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40"/>
  </p:notesMasterIdLst>
  <p:sldIdLst>
    <p:sldId id="256" r:id="rId2"/>
    <p:sldId id="257" r:id="rId3"/>
    <p:sldId id="258" r:id="rId4"/>
    <p:sldId id="259" r:id="rId5"/>
    <p:sldId id="298" r:id="rId6"/>
    <p:sldId id="261" r:id="rId7"/>
    <p:sldId id="299" r:id="rId8"/>
    <p:sldId id="307" r:id="rId9"/>
    <p:sldId id="317" r:id="rId10"/>
    <p:sldId id="265" r:id="rId11"/>
    <p:sldId id="269" r:id="rId12"/>
    <p:sldId id="270" r:id="rId13"/>
    <p:sldId id="306" r:id="rId14"/>
    <p:sldId id="322" r:id="rId15"/>
    <p:sldId id="271" r:id="rId16"/>
    <p:sldId id="272" r:id="rId17"/>
    <p:sldId id="273" r:id="rId18"/>
    <p:sldId id="274" r:id="rId19"/>
    <p:sldId id="277" r:id="rId20"/>
    <p:sldId id="315" r:id="rId21"/>
    <p:sldId id="314" r:id="rId22"/>
    <p:sldId id="301" r:id="rId23"/>
    <p:sldId id="280" r:id="rId24"/>
    <p:sldId id="319" r:id="rId25"/>
    <p:sldId id="283" r:id="rId26"/>
    <p:sldId id="321" r:id="rId27"/>
    <p:sldId id="279" r:id="rId28"/>
    <p:sldId id="327" r:id="rId29"/>
    <p:sldId id="297" r:id="rId30"/>
    <p:sldId id="286" r:id="rId31"/>
    <p:sldId id="310" r:id="rId32"/>
    <p:sldId id="290" r:id="rId33"/>
    <p:sldId id="294" r:id="rId34"/>
    <p:sldId id="325" r:id="rId35"/>
    <p:sldId id="302" r:id="rId36"/>
    <p:sldId id="303" r:id="rId37"/>
    <p:sldId id="304" r:id="rId38"/>
    <p:sldId id="305" r:id="rId39"/>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agan Lasky" initials="" lastIdx="18" clrIdx="0">
    <p:extLst>
      <p:ext uri="{19B8F6BF-5375-455C-9EA6-DF929625EA0E}">
        <p15:presenceInfo xmlns:p15="http://schemas.microsoft.com/office/powerpoint/2012/main" userId="S::Meagan.Lasky@nysed.gov::d8b7731a-7046-47f8-9a5c-a6dbfe507f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D3A43-09C1-9732-4CA3-4291F39927D6}" v="2" dt="2024-10-03T13:09:36.897"/>
    <p1510:client id="{29F66A65-3B8C-A51C-782F-7E575A01E6D6}" v="920" dt="2024-10-02T19:05:53.983"/>
    <p1510:client id="{6C8A05B2-A575-4670-B2AB-22EB8E6BD0F7}" v="72" dt="2024-10-03T15:17:36.070"/>
    <p1510:client id="{8A06D332-5FDC-9E36-7DC8-D321658DA60B}" v="1" dt="2024-10-03T15:20:47.338"/>
    <p1510:client id="{BC648B1A-AC06-8BD0-D6A3-9978ECDCE30C}" v="5" dt="2024-10-03T15:25:51.1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44"/>
    <p:restoredTop sz="91769" autoAdjust="0"/>
  </p:normalViewPr>
  <p:slideViewPr>
    <p:cSldViewPr>
      <p:cViewPr varScale="1">
        <p:scale>
          <a:sx n="68" d="100"/>
          <a:sy n="68" d="100"/>
        </p:scale>
        <p:origin x="1428" y="54"/>
      </p:cViewPr>
      <p:guideLst>
        <p:guide orient="horz" pos="2880"/>
        <p:guide pos="2160"/>
      </p:guideLst>
    </p:cSldViewPr>
  </p:slideViewPr>
  <p:notesTextViewPr>
    <p:cViewPr>
      <p:scale>
        <a:sx n="100" d="100"/>
        <a:sy n="100" d="100"/>
      </p:scale>
      <p:origin x="0" y="0"/>
    </p:cViewPr>
  </p:notesTextViewPr>
  <p:notesViewPr>
    <p:cSldViewPr>
      <p:cViewPr varScale="1">
        <p:scale>
          <a:sx n="68" d="100"/>
          <a:sy n="68" d="100"/>
        </p:scale>
        <p:origin x="184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984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706043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005184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291472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ln w="15875">
                  <a:solidFill>
                    <a:schemeClr val="bg1"/>
                  </a:solidFill>
                </a:ln>
                <a:solidFill>
                  <a:schemeClr val="accent1"/>
                </a:solidFill>
                <a:effectLst>
                  <a:outerShdw dist="38100" dir="2700000" algn="tl" rotWithShape="0">
                    <a:schemeClr val="accent1"/>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chemeClr val="accent1"/>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1D8BD707-D9CF-40AE-B4C6-C98DA3205C09}" type="datetimeFigureOut">
              <a:rPr lang="en-US" smtClean="0"/>
              <a:t>10/4/2024</a:t>
            </a:fld>
            <a:endParaRPr lang="en-US"/>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B6F15528-21DE-4FAA-801E-634DDDAF4B2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95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8720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1694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0546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lang="en-US" sz="6000" b="1" kern="1200" cap="all" baseline="0" dirty="0">
                <a:ln w="15875">
                  <a:solidFill>
                    <a:schemeClr val="bg1"/>
                  </a:solidFill>
                </a:ln>
                <a:solidFill>
                  <a:schemeClr val="accent1"/>
                </a:solidFill>
                <a:effectLst>
                  <a:outerShdw dist="38100" dir="2700000" algn="tl" rotWithShape="0">
                    <a:schemeClr val="accent1"/>
                  </a:outerShdw>
                </a:effectLst>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76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648155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725163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525666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82312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3628968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0990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1D8BD707-D9CF-40AE-B4C6-C98DA3205C09}" type="datetimeFigureOut">
              <a:rPr lang="en-US" smtClean="0"/>
              <a:t>10/4/2024</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14108066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sed.gov/postsecondary-services/science-and-technology-entry-program-step"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STEPRFP@nysed.gov"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6.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https://www.nysed.gov/postsecondary-services/science-and-technology-entry-program-step" TargetMode="External"/><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mailto:STEPRFP@nysed.gov" TargetMode="External"/><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sed.gov/postsecondary-services/science-and-technology-entry-program-step"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mailto:STEPRFP@nysed.gov" TargetMode="External"/><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nysed.gov/postsecondary-services/science-and-technology-entry-program-step"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CSTEPRFP@nysed.gov" TargetMode="External"/><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www.oms.nysed.gov/cafe/forms/" TargetMode="External"/><Relationship Id="rId3" Type="http://schemas.openxmlformats.org/officeDocument/2006/relationships/slideLayout" Target="../slideLayouts/slideLayout2.xml"/><Relationship Id="rId7" Type="http://schemas.openxmlformats.org/officeDocument/2006/relationships/hyperlink" Target="https://sedftm.nysed.gov/webclient/Login.x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mailto:steprfp@nysed.gov" TargetMode="External"/><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www.nysed.gov/postsecondary-services/science-and-technology-entry-program-step"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grantsmanagement.ny.gov/" TargetMode="External"/><Relationship Id="rId3" Type="http://schemas.openxmlformats.org/officeDocument/2006/relationships/slideLayout" Target="../slideLayouts/slideLayout2.xml"/><Relationship Id="rId7" Type="http://schemas.openxmlformats.org/officeDocument/2006/relationships/hyperlink" Target="https://grantsmanagement.ny.gov/get-prequalified"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grantsmanagement.ny.gov/register-your-organization-sfs" TargetMode="External"/><Relationship Id="rId5"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5971032"/>
            <a:ext cx="9144000" cy="887094"/>
          </a:xfrm>
          <a:custGeom>
            <a:avLst/>
            <a:gdLst/>
            <a:ahLst/>
            <a:cxnLst/>
            <a:rect l="l" t="t" r="r" b="b"/>
            <a:pathLst>
              <a:path w="9144000" h="887095">
                <a:moveTo>
                  <a:pt x="0" y="886968"/>
                </a:moveTo>
                <a:lnTo>
                  <a:pt x="9144000" y="886968"/>
                </a:lnTo>
                <a:lnTo>
                  <a:pt x="9144000" y="0"/>
                </a:lnTo>
                <a:lnTo>
                  <a:pt x="0" y="0"/>
                </a:lnTo>
                <a:lnTo>
                  <a:pt x="0" y="886968"/>
                </a:lnTo>
                <a:close/>
              </a:path>
            </a:pathLst>
          </a:custGeom>
          <a:solidFill>
            <a:srgbClr val="FFFFFF"/>
          </a:solidFill>
        </p:spPr>
        <p:txBody>
          <a:bodyPr wrap="square" lIns="0" tIns="0" rIns="0" bIns="0" rtlCol="0"/>
          <a:lstStyle/>
          <a:p>
            <a:endParaRPr/>
          </a:p>
        </p:txBody>
      </p:sp>
      <p:sp>
        <p:nvSpPr>
          <p:cNvPr id="4" name="object 4"/>
          <p:cNvSpPr/>
          <p:nvPr/>
        </p:nvSpPr>
        <p:spPr>
          <a:xfrm>
            <a:off x="0" y="6053328"/>
            <a:ext cx="2240280" cy="713740"/>
          </a:xfrm>
          <a:custGeom>
            <a:avLst/>
            <a:gdLst/>
            <a:ahLst/>
            <a:cxnLst/>
            <a:rect l="l" t="t" r="r" b="b"/>
            <a:pathLst>
              <a:path w="2240280" h="713740">
                <a:moveTo>
                  <a:pt x="0" y="713232"/>
                </a:moveTo>
                <a:lnTo>
                  <a:pt x="2240280" y="713232"/>
                </a:lnTo>
                <a:lnTo>
                  <a:pt x="2240280" y="0"/>
                </a:lnTo>
                <a:lnTo>
                  <a:pt x="0" y="0"/>
                </a:lnTo>
                <a:lnTo>
                  <a:pt x="0" y="713232"/>
                </a:lnTo>
                <a:close/>
              </a:path>
            </a:pathLst>
          </a:custGeom>
          <a:solidFill>
            <a:srgbClr val="AC8F67"/>
          </a:solidFill>
        </p:spPr>
        <p:txBody>
          <a:bodyPr wrap="square" lIns="0" tIns="0" rIns="0" bIns="0" rtlCol="0"/>
          <a:lstStyle/>
          <a:p>
            <a:endParaRPr/>
          </a:p>
        </p:txBody>
      </p:sp>
      <p:sp>
        <p:nvSpPr>
          <p:cNvPr id="5" name="object 5"/>
          <p:cNvSpPr/>
          <p:nvPr/>
        </p:nvSpPr>
        <p:spPr>
          <a:xfrm>
            <a:off x="2359151" y="6044184"/>
            <a:ext cx="6784975" cy="713740"/>
          </a:xfrm>
          <a:custGeom>
            <a:avLst/>
            <a:gdLst/>
            <a:ahLst/>
            <a:cxnLst/>
            <a:rect l="l" t="t" r="r" b="b"/>
            <a:pathLst>
              <a:path w="6784975" h="713740">
                <a:moveTo>
                  <a:pt x="0" y="713231"/>
                </a:moveTo>
                <a:lnTo>
                  <a:pt x="6784848" y="713231"/>
                </a:lnTo>
                <a:lnTo>
                  <a:pt x="6784848" y="0"/>
                </a:lnTo>
                <a:lnTo>
                  <a:pt x="0" y="0"/>
                </a:lnTo>
                <a:lnTo>
                  <a:pt x="0" y="713231"/>
                </a:lnTo>
                <a:close/>
              </a:path>
            </a:pathLst>
          </a:custGeom>
          <a:solidFill>
            <a:srgbClr val="92A199"/>
          </a:solidFill>
        </p:spPr>
        <p:txBody>
          <a:bodyPr wrap="square" lIns="0" tIns="0" rIns="0" bIns="0" rtlCol="0"/>
          <a:lstStyle/>
          <a:p>
            <a:endParaRPr/>
          </a:p>
        </p:txBody>
      </p:sp>
      <p:sp>
        <p:nvSpPr>
          <p:cNvPr id="6" name="object 6"/>
          <p:cNvSpPr txBox="1"/>
          <p:nvPr/>
        </p:nvSpPr>
        <p:spPr>
          <a:xfrm>
            <a:off x="762000" y="3637502"/>
            <a:ext cx="2929890" cy="1477328"/>
          </a:xfrm>
          <a:prstGeom prst="rect">
            <a:avLst/>
          </a:prstGeom>
        </p:spPr>
        <p:txBody>
          <a:bodyPr vert="horz" wrap="square" lIns="0" tIns="0" rIns="0" bIns="0" rtlCol="0" anchor="t">
            <a:spAutoFit/>
          </a:bodyPr>
          <a:lstStyle/>
          <a:p>
            <a:pPr marL="12700"/>
            <a:r>
              <a:rPr sz="2400" b="1" spc="-50" dirty="0">
                <a:solidFill>
                  <a:schemeClr val="accent6">
                    <a:lumMod val="50000"/>
                  </a:schemeClr>
                </a:solidFill>
                <a:latin typeface="Calibri"/>
                <a:cs typeface="Calibri"/>
              </a:rPr>
              <a:t>R</a:t>
            </a:r>
            <a:r>
              <a:rPr sz="2400" b="1" spc="-5" dirty="0">
                <a:solidFill>
                  <a:schemeClr val="accent6">
                    <a:lumMod val="50000"/>
                  </a:schemeClr>
                </a:solidFill>
                <a:latin typeface="Calibri"/>
                <a:cs typeface="Calibri"/>
              </a:rPr>
              <a:t>eque</a:t>
            </a:r>
            <a:r>
              <a:rPr sz="2400" b="1" spc="-20" dirty="0">
                <a:solidFill>
                  <a:schemeClr val="accent6">
                    <a:lumMod val="50000"/>
                  </a:schemeClr>
                </a:solidFill>
                <a:latin typeface="Calibri"/>
                <a:cs typeface="Calibri"/>
              </a:rPr>
              <a:t>s</a:t>
            </a:r>
            <a:r>
              <a:rPr sz="2400" b="1" spc="-10" dirty="0">
                <a:solidFill>
                  <a:schemeClr val="accent6">
                    <a:lumMod val="50000"/>
                  </a:schemeClr>
                </a:solidFill>
                <a:latin typeface="Calibri"/>
                <a:cs typeface="Calibri"/>
              </a:rPr>
              <a:t>t</a:t>
            </a:r>
            <a:r>
              <a:rPr sz="2400" b="1" dirty="0">
                <a:solidFill>
                  <a:schemeClr val="accent6">
                    <a:lumMod val="50000"/>
                  </a:schemeClr>
                </a:solidFill>
                <a:latin typeface="Calibri"/>
                <a:cs typeface="Calibri"/>
              </a:rPr>
              <a:t> </a:t>
            </a:r>
            <a:r>
              <a:rPr sz="2400" b="1" spc="-35" dirty="0">
                <a:solidFill>
                  <a:schemeClr val="accent6">
                    <a:lumMod val="50000"/>
                  </a:schemeClr>
                </a:solidFill>
                <a:latin typeface="Calibri"/>
                <a:cs typeface="Calibri"/>
              </a:rPr>
              <a:t>f</a:t>
            </a:r>
            <a:r>
              <a:rPr sz="2400" b="1" dirty="0">
                <a:solidFill>
                  <a:schemeClr val="accent6">
                    <a:lumMod val="50000"/>
                  </a:schemeClr>
                </a:solidFill>
                <a:latin typeface="Calibri"/>
                <a:cs typeface="Calibri"/>
              </a:rPr>
              <a:t>or</a:t>
            </a:r>
            <a:r>
              <a:rPr sz="2400" b="1" spc="-15" dirty="0">
                <a:solidFill>
                  <a:schemeClr val="accent6">
                    <a:lumMod val="50000"/>
                  </a:schemeClr>
                </a:solidFill>
                <a:latin typeface="Calibri"/>
                <a:cs typeface="Calibri"/>
              </a:rPr>
              <a:t> </a:t>
            </a:r>
            <a:r>
              <a:rPr sz="2400" b="1" spc="-5" dirty="0">
                <a:solidFill>
                  <a:schemeClr val="accent6">
                    <a:lumMod val="50000"/>
                  </a:schemeClr>
                </a:solidFill>
                <a:latin typeface="Calibri"/>
                <a:cs typeface="Calibri"/>
              </a:rPr>
              <a:t>P</a:t>
            </a:r>
            <a:r>
              <a:rPr sz="2400" b="1" spc="-30" dirty="0">
                <a:solidFill>
                  <a:schemeClr val="accent6">
                    <a:lumMod val="50000"/>
                  </a:schemeClr>
                </a:solidFill>
                <a:latin typeface="Calibri"/>
                <a:cs typeface="Calibri"/>
              </a:rPr>
              <a:t>r</a:t>
            </a:r>
            <a:r>
              <a:rPr sz="2400" b="1" spc="-15" dirty="0">
                <a:solidFill>
                  <a:schemeClr val="accent6">
                    <a:lumMod val="50000"/>
                  </a:schemeClr>
                </a:solidFill>
                <a:latin typeface="Calibri"/>
                <a:cs typeface="Calibri"/>
              </a:rPr>
              <a:t>opo</a:t>
            </a:r>
            <a:r>
              <a:rPr sz="2400" b="1" spc="-5" dirty="0">
                <a:solidFill>
                  <a:schemeClr val="accent6">
                    <a:lumMod val="50000"/>
                  </a:schemeClr>
                </a:solidFill>
                <a:latin typeface="Calibri"/>
                <a:cs typeface="Calibri"/>
              </a:rPr>
              <a:t>s</a:t>
            </a:r>
            <a:r>
              <a:rPr sz="2400" b="1" spc="-10" dirty="0">
                <a:solidFill>
                  <a:schemeClr val="accent6">
                    <a:lumMod val="50000"/>
                  </a:schemeClr>
                </a:solidFill>
                <a:latin typeface="Calibri"/>
                <a:cs typeface="Calibri"/>
              </a:rPr>
              <a:t>als</a:t>
            </a:r>
            <a:r>
              <a:rPr sz="2400" b="1" spc="-15" dirty="0">
                <a:solidFill>
                  <a:schemeClr val="accent6">
                    <a:lumMod val="50000"/>
                  </a:schemeClr>
                </a:solidFill>
                <a:latin typeface="Calibri"/>
                <a:cs typeface="Calibri"/>
              </a:rPr>
              <a:t> (RFP)</a:t>
            </a:r>
            <a:r>
              <a:rPr sz="2400" b="1" spc="-5" dirty="0">
                <a:solidFill>
                  <a:schemeClr val="accent6">
                    <a:lumMod val="50000"/>
                  </a:schemeClr>
                </a:solidFill>
                <a:latin typeface="Calibri"/>
                <a:cs typeface="Calibri"/>
              </a:rPr>
              <a:t> </a:t>
            </a:r>
            <a:r>
              <a:rPr lang="en-US" sz="2400" b="1" spc="-5" dirty="0">
                <a:solidFill>
                  <a:schemeClr val="accent6">
                    <a:lumMod val="50000"/>
                  </a:schemeClr>
                </a:solidFill>
                <a:latin typeface="Calibri"/>
                <a:cs typeface="Calibri"/>
              </a:rPr>
              <a:t>GC#25-001</a:t>
            </a:r>
            <a:endParaRPr lang="en-US" sz="2400" dirty="0">
              <a:solidFill>
                <a:schemeClr val="accent6">
                  <a:lumMod val="50000"/>
                </a:schemeClr>
              </a:solidFill>
              <a:latin typeface="Calibri"/>
              <a:cs typeface="Calibri"/>
            </a:endParaRPr>
          </a:p>
          <a:p>
            <a:pPr marL="12700">
              <a:lnSpc>
                <a:spcPct val="100000"/>
              </a:lnSpc>
            </a:pPr>
            <a:r>
              <a:rPr lang="en-US" sz="2400" spc="-5" dirty="0">
                <a:solidFill>
                  <a:schemeClr val="accent6">
                    <a:lumMod val="50000"/>
                  </a:schemeClr>
                </a:solidFill>
                <a:latin typeface="Calibri"/>
                <a:cs typeface="Calibri"/>
              </a:rPr>
              <a:t>Fis</a:t>
            </a:r>
            <a:r>
              <a:rPr lang="en-US" sz="2400" spc="-20" dirty="0">
                <a:solidFill>
                  <a:schemeClr val="accent6">
                    <a:lumMod val="50000"/>
                  </a:schemeClr>
                </a:solidFill>
                <a:latin typeface="Calibri"/>
                <a:cs typeface="Calibri"/>
              </a:rPr>
              <a:t>c</a:t>
            </a:r>
            <a:r>
              <a:rPr lang="en-US" sz="2400" dirty="0">
                <a:solidFill>
                  <a:schemeClr val="accent6">
                    <a:lumMod val="50000"/>
                  </a:schemeClr>
                </a:solidFill>
                <a:latin typeface="Calibri"/>
                <a:cs typeface="Calibri"/>
              </a:rPr>
              <a:t>al</a:t>
            </a:r>
            <a:r>
              <a:rPr lang="en-US" sz="2400" spc="-15" dirty="0">
                <a:solidFill>
                  <a:schemeClr val="accent6">
                    <a:lumMod val="50000"/>
                  </a:schemeClr>
                </a:solidFill>
                <a:latin typeface="Calibri"/>
                <a:cs typeface="Calibri"/>
              </a:rPr>
              <a:t> </a:t>
            </a:r>
            <a:r>
              <a:rPr lang="en-US" sz="2400" spc="-175" dirty="0">
                <a:solidFill>
                  <a:schemeClr val="accent6">
                    <a:lumMod val="50000"/>
                  </a:schemeClr>
                </a:solidFill>
                <a:latin typeface="Calibri"/>
                <a:cs typeface="Calibri"/>
              </a:rPr>
              <a:t>Y</a:t>
            </a:r>
            <a:r>
              <a:rPr lang="en-US" sz="2400" dirty="0">
                <a:solidFill>
                  <a:schemeClr val="accent6">
                    <a:lumMod val="50000"/>
                  </a:schemeClr>
                </a:solidFill>
                <a:latin typeface="Calibri"/>
                <a:cs typeface="Calibri"/>
              </a:rPr>
              <a:t>ea</a:t>
            </a:r>
            <a:r>
              <a:rPr lang="en-US" sz="2400" spc="-30" dirty="0">
                <a:solidFill>
                  <a:schemeClr val="accent6">
                    <a:lumMod val="50000"/>
                  </a:schemeClr>
                </a:solidFill>
                <a:latin typeface="Calibri"/>
                <a:cs typeface="Calibri"/>
              </a:rPr>
              <a:t>r</a:t>
            </a:r>
            <a:r>
              <a:rPr lang="en-US" sz="2400" dirty="0">
                <a:solidFill>
                  <a:schemeClr val="accent6">
                    <a:lumMod val="50000"/>
                  </a:schemeClr>
                </a:solidFill>
                <a:latin typeface="Calibri"/>
                <a:cs typeface="Calibri"/>
              </a:rPr>
              <a:t>s</a:t>
            </a:r>
            <a:r>
              <a:rPr lang="en-US" sz="2400" spc="-20" dirty="0">
                <a:solidFill>
                  <a:schemeClr val="accent6">
                    <a:lumMod val="50000"/>
                  </a:schemeClr>
                </a:solidFill>
                <a:latin typeface="Calibri"/>
                <a:cs typeface="Calibri"/>
              </a:rPr>
              <a:t> </a:t>
            </a:r>
            <a:r>
              <a:rPr lang="en-US" sz="2400" spc="-10" dirty="0">
                <a:solidFill>
                  <a:schemeClr val="accent6">
                    <a:lumMod val="50000"/>
                  </a:schemeClr>
                </a:solidFill>
                <a:latin typeface="Calibri"/>
                <a:cs typeface="Calibri"/>
              </a:rPr>
              <a:t>2025</a:t>
            </a:r>
            <a:r>
              <a:rPr lang="en-US" sz="2400" spc="-5" dirty="0">
                <a:solidFill>
                  <a:schemeClr val="accent6">
                    <a:lumMod val="50000"/>
                  </a:schemeClr>
                </a:solidFill>
                <a:latin typeface="Calibri"/>
                <a:cs typeface="Calibri"/>
              </a:rPr>
              <a:t>-</a:t>
            </a:r>
            <a:r>
              <a:rPr lang="en-US" sz="2400" spc="-10" dirty="0">
                <a:solidFill>
                  <a:schemeClr val="accent6">
                    <a:lumMod val="50000"/>
                  </a:schemeClr>
                </a:solidFill>
                <a:latin typeface="Calibri"/>
                <a:cs typeface="Calibri"/>
              </a:rPr>
              <a:t>2026</a:t>
            </a:r>
            <a:r>
              <a:rPr lang="en-US" sz="2400" dirty="0">
                <a:solidFill>
                  <a:schemeClr val="accent6">
                    <a:lumMod val="50000"/>
                  </a:schemeClr>
                </a:solidFill>
                <a:latin typeface="Calibri"/>
                <a:cs typeface="Calibri"/>
              </a:rPr>
              <a:t> th</a:t>
            </a:r>
            <a:r>
              <a:rPr lang="en-US" sz="2400" spc="-40" dirty="0">
                <a:solidFill>
                  <a:schemeClr val="accent6">
                    <a:lumMod val="50000"/>
                  </a:schemeClr>
                </a:solidFill>
                <a:latin typeface="Calibri"/>
                <a:cs typeface="Calibri"/>
              </a:rPr>
              <a:t>r</a:t>
            </a:r>
            <a:r>
              <a:rPr lang="en-US" sz="2400" spc="-5" dirty="0">
                <a:solidFill>
                  <a:schemeClr val="accent6">
                    <a:lumMod val="50000"/>
                  </a:schemeClr>
                </a:solidFill>
                <a:latin typeface="Calibri"/>
                <a:cs typeface="Calibri"/>
              </a:rPr>
              <a:t>o</a:t>
            </a:r>
            <a:r>
              <a:rPr lang="en-US" sz="2400" spc="-10" dirty="0">
                <a:solidFill>
                  <a:schemeClr val="accent6">
                    <a:lumMod val="50000"/>
                  </a:schemeClr>
                </a:solidFill>
                <a:latin typeface="Calibri"/>
                <a:cs typeface="Calibri"/>
              </a:rPr>
              <a:t>u</a:t>
            </a:r>
            <a:r>
              <a:rPr lang="en-US" sz="2400" dirty="0">
                <a:solidFill>
                  <a:schemeClr val="accent6">
                    <a:lumMod val="50000"/>
                  </a:schemeClr>
                </a:solidFill>
                <a:latin typeface="Calibri"/>
                <a:cs typeface="Calibri"/>
              </a:rPr>
              <a:t>gh</a:t>
            </a:r>
            <a:r>
              <a:rPr lang="en-US" sz="2400" spc="-10" dirty="0">
                <a:solidFill>
                  <a:schemeClr val="accent6">
                    <a:lumMod val="50000"/>
                  </a:schemeClr>
                </a:solidFill>
                <a:latin typeface="Calibri"/>
                <a:cs typeface="Calibri"/>
              </a:rPr>
              <a:t> 2029</a:t>
            </a:r>
            <a:r>
              <a:rPr lang="en-US" sz="2400" spc="-5" dirty="0">
                <a:solidFill>
                  <a:schemeClr val="accent6">
                    <a:lumMod val="50000"/>
                  </a:schemeClr>
                </a:solidFill>
                <a:latin typeface="Calibri"/>
                <a:cs typeface="Calibri"/>
              </a:rPr>
              <a:t>-</a:t>
            </a:r>
            <a:r>
              <a:rPr lang="en-US" sz="2400" spc="-10" dirty="0">
                <a:solidFill>
                  <a:schemeClr val="accent6">
                    <a:lumMod val="50000"/>
                  </a:schemeClr>
                </a:solidFill>
                <a:latin typeface="Calibri"/>
                <a:cs typeface="Calibri"/>
              </a:rPr>
              <a:t>2030</a:t>
            </a:r>
            <a:endParaRPr lang="en-US" sz="2400" spc="-10" dirty="0">
              <a:solidFill>
                <a:schemeClr val="accent6">
                  <a:lumMod val="50000"/>
                </a:schemeClr>
              </a:solidFill>
              <a:latin typeface="Calibri"/>
              <a:ea typeface="Calibri"/>
              <a:cs typeface="Calibri"/>
            </a:endParaRPr>
          </a:p>
        </p:txBody>
      </p:sp>
      <p:pic>
        <p:nvPicPr>
          <p:cNvPr id="8" name="Picture 7">
            <a:extLst>
              <a:ext uri="{FF2B5EF4-FFF2-40B4-BE49-F238E27FC236}">
                <a16:creationId xmlns:a16="http://schemas.microsoft.com/office/drawing/2014/main" id="{E5560E0C-50C4-4304-B6EA-BCB171216A38}"/>
              </a:ext>
            </a:extLst>
          </p:cNvPr>
          <p:cNvPicPr>
            <a:picLocks noChangeAspect="1"/>
          </p:cNvPicPr>
          <p:nvPr/>
        </p:nvPicPr>
        <p:blipFill>
          <a:blip r:embed="rId5"/>
          <a:stretch>
            <a:fillRect/>
          </a:stretch>
        </p:blipFill>
        <p:spPr>
          <a:xfrm>
            <a:off x="4393464" y="1207269"/>
            <a:ext cx="4167065" cy="3919740"/>
          </a:xfrm>
          <a:prstGeom prst="rect">
            <a:avLst/>
          </a:prstGeom>
        </p:spPr>
      </p:pic>
      <p:sp>
        <p:nvSpPr>
          <p:cNvPr id="2" name="Title 1">
            <a:extLst>
              <a:ext uri="{FF2B5EF4-FFF2-40B4-BE49-F238E27FC236}">
                <a16:creationId xmlns:a16="http://schemas.microsoft.com/office/drawing/2014/main" id="{2E3BFD2A-1418-4474-A7A2-3C6FA0F1850E}"/>
              </a:ext>
            </a:extLst>
          </p:cNvPr>
          <p:cNvSpPr>
            <a:spLocks noGrp="1"/>
          </p:cNvSpPr>
          <p:nvPr>
            <p:ph type="title"/>
          </p:nvPr>
        </p:nvSpPr>
        <p:spPr>
          <a:xfrm>
            <a:off x="152400" y="477630"/>
            <a:ext cx="4167065" cy="2146697"/>
          </a:xfrm>
        </p:spPr>
        <p:txBody>
          <a:bodyPr/>
          <a:lstStyle/>
          <a:p>
            <a:r>
              <a:rPr lang="en-US" sz="4000" b="1" spc="50" dirty="0">
                <a:ln w="11430"/>
                <a:solidFill>
                  <a:schemeClr val="bg2">
                    <a:lumMod val="10000"/>
                  </a:schemeClr>
                </a:solidFill>
                <a:effectLst>
                  <a:outerShdw blurRad="76200" dist="50800" dir="5400000" algn="tl" rotWithShape="0">
                    <a:srgbClr val="000000">
                      <a:alpha val="65000"/>
                    </a:srgbClr>
                  </a:outerShdw>
                </a:effectLst>
                <a:latin typeface="Calibri" panose="020F0502020204030204" pitchFamily="34" charset="0"/>
              </a:rPr>
              <a:t>Science &amp; Technology Entry Program</a:t>
            </a:r>
            <a:b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anose="020F0502020204030204" pitchFamily="34" charset="0"/>
              </a:rPr>
            </a:br>
            <a:endParaRPr lang="en-US" dirty="0"/>
          </a:p>
        </p:txBody>
      </p:sp>
      <p:sp>
        <p:nvSpPr>
          <p:cNvPr id="9" name="Content Placeholder 8">
            <a:extLst>
              <a:ext uri="{FF2B5EF4-FFF2-40B4-BE49-F238E27FC236}">
                <a16:creationId xmlns:a16="http://schemas.microsoft.com/office/drawing/2014/main" id="{A72FB979-136C-40FE-BF16-4186A4BEDAA5}"/>
              </a:ext>
            </a:extLst>
          </p:cNvPr>
          <p:cNvSpPr>
            <a:spLocks noGrp="1"/>
          </p:cNvSpPr>
          <p:nvPr>
            <p:ph idx="1"/>
          </p:nvPr>
        </p:nvSpPr>
        <p:spPr>
          <a:xfrm>
            <a:off x="4393464" y="1840979"/>
            <a:ext cx="3885488" cy="3919740"/>
          </a:xfrm>
        </p:spPr>
        <p:txBody>
          <a:bodyPr/>
          <a:lstStyle/>
          <a:p>
            <a:endParaRPr lang="en-US" dirty="0"/>
          </a:p>
          <a:p>
            <a:endParaRPr lang="en-US" dirty="0"/>
          </a:p>
        </p:txBody>
      </p:sp>
      <p:pic>
        <p:nvPicPr>
          <p:cNvPr id="25" name="Audio 24">
            <a:hlinkClick r:id="" action="ppaction://media"/>
            <a:extLst>
              <a:ext uri="{FF2B5EF4-FFF2-40B4-BE49-F238E27FC236}">
                <a16:creationId xmlns:a16="http://schemas.microsoft.com/office/drawing/2014/main" id="{8140F858-F7D2-6059-9DCC-28A2BE82BF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46"/>
    </mc:Choice>
    <mc:Fallback>
      <p:transition spd="slow" advTm="2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337587"/>
            <a:ext cx="7571485" cy="901041"/>
          </a:xfrm>
          <a:prstGeom prst="rect">
            <a:avLst/>
          </a:prstGeom>
        </p:spPr>
        <p:txBody>
          <a:bodyPr vert="horz" wrap="square" lIns="0" tIns="282727" rIns="0" bIns="0" rtlCol="0">
            <a:spAutoFit/>
          </a:bodyPr>
          <a:lstStyle/>
          <a:p>
            <a:pPr marL="733425" indent="-269875">
              <a:lnSpc>
                <a:spcPct val="100000"/>
              </a:lnSpc>
            </a:pPr>
            <a:r>
              <a:rPr b="1" spc="-5" dirty="0"/>
              <a:t>El</a:t>
            </a:r>
            <a:r>
              <a:rPr b="1" spc="-10" dirty="0"/>
              <a:t>i</a:t>
            </a:r>
            <a:r>
              <a:rPr b="1" dirty="0"/>
              <a:t>gible</a:t>
            </a:r>
            <a:r>
              <a:rPr b="1" spc="-5" dirty="0"/>
              <a:t> </a:t>
            </a:r>
            <a:r>
              <a:rPr b="1" spc="-90" dirty="0"/>
              <a:t>P</a:t>
            </a:r>
            <a:r>
              <a:rPr b="1" dirty="0"/>
              <a:t>artic</a:t>
            </a:r>
            <a:r>
              <a:rPr b="1" spc="-15" dirty="0"/>
              <a:t>i</a:t>
            </a:r>
            <a:r>
              <a:rPr b="1" spc="-5" dirty="0"/>
              <a:t>pa</a:t>
            </a:r>
            <a:r>
              <a:rPr b="1" spc="-35" dirty="0"/>
              <a:t>n</a:t>
            </a:r>
            <a:r>
              <a:rPr b="1" dirty="0"/>
              <a:t>t </a:t>
            </a:r>
            <a:r>
              <a:rPr b="1" spc="-5" dirty="0"/>
              <a:t>(Stude</a:t>
            </a:r>
            <a:r>
              <a:rPr b="1" spc="-30" dirty="0"/>
              <a:t>n</a:t>
            </a:r>
            <a:r>
              <a:rPr b="1" dirty="0"/>
              <a:t>t)</a:t>
            </a:r>
          </a:p>
        </p:txBody>
      </p:sp>
      <p:sp>
        <p:nvSpPr>
          <p:cNvPr id="3" name="object 3"/>
          <p:cNvSpPr/>
          <p:nvPr/>
        </p:nvSpPr>
        <p:spPr>
          <a:xfrm>
            <a:off x="304800" y="178507"/>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10007" y="1556787"/>
            <a:ext cx="8523985" cy="5088829"/>
          </a:xfrm>
          <a:prstGeom prst="rect">
            <a:avLst/>
          </a:prstGeom>
        </p:spPr>
        <p:txBody>
          <a:bodyPr vert="horz" wrap="square" lIns="0" tIns="0" rIns="0" bIns="0" rtlCol="0">
            <a:spAutoFit/>
          </a:bodyPr>
          <a:lstStyle/>
          <a:p>
            <a:pPr marL="112713" marR="33655" algn="just">
              <a:buClr>
                <a:srgbClr val="AC8F67"/>
              </a:buClr>
              <a:buSzPct val="58333"/>
              <a:tabLst>
                <a:tab pos="685800" algn="l"/>
              </a:tabLst>
            </a:pPr>
            <a:endParaRPr lang="en-US" sz="800" spc="-160" dirty="0">
              <a:solidFill>
                <a:srgbClr val="292934"/>
              </a:solidFill>
              <a:latin typeface="Calibri"/>
              <a:cs typeface="Calibri"/>
            </a:endParaRPr>
          </a:p>
          <a:p>
            <a:pPr marL="395288" marR="33655" indent="-282575" algn="just">
              <a:lnSpc>
                <a:spcPts val="2000"/>
              </a:lnSpc>
              <a:spcBef>
                <a:spcPts val="600"/>
              </a:spcBef>
              <a:spcAft>
                <a:spcPts val="600"/>
              </a:spcAft>
              <a:buClr>
                <a:schemeClr val="accent6">
                  <a:lumMod val="50000"/>
                </a:schemeClr>
              </a:buClr>
              <a:buSzPct val="75000"/>
              <a:buFont typeface="Wingdings" panose="05000000000000000000" pitchFamily="2" charset="2"/>
              <a:buChar char="v"/>
              <a:tabLst>
                <a:tab pos="685800" algn="l"/>
              </a:tabLst>
            </a:pPr>
            <a:r>
              <a:rPr sz="2000" spc="-160" dirty="0">
                <a:solidFill>
                  <a:srgbClr val="292934"/>
                </a:solidFill>
                <a:latin typeface="Calibri" panose="020F0502020204030204" pitchFamily="34" charset="0"/>
                <a:cs typeface="Calibri"/>
              </a:rPr>
              <a:t>T</a:t>
            </a:r>
            <a:r>
              <a:rPr sz="2000" dirty="0">
                <a:solidFill>
                  <a:srgbClr val="292934"/>
                </a:solidFill>
                <a:latin typeface="Calibri" panose="020F0502020204030204" pitchFamily="34" charset="0"/>
                <a:cs typeface="Calibri"/>
              </a:rPr>
              <a:t>o</a:t>
            </a:r>
            <a:r>
              <a:rPr sz="2000" spc="-5" dirty="0">
                <a:solidFill>
                  <a:srgbClr val="292934"/>
                </a:solidFill>
                <a:latin typeface="Calibri" panose="020F0502020204030204" pitchFamily="34" charset="0"/>
                <a:cs typeface="Calibri"/>
              </a:rPr>
              <a:t> </a:t>
            </a:r>
            <a:r>
              <a:rPr sz="2000" spc="-15" dirty="0">
                <a:solidFill>
                  <a:srgbClr val="292934"/>
                </a:solidFill>
                <a:latin typeface="Calibri" panose="020F0502020204030204" pitchFamily="34" charset="0"/>
                <a:cs typeface="Calibri"/>
              </a:rPr>
              <a:t>b</a:t>
            </a:r>
            <a:r>
              <a:rPr sz="2000" spc="-10" dirty="0">
                <a:solidFill>
                  <a:srgbClr val="292934"/>
                </a:solidFill>
                <a:latin typeface="Calibri" panose="020F0502020204030204" pitchFamily="34" charset="0"/>
                <a:cs typeface="Calibri"/>
              </a:rPr>
              <a:t>e</a:t>
            </a:r>
            <a:r>
              <a:rPr sz="2000" spc="15" dirty="0">
                <a:solidFill>
                  <a:srgbClr val="292934"/>
                </a:solidFill>
                <a:latin typeface="Calibri" panose="020F0502020204030204" pitchFamily="34" charset="0"/>
                <a:cs typeface="Calibri"/>
              </a:rPr>
              <a:t> </a:t>
            </a:r>
            <a:r>
              <a:rPr sz="2000" dirty="0">
                <a:solidFill>
                  <a:srgbClr val="292934"/>
                </a:solidFill>
                <a:latin typeface="Calibri" panose="020F0502020204030204" pitchFamily="34" charset="0"/>
                <a:cs typeface="Calibri"/>
              </a:rPr>
              <a:t>el</a:t>
            </a:r>
            <a:r>
              <a:rPr sz="2000" spc="-10" dirty="0">
                <a:solidFill>
                  <a:srgbClr val="292934"/>
                </a:solidFill>
                <a:latin typeface="Calibri" panose="020F0502020204030204" pitchFamily="34" charset="0"/>
                <a:cs typeface="Calibri"/>
              </a:rPr>
              <a:t>i</a:t>
            </a:r>
            <a:r>
              <a:rPr sz="2000" dirty="0">
                <a:solidFill>
                  <a:srgbClr val="292934"/>
                </a:solidFill>
                <a:latin typeface="Calibri" panose="020F0502020204030204" pitchFamily="34" charset="0"/>
                <a:cs typeface="Calibri"/>
              </a:rPr>
              <a:t>gible</a:t>
            </a:r>
            <a:r>
              <a:rPr sz="2000" spc="15" dirty="0">
                <a:solidFill>
                  <a:srgbClr val="292934"/>
                </a:solidFill>
                <a:latin typeface="Calibri" panose="020F0502020204030204" pitchFamily="34" charset="0"/>
                <a:cs typeface="Calibri"/>
              </a:rPr>
              <a:t> </a:t>
            </a:r>
            <a:r>
              <a:rPr sz="2000" spc="-35" dirty="0">
                <a:solidFill>
                  <a:srgbClr val="292934"/>
                </a:solidFill>
                <a:latin typeface="Calibri" panose="020F0502020204030204" pitchFamily="34" charset="0"/>
                <a:cs typeface="Calibri"/>
              </a:rPr>
              <a:t>f</a:t>
            </a:r>
            <a:r>
              <a:rPr sz="2000" spc="-15" dirty="0">
                <a:solidFill>
                  <a:srgbClr val="292934"/>
                </a:solidFill>
                <a:latin typeface="Calibri" panose="020F0502020204030204" pitchFamily="34" charset="0"/>
                <a:cs typeface="Calibri"/>
              </a:rPr>
              <a:t>o</a:t>
            </a:r>
            <a:r>
              <a:rPr sz="2000" spc="-10" dirty="0">
                <a:solidFill>
                  <a:srgbClr val="292934"/>
                </a:solidFill>
                <a:latin typeface="Calibri" panose="020F0502020204030204" pitchFamily="34" charset="0"/>
                <a:cs typeface="Calibri"/>
              </a:rPr>
              <a:t>r</a:t>
            </a:r>
            <a:r>
              <a:rPr lang="en-US" sz="2000" spc="-10" dirty="0">
                <a:solidFill>
                  <a:srgbClr val="292934"/>
                </a:solidFill>
                <a:latin typeface="Calibri" panose="020F0502020204030204" pitchFamily="34" charset="0"/>
                <a:cs typeface="Calibri"/>
              </a:rPr>
              <a:t> </a:t>
            </a:r>
            <a:r>
              <a:rPr sz="2000" spc="-5" dirty="0">
                <a:solidFill>
                  <a:srgbClr val="292934"/>
                </a:solidFill>
                <a:latin typeface="Calibri" panose="020F0502020204030204" pitchFamily="34" charset="0"/>
                <a:cs typeface="Calibri"/>
              </a:rPr>
              <a:t>Sc</a:t>
            </a:r>
            <a:r>
              <a:rPr sz="2000" spc="-10" dirty="0">
                <a:solidFill>
                  <a:srgbClr val="292934"/>
                </a:solidFill>
                <a:latin typeface="Calibri" panose="020F0502020204030204" pitchFamily="34" charset="0"/>
                <a:cs typeface="Calibri"/>
              </a:rPr>
              <a:t>ien</a:t>
            </a:r>
            <a:r>
              <a:rPr sz="2000" spc="-20" dirty="0">
                <a:solidFill>
                  <a:srgbClr val="292934"/>
                </a:solidFill>
                <a:latin typeface="Calibri" panose="020F0502020204030204" pitchFamily="34" charset="0"/>
                <a:cs typeface="Calibri"/>
              </a:rPr>
              <a:t>c</a:t>
            </a:r>
            <a:r>
              <a:rPr sz="2000" spc="-10" dirty="0">
                <a:solidFill>
                  <a:srgbClr val="292934"/>
                </a:solidFill>
                <a:latin typeface="Calibri" panose="020F0502020204030204" pitchFamily="34" charset="0"/>
                <a:cs typeface="Calibri"/>
              </a:rPr>
              <a:t>e</a:t>
            </a:r>
            <a:r>
              <a:rPr sz="2000" spc="25" dirty="0">
                <a:solidFill>
                  <a:srgbClr val="292934"/>
                </a:solidFill>
                <a:latin typeface="Calibri" panose="020F0502020204030204" pitchFamily="34" charset="0"/>
                <a:cs typeface="Calibri"/>
              </a:rPr>
              <a:t> </a:t>
            </a:r>
            <a:r>
              <a:rPr sz="2000" dirty="0">
                <a:solidFill>
                  <a:srgbClr val="292934"/>
                </a:solidFill>
                <a:latin typeface="Calibri" panose="020F0502020204030204" pitchFamily="34" charset="0"/>
                <a:cs typeface="Calibri"/>
              </a:rPr>
              <a:t>and</a:t>
            </a:r>
            <a:r>
              <a:rPr sz="2000" spc="10" dirty="0">
                <a:solidFill>
                  <a:srgbClr val="292934"/>
                </a:solidFill>
                <a:latin typeface="Calibri" panose="020F0502020204030204" pitchFamily="34" charset="0"/>
                <a:cs typeface="Calibri"/>
              </a:rPr>
              <a:t> </a:t>
            </a:r>
            <a:r>
              <a:rPr sz="2000" spc="-160" dirty="0">
                <a:solidFill>
                  <a:srgbClr val="292934"/>
                </a:solidFill>
                <a:latin typeface="Calibri" panose="020F0502020204030204" pitchFamily="34" charset="0"/>
                <a:cs typeface="Calibri"/>
              </a:rPr>
              <a:t>T</a:t>
            </a:r>
            <a:r>
              <a:rPr sz="2000" dirty="0">
                <a:solidFill>
                  <a:srgbClr val="292934"/>
                </a:solidFill>
                <a:latin typeface="Calibri" panose="020F0502020204030204" pitchFamily="34" charset="0"/>
                <a:cs typeface="Calibri"/>
              </a:rPr>
              <a:t>echnology </a:t>
            </a:r>
            <a:r>
              <a:rPr sz="2000" spc="-5" dirty="0">
                <a:solidFill>
                  <a:srgbClr val="292934"/>
                </a:solidFill>
                <a:latin typeface="Calibri" panose="020F0502020204030204" pitchFamily="34" charset="0"/>
                <a:cs typeface="Calibri"/>
              </a:rPr>
              <a:t>E</a:t>
            </a:r>
            <a:r>
              <a:rPr sz="2000" spc="-15" dirty="0">
                <a:solidFill>
                  <a:srgbClr val="292934"/>
                </a:solidFill>
                <a:latin typeface="Calibri" panose="020F0502020204030204" pitchFamily="34" charset="0"/>
                <a:cs typeface="Calibri"/>
              </a:rPr>
              <a:t>n</a:t>
            </a:r>
            <a:r>
              <a:rPr sz="2000" spc="-10" dirty="0">
                <a:solidFill>
                  <a:srgbClr val="292934"/>
                </a:solidFill>
                <a:latin typeface="Calibri" panose="020F0502020204030204" pitchFamily="34" charset="0"/>
                <a:cs typeface="Calibri"/>
              </a:rPr>
              <a:t>try</a:t>
            </a:r>
            <a:r>
              <a:rPr sz="2000" spc="-5" dirty="0">
                <a:solidFill>
                  <a:srgbClr val="292934"/>
                </a:solidFill>
                <a:latin typeface="Calibri" panose="020F0502020204030204" pitchFamily="34" charset="0"/>
                <a:cs typeface="Calibri"/>
              </a:rPr>
              <a:t> </a:t>
            </a:r>
            <a:r>
              <a:rPr sz="2000" spc="-20" dirty="0">
                <a:solidFill>
                  <a:srgbClr val="292934"/>
                </a:solidFill>
                <a:latin typeface="Calibri" panose="020F0502020204030204" pitchFamily="34" charset="0"/>
                <a:cs typeface="Calibri"/>
              </a:rPr>
              <a:t>P</a:t>
            </a:r>
            <a:r>
              <a:rPr sz="2000" spc="-40" dirty="0">
                <a:solidFill>
                  <a:srgbClr val="292934"/>
                </a:solidFill>
                <a:latin typeface="Calibri" panose="020F0502020204030204" pitchFamily="34" charset="0"/>
                <a:cs typeface="Calibri"/>
              </a:rPr>
              <a:t>r</a:t>
            </a:r>
            <a:r>
              <a:rPr sz="2000" spc="-15" dirty="0">
                <a:solidFill>
                  <a:srgbClr val="292934"/>
                </a:solidFill>
                <a:latin typeface="Calibri" panose="020F0502020204030204" pitchFamily="34" charset="0"/>
                <a:cs typeface="Calibri"/>
              </a:rPr>
              <a:t>og</a:t>
            </a:r>
            <a:r>
              <a:rPr sz="2000" spc="-45" dirty="0">
                <a:solidFill>
                  <a:srgbClr val="292934"/>
                </a:solidFill>
                <a:latin typeface="Calibri" panose="020F0502020204030204" pitchFamily="34" charset="0"/>
                <a:cs typeface="Calibri"/>
              </a:rPr>
              <a:t>r</a:t>
            </a:r>
            <a:r>
              <a:rPr sz="2000" spc="-15" dirty="0">
                <a:solidFill>
                  <a:srgbClr val="292934"/>
                </a:solidFill>
                <a:latin typeface="Calibri" panose="020F0502020204030204" pitchFamily="34" charset="0"/>
                <a:cs typeface="Calibri"/>
              </a:rPr>
              <a:t>am</a:t>
            </a:r>
            <a:r>
              <a:rPr sz="2000" spc="-5" dirty="0">
                <a:solidFill>
                  <a:srgbClr val="292934"/>
                </a:solidFill>
                <a:latin typeface="Calibri" panose="020F0502020204030204" pitchFamily="34" charset="0"/>
                <a:cs typeface="Calibri"/>
              </a:rPr>
              <a:t> s</a:t>
            </a:r>
            <a:r>
              <a:rPr sz="2000" dirty="0">
                <a:solidFill>
                  <a:srgbClr val="292934"/>
                </a:solidFill>
                <a:latin typeface="Calibri" panose="020F0502020204030204" pitchFamily="34" charset="0"/>
                <a:cs typeface="Calibri"/>
              </a:rPr>
              <a:t>u</a:t>
            </a:r>
            <a:r>
              <a:rPr sz="2000" spc="-5" dirty="0">
                <a:solidFill>
                  <a:srgbClr val="292934"/>
                </a:solidFill>
                <a:latin typeface="Calibri" panose="020F0502020204030204" pitchFamily="34" charset="0"/>
                <a:cs typeface="Calibri"/>
              </a:rPr>
              <a:t>p</a:t>
            </a:r>
            <a:r>
              <a:rPr sz="2000" dirty="0">
                <a:solidFill>
                  <a:srgbClr val="292934"/>
                </a:solidFill>
                <a:latin typeface="Calibri" panose="020F0502020204030204" pitchFamily="34" charset="0"/>
                <a:cs typeface="Calibri"/>
              </a:rPr>
              <a:t>p</a:t>
            </a:r>
            <a:r>
              <a:rPr sz="2000" spc="-15" dirty="0">
                <a:solidFill>
                  <a:srgbClr val="292934"/>
                </a:solidFill>
                <a:latin typeface="Calibri" panose="020F0502020204030204" pitchFamily="34" charset="0"/>
                <a:cs typeface="Calibri"/>
              </a:rPr>
              <a:t>or</a:t>
            </a:r>
            <a:r>
              <a:rPr sz="2000" spc="-20" dirty="0">
                <a:solidFill>
                  <a:srgbClr val="292934"/>
                </a:solidFill>
                <a:latin typeface="Calibri" panose="020F0502020204030204" pitchFamily="34" charset="0"/>
                <a:cs typeface="Calibri"/>
              </a:rPr>
              <a:t>t</a:t>
            </a:r>
            <a:r>
              <a:rPr sz="2000" spc="-5" dirty="0">
                <a:solidFill>
                  <a:srgbClr val="292934"/>
                </a:solidFill>
                <a:latin typeface="Calibri" panose="020F0502020204030204" pitchFamily="34" charset="0"/>
                <a:cs typeface="Calibri"/>
              </a:rPr>
              <a:t>,</a:t>
            </a:r>
            <a:r>
              <a:rPr sz="2000" spc="5" dirty="0">
                <a:solidFill>
                  <a:srgbClr val="292934"/>
                </a:solidFill>
                <a:latin typeface="Calibri" panose="020F0502020204030204" pitchFamily="34" charset="0"/>
                <a:cs typeface="Calibri"/>
              </a:rPr>
              <a:t> </a:t>
            </a:r>
            <a:r>
              <a:rPr sz="2000" dirty="0">
                <a:solidFill>
                  <a:srgbClr val="292934"/>
                </a:solidFill>
                <a:latin typeface="Calibri" panose="020F0502020204030204" pitchFamily="34" charset="0"/>
                <a:cs typeface="Calibri"/>
              </a:rPr>
              <a:t>a </a:t>
            </a:r>
            <a:r>
              <a:rPr sz="2000" spc="-20" dirty="0">
                <a:solidFill>
                  <a:srgbClr val="292934"/>
                </a:solidFill>
                <a:latin typeface="Calibri" panose="020F0502020204030204" pitchFamily="34" charset="0"/>
                <a:cs typeface="Calibri"/>
              </a:rPr>
              <a:t>s</a:t>
            </a:r>
            <a:r>
              <a:rPr sz="2000" dirty="0">
                <a:solidFill>
                  <a:srgbClr val="292934"/>
                </a:solidFill>
                <a:latin typeface="Calibri" panose="020F0502020204030204" pitchFamily="34" charset="0"/>
                <a:cs typeface="Calibri"/>
              </a:rPr>
              <a:t>tude</a:t>
            </a:r>
            <a:r>
              <a:rPr sz="2000" spc="-10" dirty="0">
                <a:solidFill>
                  <a:srgbClr val="292934"/>
                </a:solidFill>
                <a:latin typeface="Calibri" panose="020F0502020204030204" pitchFamily="34" charset="0"/>
                <a:cs typeface="Calibri"/>
              </a:rPr>
              <a:t>nt</a:t>
            </a:r>
            <a:r>
              <a:rPr sz="2000" dirty="0">
                <a:solidFill>
                  <a:srgbClr val="292934"/>
                </a:solidFill>
                <a:latin typeface="Calibri" panose="020F0502020204030204" pitchFamily="34" charset="0"/>
                <a:cs typeface="Calibri"/>
              </a:rPr>
              <a:t> mu</a:t>
            </a:r>
            <a:r>
              <a:rPr sz="2000" spc="-20" dirty="0">
                <a:solidFill>
                  <a:srgbClr val="292934"/>
                </a:solidFill>
                <a:latin typeface="Calibri" panose="020F0502020204030204" pitchFamily="34" charset="0"/>
                <a:cs typeface="Calibri"/>
              </a:rPr>
              <a:t>s</a:t>
            </a:r>
            <a:r>
              <a:rPr sz="2000" spc="-10" dirty="0">
                <a:solidFill>
                  <a:srgbClr val="292934"/>
                </a:solidFill>
                <a:latin typeface="Calibri" panose="020F0502020204030204" pitchFamily="34" charset="0"/>
                <a:cs typeface="Calibri"/>
              </a:rPr>
              <a:t>t</a:t>
            </a:r>
            <a:r>
              <a:rPr sz="2000" dirty="0">
                <a:solidFill>
                  <a:srgbClr val="292934"/>
                </a:solidFill>
                <a:latin typeface="Calibri" panose="020F0502020204030204" pitchFamily="34" charset="0"/>
                <a:cs typeface="Calibri"/>
              </a:rPr>
              <a:t> </a:t>
            </a:r>
            <a:r>
              <a:rPr sz="2000" spc="-15" dirty="0">
                <a:solidFill>
                  <a:srgbClr val="292934"/>
                </a:solidFill>
                <a:latin typeface="Calibri" panose="020F0502020204030204" pitchFamily="34" charset="0"/>
                <a:cs typeface="Calibri"/>
              </a:rPr>
              <a:t>b</a:t>
            </a:r>
            <a:r>
              <a:rPr sz="2000" spc="-10" dirty="0">
                <a:solidFill>
                  <a:srgbClr val="292934"/>
                </a:solidFill>
                <a:latin typeface="Calibri" panose="020F0502020204030204" pitchFamily="34" charset="0"/>
                <a:cs typeface="Calibri"/>
              </a:rPr>
              <a:t>e</a:t>
            </a:r>
            <a:r>
              <a:rPr sz="2000" spc="15" dirty="0">
                <a:solidFill>
                  <a:srgbClr val="292934"/>
                </a:solidFill>
                <a:latin typeface="Calibri" panose="020F0502020204030204" pitchFamily="34" charset="0"/>
                <a:cs typeface="Calibri"/>
              </a:rPr>
              <a:t> </a:t>
            </a:r>
            <a:r>
              <a:rPr sz="2000" dirty="0">
                <a:solidFill>
                  <a:srgbClr val="292934"/>
                </a:solidFill>
                <a:latin typeface="Calibri" panose="020F0502020204030204" pitchFamily="34" charset="0"/>
                <a:cs typeface="Calibri"/>
              </a:rPr>
              <a:t>a</a:t>
            </a:r>
            <a:r>
              <a:rPr sz="2000" spc="10" dirty="0">
                <a:solidFill>
                  <a:srgbClr val="292934"/>
                </a:solidFill>
                <a:latin typeface="Calibri" panose="020F0502020204030204" pitchFamily="34" charset="0"/>
                <a:cs typeface="Calibri"/>
              </a:rPr>
              <a:t> </a:t>
            </a:r>
            <a:r>
              <a:rPr sz="2000" b="1" spc="-30" dirty="0">
                <a:solidFill>
                  <a:schemeClr val="accent6"/>
                </a:solidFill>
                <a:latin typeface="Calibri" panose="020F0502020204030204" pitchFamily="34" charset="0"/>
                <a:cs typeface="Calibri"/>
              </a:rPr>
              <a:t>r</a:t>
            </a:r>
            <a:r>
              <a:rPr sz="2000" b="1" dirty="0">
                <a:solidFill>
                  <a:schemeClr val="accent6"/>
                </a:solidFill>
                <a:latin typeface="Calibri" panose="020F0502020204030204" pitchFamily="34" charset="0"/>
                <a:cs typeface="Calibri"/>
              </a:rPr>
              <a:t>e</a:t>
            </a:r>
            <a:r>
              <a:rPr sz="2000" b="1" spc="-10" dirty="0">
                <a:solidFill>
                  <a:schemeClr val="accent6"/>
                </a:solidFill>
                <a:latin typeface="Calibri" panose="020F0502020204030204" pitchFamily="34" charset="0"/>
                <a:cs typeface="Calibri"/>
              </a:rPr>
              <a:t>si</a:t>
            </a:r>
            <a:r>
              <a:rPr sz="2000" b="1" spc="-5" dirty="0">
                <a:solidFill>
                  <a:schemeClr val="accent6"/>
                </a:solidFill>
                <a:latin typeface="Calibri" panose="020F0502020204030204" pitchFamily="34" charset="0"/>
                <a:cs typeface="Calibri"/>
              </a:rPr>
              <a:t>d</a:t>
            </a:r>
            <a:r>
              <a:rPr sz="2000" b="1" dirty="0">
                <a:solidFill>
                  <a:schemeClr val="accent6"/>
                </a:solidFill>
                <a:latin typeface="Calibri" panose="020F0502020204030204" pitchFamily="34" charset="0"/>
                <a:cs typeface="Calibri"/>
              </a:rPr>
              <a:t>e</a:t>
            </a:r>
            <a:r>
              <a:rPr sz="2000" b="1" spc="-30" dirty="0">
                <a:solidFill>
                  <a:schemeClr val="accent6"/>
                </a:solidFill>
                <a:latin typeface="Calibri" panose="020F0502020204030204" pitchFamily="34" charset="0"/>
                <a:cs typeface="Calibri"/>
              </a:rPr>
              <a:t>n</a:t>
            </a:r>
            <a:r>
              <a:rPr sz="2000" b="1" spc="-10" dirty="0">
                <a:solidFill>
                  <a:schemeClr val="accent6"/>
                </a:solidFill>
                <a:latin typeface="Calibri" panose="020F0502020204030204" pitchFamily="34" charset="0"/>
                <a:cs typeface="Calibri"/>
              </a:rPr>
              <a:t>t</a:t>
            </a:r>
            <a:r>
              <a:rPr sz="2000" b="1" spc="-40" dirty="0">
                <a:solidFill>
                  <a:schemeClr val="accent6"/>
                </a:solidFill>
                <a:latin typeface="Calibri" panose="020F0502020204030204" pitchFamily="34" charset="0"/>
                <a:cs typeface="Calibri"/>
              </a:rPr>
              <a:t> </a:t>
            </a:r>
            <a:r>
              <a:rPr sz="2000" b="1" dirty="0">
                <a:solidFill>
                  <a:schemeClr val="accent6"/>
                </a:solidFill>
                <a:latin typeface="Calibri" panose="020F0502020204030204" pitchFamily="34" charset="0"/>
                <a:cs typeface="Calibri"/>
              </a:rPr>
              <a:t>of</a:t>
            </a:r>
            <a:r>
              <a:rPr sz="2000" b="1" spc="-5" dirty="0">
                <a:solidFill>
                  <a:schemeClr val="accent6"/>
                </a:solidFill>
                <a:latin typeface="Calibri" panose="020F0502020204030204" pitchFamily="34" charset="0"/>
                <a:cs typeface="Calibri"/>
              </a:rPr>
              <a:t> </a:t>
            </a:r>
            <a:r>
              <a:rPr sz="2000" b="1" dirty="0">
                <a:solidFill>
                  <a:schemeClr val="accent6"/>
                </a:solidFill>
                <a:latin typeface="Calibri" panose="020F0502020204030204" pitchFamily="34" charset="0"/>
                <a:cs typeface="Calibri"/>
              </a:rPr>
              <a:t>New</a:t>
            </a:r>
            <a:r>
              <a:rPr sz="2000" b="1" spc="-5" dirty="0">
                <a:solidFill>
                  <a:schemeClr val="accent6"/>
                </a:solidFill>
                <a:latin typeface="Calibri" panose="020F0502020204030204" pitchFamily="34" charset="0"/>
                <a:cs typeface="Calibri"/>
              </a:rPr>
              <a:t> </a:t>
            </a:r>
            <a:r>
              <a:rPr sz="2000" b="1" spc="-155" dirty="0">
                <a:solidFill>
                  <a:schemeClr val="accent6"/>
                </a:solidFill>
                <a:latin typeface="Calibri" panose="020F0502020204030204" pitchFamily="34" charset="0"/>
                <a:cs typeface="Calibri"/>
              </a:rPr>
              <a:t>Y</a:t>
            </a:r>
            <a:r>
              <a:rPr sz="2000" b="1" dirty="0">
                <a:solidFill>
                  <a:schemeClr val="accent6"/>
                </a:solidFill>
                <a:latin typeface="Calibri" panose="020F0502020204030204" pitchFamily="34" charset="0"/>
                <a:cs typeface="Calibri"/>
              </a:rPr>
              <a:t>ork</a:t>
            </a:r>
            <a:r>
              <a:rPr sz="2000" b="1" spc="-10" dirty="0">
                <a:solidFill>
                  <a:schemeClr val="accent6"/>
                </a:solidFill>
                <a:latin typeface="Calibri" panose="020F0502020204030204" pitchFamily="34" charset="0"/>
                <a:cs typeface="Calibri"/>
              </a:rPr>
              <a:t> </a:t>
            </a:r>
            <a:r>
              <a:rPr lang="en-US" sz="2000" b="1" spc="-10" dirty="0">
                <a:solidFill>
                  <a:schemeClr val="accent6"/>
                </a:solidFill>
                <a:latin typeface="Calibri" panose="020F0502020204030204" pitchFamily="34" charset="0"/>
                <a:cs typeface="Calibri"/>
              </a:rPr>
              <a:t>enrolled in grades 7 through 12</a:t>
            </a:r>
            <a:r>
              <a:rPr lang="en-US" sz="2000" b="1" spc="-10" dirty="0">
                <a:solidFill>
                  <a:srgbClr val="FF0000"/>
                </a:solidFill>
                <a:latin typeface="Calibri" panose="020F0502020204030204" pitchFamily="34" charset="0"/>
                <a:cs typeface="Calibri"/>
              </a:rPr>
              <a:t> </a:t>
            </a:r>
            <a:r>
              <a:rPr lang="en-US" sz="2000" spc="-10" dirty="0">
                <a:latin typeface="Calibri" panose="020F0502020204030204" pitchFamily="34" charset="0"/>
                <a:cs typeface="Calibri"/>
              </a:rPr>
              <a:t>interested in pursuing careers in the scientific, technical, health-related, and licensed professions </a:t>
            </a:r>
            <a:r>
              <a:rPr sz="2000" dirty="0">
                <a:solidFill>
                  <a:srgbClr val="292934"/>
                </a:solidFill>
                <a:latin typeface="Calibri" panose="020F0502020204030204" pitchFamily="34" charset="0"/>
                <a:cs typeface="Calibri"/>
              </a:rPr>
              <a:t>who</a:t>
            </a:r>
            <a:r>
              <a:rPr sz="2000" spc="5" dirty="0">
                <a:solidFill>
                  <a:srgbClr val="292934"/>
                </a:solidFill>
                <a:latin typeface="Calibri" panose="020F0502020204030204" pitchFamily="34" charset="0"/>
                <a:cs typeface="Calibri"/>
              </a:rPr>
              <a:t> </a:t>
            </a:r>
            <a:r>
              <a:rPr sz="2000" spc="-5" dirty="0">
                <a:solidFill>
                  <a:srgbClr val="292934"/>
                </a:solidFill>
                <a:latin typeface="Calibri" panose="020F0502020204030204" pitchFamily="34" charset="0"/>
                <a:cs typeface="Calibri"/>
              </a:rPr>
              <a:t>i</a:t>
            </a:r>
            <a:r>
              <a:rPr sz="2000" dirty="0">
                <a:solidFill>
                  <a:srgbClr val="292934"/>
                </a:solidFill>
                <a:latin typeface="Calibri" panose="020F0502020204030204" pitchFamily="34" charset="0"/>
                <a:cs typeface="Calibri"/>
              </a:rPr>
              <a:t>s</a:t>
            </a:r>
            <a:r>
              <a:rPr sz="2000" spc="5" dirty="0">
                <a:solidFill>
                  <a:srgbClr val="292934"/>
                </a:solidFill>
                <a:latin typeface="Calibri" panose="020F0502020204030204" pitchFamily="34" charset="0"/>
                <a:cs typeface="Calibri"/>
              </a:rPr>
              <a:t> </a:t>
            </a:r>
            <a:r>
              <a:rPr sz="2000" b="1" u="heavy" dirty="0">
                <a:solidFill>
                  <a:srgbClr val="292934"/>
                </a:solidFill>
                <a:latin typeface="Calibri" panose="020F0502020204030204" pitchFamily="34" charset="0"/>
                <a:cs typeface="Calibri"/>
              </a:rPr>
              <a:t>e</a:t>
            </a:r>
            <a:r>
              <a:rPr sz="2000" b="1" u="heavy" spc="-10" dirty="0">
                <a:solidFill>
                  <a:srgbClr val="292934"/>
                </a:solidFill>
                <a:latin typeface="Calibri" panose="020F0502020204030204" pitchFamily="34" charset="0"/>
                <a:cs typeface="Calibri"/>
              </a:rPr>
              <a:t>ith</a:t>
            </a:r>
            <a:r>
              <a:rPr sz="2000" b="1" u="heavy" dirty="0">
                <a:solidFill>
                  <a:srgbClr val="292934"/>
                </a:solidFill>
                <a:latin typeface="Calibri" panose="020F0502020204030204" pitchFamily="34" charset="0"/>
                <a:cs typeface="Calibri"/>
              </a:rPr>
              <a:t>er</a:t>
            </a:r>
            <a:r>
              <a:rPr lang="en-US" sz="2000" b="1" u="heavy" dirty="0">
                <a:solidFill>
                  <a:srgbClr val="292934"/>
                </a:solidFill>
                <a:latin typeface="Calibri" panose="020F0502020204030204" pitchFamily="34" charset="0"/>
                <a:cs typeface="Calibri"/>
              </a:rPr>
              <a:t>:</a:t>
            </a:r>
          </a:p>
          <a:p>
            <a:pPr marL="852488" marR="33655" lvl="1" indent="-282575" algn="just">
              <a:lnSpc>
                <a:spcPts val="2000"/>
              </a:lnSpc>
              <a:spcBef>
                <a:spcPts val="600"/>
              </a:spcBef>
              <a:spcAft>
                <a:spcPts val="600"/>
              </a:spcAft>
              <a:buClr>
                <a:schemeClr val="accent6">
                  <a:lumMod val="50000"/>
                </a:schemeClr>
              </a:buClr>
              <a:buSzPct val="75000"/>
              <a:buFont typeface="Wingdings" panose="05000000000000000000" pitchFamily="2" charset="2"/>
              <a:buChar char="v"/>
              <a:tabLst>
                <a:tab pos="685800" algn="l"/>
              </a:tabLst>
            </a:pPr>
            <a:r>
              <a:rPr sz="2000" b="1" dirty="0">
                <a:solidFill>
                  <a:schemeClr val="accent6"/>
                </a:solidFill>
                <a:latin typeface="Calibri" panose="020F0502020204030204" pitchFamily="34" charset="0"/>
                <a:cs typeface="Calibri"/>
              </a:rPr>
              <a:t>e</a:t>
            </a:r>
            <a:r>
              <a:rPr sz="2000" b="1" spc="-10" dirty="0">
                <a:solidFill>
                  <a:schemeClr val="accent6"/>
                </a:solidFill>
                <a:latin typeface="Calibri" panose="020F0502020204030204" pitchFamily="34" charset="0"/>
                <a:cs typeface="Calibri"/>
              </a:rPr>
              <a:t>co</a:t>
            </a:r>
            <a:r>
              <a:rPr sz="2000" b="1" spc="-5" dirty="0">
                <a:solidFill>
                  <a:schemeClr val="accent6"/>
                </a:solidFill>
                <a:latin typeface="Calibri" panose="020F0502020204030204" pitchFamily="34" charset="0"/>
                <a:cs typeface="Calibri"/>
              </a:rPr>
              <a:t>n</a:t>
            </a:r>
            <a:r>
              <a:rPr sz="2000" b="1" spc="-15" dirty="0">
                <a:solidFill>
                  <a:schemeClr val="accent6"/>
                </a:solidFill>
                <a:latin typeface="Calibri" panose="020F0502020204030204" pitchFamily="34" charset="0"/>
                <a:cs typeface="Calibri"/>
              </a:rPr>
              <a:t>omi</a:t>
            </a:r>
            <a:r>
              <a:rPr sz="2000" b="1" spc="-10" dirty="0">
                <a:solidFill>
                  <a:schemeClr val="accent6"/>
                </a:solidFill>
                <a:latin typeface="Calibri" panose="020F0502020204030204" pitchFamily="34" charset="0"/>
                <a:cs typeface="Calibri"/>
              </a:rPr>
              <a:t>ca</a:t>
            </a:r>
            <a:r>
              <a:rPr sz="2000" b="1" spc="-20" dirty="0">
                <a:solidFill>
                  <a:schemeClr val="accent6"/>
                </a:solidFill>
                <a:latin typeface="Calibri" panose="020F0502020204030204" pitchFamily="34" charset="0"/>
                <a:cs typeface="Calibri"/>
              </a:rPr>
              <a:t>l</a:t>
            </a:r>
            <a:r>
              <a:rPr sz="2000" b="1" spc="-10" dirty="0">
                <a:solidFill>
                  <a:schemeClr val="accent6"/>
                </a:solidFill>
                <a:latin typeface="Calibri" panose="020F0502020204030204" pitchFamily="34" charset="0"/>
                <a:cs typeface="Calibri"/>
              </a:rPr>
              <a:t>ly disa</a:t>
            </a:r>
            <a:r>
              <a:rPr sz="2000" b="1" spc="-5" dirty="0">
                <a:solidFill>
                  <a:schemeClr val="accent6"/>
                </a:solidFill>
                <a:latin typeface="Calibri" panose="020F0502020204030204" pitchFamily="34" charset="0"/>
                <a:cs typeface="Calibri"/>
              </a:rPr>
              <a:t>d</a:t>
            </a:r>
            <a:r>
              <a:rPr sz="2000" b="1" spc="-25" dirty="0">
                <a:solidFill>
                  <a:schemeClr val="accent6"/>
                </a:solidFill>
                <a:latin typeface="Calibri" panose="020F0502020204030204" pitchFamily="34" charset="0"/>
                <a:cs typeface="Calibri"/>
              </a:rPr>
              <a:t>v</a:t>
            </a:r>
            <a:r>
              <a:rPr sz="2000" b="1" spc="-10" dirty="0">
                <a:solidFill>
                  <a:schemeClr val="accent6"/>
                </a:solidFill>
                <a:latin typeface="Calibri" panose="020F0502020204030204" pitchFamily="34" charset="0"/>
                <a:cs typeface="Calibri"/>
              </a:rPr>
              <a:t>a</a:t>
            </a:r>
            <a:r>
              <a:rPr sz="2000" b="1" spc="-30" dirty="0">
                <a:solidFill>
                  <a:schemeClr val="accent6"/>
                </a:solidFill>
                <a:latin typeface="Calibri" panose="020F0502020204030204" pitchFamily="34" charset="0"/>
                <a:cs typeface="Calibri"/>
              </a:rPr>
              <a:t>n</a:t>
            </a:r>
            <a:r>
              <a:rPr sz="2000" b="1" spc="-35" dirty="0">
                <a:solidFill>
                  <a:schemeClr val="accent6"/>
                </a:solidFill>
                <a:latin typeface="Calibri" panose="020F0502020204030204" pitchFamily="34" charset="0"/>
                <a:cs typeface="Calibri"/>
              </a:rPr>
              <a:t>t</a:t>
            </a:r>
            <a:r>
              <a:rPr sz="2000" b="1" spc="-10" dirty="0">
                <a:solidFill>
                  <a:schemeClr val="accent6"/>
                </a:solidFill>
                <a:latin typeface="Calibri" panose="020F0502020204030204" pitchFamily="34" charset="0"/>
                <a:cs typeface="Calibri"/>
              </a:rPr>
              <a:t>a</a:t>
            </a:r>
            <a:r>
              <a:rPr sz="2000" b="1" spc="-40" dirty="0">
                <a:solidFill>
                  <a:schemeClr val="accent6"/>
                </a:solidFill>
                <a:latin typeface="Calibri" panose="020F0502020204030204" pitchFamily="34" charset="0"/>
                <a:cs typeface="Calibri"/>
              </a:rPr>
              <a:t>g</a:t>
            </a:r>
            <a:r>
              <a:rPr sz="2000" b="1" spc="-10" dirty="0">
                <a:solidFill>
                  <a:schemeClr val="accent6"/>
                </a:solidFill>
                <a:latin typeface="Calibri" panose="020F0502020204030204" pitchFamily="34" charset="0"/>
                <a:cs typeface="Calibri"/>
              </a:rPr>
              <a:t>ed</a:t>
            </a:r>
            <a:r>
              <a:rPr sz="2000" b="1" spc="-25" dirty="0">
                <a:solidFill>
                  <a:schemeClr val="accent6"/>
                </a:solidFill>
                <a:latin typeface="Calibri" panose="020F0502020204030204" pitchFamily="34" charset="0"/>
                <a:cs typeface="Calibri"/>
              </a:rPr>
              <a:t> </a:t>
            </a:r>
            <a:r>
              <a:rPr lang="en-US" sz="2000" b="1" u="heavy" spc="-25" dirty="0">
                <a:latin typeface="Calibri" panose="020F0502020204030204" pitchFamily="34" charset="0"/>
                <a:cs typeface="Calibri"/>
              </a:rPr>
              <a:t>OR</a:t>
            </a:r>
            <a:r>
              <a:rPr lang="en-US" sz="2000" b="1" spc="-25" dirty="0">
                <a:latin typeface="Calibri" panose="020F0502020204030204" pitchFamily="34" charset="0"/>
                <a:cs typeface="Calibri"/>
              </a:rPr>
              <a:t> </a:t>
            </a:r>
          </a:p>
          <a:p>
            <a:pPr marL="852488" marR="33655" lvl="1" indent="-282575" algn="just">
              <a:lnSpc>
                <a:spcPts val="2000"/>
              </a:lnSpc>
              <a:spcBef>
                <a:spcPts val="600"/>
              </a:spcBef>
              <a:spcAft>
                <a:spcPts val="600"/>
              </a:spcAft>
              <a:buClr>
                <a:schemeClr val="accent6">
                  <a:lumMod val="50000"/>
                </a:schemeClr>
              </a:buClr>
              <a:buSzPct val="75000"/>
              <a:buFont typeface="Wingdings" panose="05000000000000000000" pitchFamily="2" charset="2"/>
              <a:buChar char="v"/>
              <a:tabLst>
                <a:tab pos="685800" algn="l"/>
              </a:tabLst>
            </a:pPr>
            <a:r>
              <a:rPr sz="2000" b="1" spc="-5" dirty="0">
                <a:solidFill>
                  <a:schemeClr val="accent6"/>
                </a:solidFill>
                <a:latin typeface="Calibri" panose="020F0502020204030204" pitchFamily="34" charset="0"/>
                <a:cs typeface="Calibri"/>
              </a:rPr>
              <a:t>f</a:t>
            </a:r>
            <a:r>
              <a:rPr sz="2000" b="1" spc="-35" dirty="0">
                <a:solidFill>
                  <a:schemeClr val="accent6"/>
                </a:solidFill>
                <a:latin typeface="Calibri" panose="020F0502020204030204" pitchFamily="34" charset="0"/>
                <a:cs typeface="Calibri"/>
              </a:rPr>
              <a:t>r</a:t>
            </a:r>
            <a:r>
              <a:rPr sz="2000" b="1" dirty="0">
                <a:solidFill>
                  <a:schemeClr val="accent6"/>
                </a:solidFill>
                <a:latin typeface="Calibri" panose="020F0502020204030204" pitchFamily="34" charset="0"/>
                <a:cs typeface="Calibri"/>
              </a:rPr>
              <a:t>om </a:t>
            </a:r>
            <a:r>
              <a:rPr sz="2000" b="1" spc="-10" dirty="0">
                <a:solidFill>
                  <a:schemeClr val="accent6"/>
                </a:solidFill>
                <a:latin typeface="Calibri" panose="020F0502020204030204" pitchFamily="34" charset="0"/>
                <a:cs typeface="Calibri"/>
              </a:rPr>
              <a:t>a</a:t>
            </a:r>
            <a:r>
              <a:rPr sz="2000" b="1" spc="10" dirty="0">
                <a:solidFill>
                  <a:schemeClr val="accent6"/>
                </a:solidFill>
                <a:latin typeface="Calibri" panose="020F0502020204030204" pitchFamily="34" charset="0"/>
                <a:cs typeface="Calibri"/>
              </a:rPr>
              <a:t> </a:t>
            </a:r>
            <a:r>
              <a:rPr sz="2000" b="1" spc="-15" dirty="0">
                <a:solidFill>
                  <a:schemeClr val="accent6"/>
                </a:solidFill>
                <a:latin typeface="Calibri" panose="020F0502020204030204" pitchFamily="34" charset="0"/>
                <a:cs typeface="Calibri"/>
              </a:rPr>
              <a:t>mi</a:t>
            </a:r>
            <a:r>
              <a:rPr sz="2000" b="1" spc="-5" dirty="0">
                <a:solidFill>
                  <a:schemeClr val="accent6"/>
                </a:solidFill>
                <a:latin typeface="Calibri" panose="020F0502020204030204" pitchFamily="34" charset="0"/>
                <a:cs typeface="Calibri"/>
              </a:rPr>
              <a:t>n</a:t>
            </a:r>
            <a:r>
              <a:rPr sz="2000" b="1" spc="-10" dirty="0">
                <a:solidFill>
                  <a:schemeClr val="accent6"/>
                </a:solidFill>
                <a:latin typeface="Calibri" panose="020F0502020204030204" pitchFamily="34" charset="0"/>
                <a:cs typeface="Calibri"/>
              </a:rPr>
              <a:t>ority</a:t>
            </a:r>
            <a:r>
              <a:rPr sz="2000" b="1" spc="-40" dirty="0">
                <a:solidFill>
                  <a:schemeClr val="accent6"/>
                </a:solidFill>
                <a:latin typeface="Calibri" panose="020F0502020204030204" pitchFamily="34" charset="0"/>
                <a:cs typeface="Calibri"/>
              </a:rPr>
              <a:t> </a:t>
            </a:r>
            <a:r>
              <a:rPr sz="2000" b="1" spc="-5" dirty="0">
                <a:solidFill>
                  <a:schemeClr val="accent6"/>
                </a:solidFill>
                <a:latin typeface="Calibri" panose="020F0502020204030204" pitchFamily="34" charset="0"/>
                <a:cs typeface="Calibri"/>
              </a:rPr>
              <a:t>g</a:t>
            </a:r>
            <a:r>
              <a:rPr sz="2000" b="1" spc="-30" dirty="0">
                <a:solidFill>
                  <a:schemeClr val="accent6"/>
                </a:solidFill>
                <a:latin typeface="Calibri" panose="020F0502020204030204" pitchFamily="34" charset="0"/>
                <a:cs typeface="Calibri"/>
              </a:rPr>
              <a:t>r</a:t>
            </a:r>
            <a:r>
              <a:rPr sz="2000" b="1" spc="-10" dirty="0">
                <a:solidFill>
                  <a:schemeClr val="accent6"/>
                </a:solidFill>
                <a:latin typeface="Calibri" panose="020F0502020204030204" pitchFamily="34" charset="0"/>
                <a:cs typeface="Calibri"/>
              </a:rPr>
              <a:t>o</a:t>
            </a:r>
            <a:r>
              <a:rPr sz="2000" b="1" spc="-5" dirty="0">
                <a:solidFill>
                  <a:schemeClr val="accent6"/>
                </a:solidFill>
                <a:latin typeface="Calibri" panose="020F0502020204030204" pitchFamily="34" charset="0"/>
                <a:cs typeface="Calibri"/>
              </a:rPr>
              <a:t>u</a:t>
            </a:r>
            <a:r>
              <a:rPr sz="2000" b="1" spc="-10" dirty="0">
                <a:solidFill>
                  <a:schemeClr val="accent6"/>
                </a:solidFill>
                <a:latin typeface="Calibri" panose="020F0502020204030204" pitchFamily="34" charset="0"/>
                <a:cs typeface="Calibri"/>
              </a:rPr>
              <a:t>p</a:t>
            </a:r>
            <a:r>
              <a:rPr sz="2000" b="1" spc="-20" dirty="0">
                <a:solidFill>
                  <a:schemeClr val="accent6"/>
                </a:solidFill>
                <a:latin typeface="Calibri" panose="020F0502020204030204" pitchFamily="34" charset="0"/>
                <a:cs typeface="Calibri"/>
              </a:rPr>
              <a:t> </a:t>
            </a:r>
            <a:r>
              <a:rPr sz="2000" b="1" spc="-10" dirty="0">
                <a:solidFill>
                  <a:schemeClr val="accent6"/>
                </a:solidFill>
                <a:latin typeface="Calibri" panose="020F0502020204030204" pitchFamily="34" charset="0"/>
                <a:cs typeface="Calibri"/>
              </a:rPr>
              <a:t>hi</a:t>
            </a:r>
            <a:r>
              <a:rPr sz="2000" b="1" spc="-35" dirty="0">
                <a:solidFill>
                  <a:schemeClr val="accent6"/>
                </a:solidFill>
                <a:latin typeface="Calibri" panose="020F0502020204030204" pitchFamily="34" charset="0"/>
                <a:cs typeface="Calibri"/>
              </a:rPr>
              <a:t>s</a:t>
            </a:r>
            <a:r>
              <a:rPr sz="2000" b="1" spc="-25" dirty="0">
                <a:solidFill>
                  <a:schemeClr val="accent6"/>
                </a:solidFill>
                <a:latin typeface="Calibri" panose="020F0502020204030204" pitchFamily="34" charset="0"/>
                <a:cs typeface="Calibri"/>
              </a:rPr>
              <a:t>t</a:t>
            </a:r>
            <a:r>
              <a:rPr sz="2000" b="1" dirty="0">
                <a:solidFill>
                  <a:schemeClr val="accent6"/>
                </a:solidFill>
                <a:latin typeface="Calibri" panose="020F0502020204030204" pitchFamily="34" charset="0"/>
                <a:cs typeface="Calibri"/>
              </a:rPr>
              <a:t>ori</a:t>
            </a:r>
            <a:r>
              <a:rPr sz="2000" b="1" spc="-10" dirty="0">
                <a:solidFill>
                  <a:schemeClr val="accent6"/>
                </a:solidFill>
                <a:latin typeface="Calibri" panose="020F0502020204030204" pitchFamily="34" charset="0"/>
                <a:cs typeface="Calibri"/>
              </a:rPr>
              <a:t>ca</a:t>
            </a:r>
            <a:r>
              <a:rPr sz="2000" b="1" spc="-20" dirty="0">
                <a:solidFill>
                  <a:schemeClr val="accent6"/>
                </a:solidFill>
                <a:latin typeface="Calibri" panose="020F0502020204030204" pitchFamily="34" charset="0"/>
                <a:cs typeface="Calibri"/>
              </a:rPr>
              <a:t>l</a:t>
            </a:r>
            <a:r>
              <a:rPr sz="2000" b="1" spc="-10" dirty="0">
                <a:solidFill>
                  <a:schemeClr val="accent6"/>
                </a:solidFill>
                <a:latin typeface="Calibri" panose="020F0502020204030204" pitchFamily="34" charset="0"/>
                <a:cs typeface="Calibri"/>
              </a:rPr>
              <a:t>ly</a:t>
            </a:r>
            <a:r>
              <a:rPr sz="2000" b="1" spc="-35" dirty="0">
                <a:solidFill>
                  <a:schemeClr val="accent6"/>
                </a:solidFill>
                <a:latin typeface="Calibri" panose="020F0502020204030204" pitchFamily="34" charset="0"/>
                <a:cs typeface="Calibri"/>
              </a:rPr>
              <a:t> </a:t>
            </a:r>
            <a:r>
              <a:rPr sz="2000" b="1" spc="-10" dirty="0">
                <a:solidFill>
                  <a:schemeClr val="accent6"/>
                </a:solidFill>
                <a:latin typeface="Calibri" panose="020F0502020204030204" pitchFamily="34" charset="0"/>
                <a:cs typeface="Calibri"/>
              </a:rPr>
              <a:t>und</a:t>
            </a:r>
            <a:r>
              <a:rPr sz="2000" b="1" dirty="0">
                <a:solidFill>
                  <a:schemeClr val="accent6"/>
                </a:solidFill>
                <a:latin typeface="Calibri" panose="020F0502020204030204" pitchFamily="34" charset="0"/>
                <a:cs typeface="Calibri"/>
              </a:rPr>
              <a:t>e</a:t>
            </a:r>
            <a:r>
              <a:rPr sz="2000" b="1" spc="-5" dirty="0">
                <a:solidFill>
                  <a:schemeClr val="accent6"/>
                </a:solidFill>
                <a:latin typeface="Calibri" panose="020F0502020204030204" pitchFamily="34" charset="0"/>
                <a:cs typeface="Calibri"/>
              </a:rPr>
              <a:t>r</a:t>
            </a:r>
            <a:r>
              <a:rPr sz="2000" b="1" spc="-35" dirty="0">
                <a:solidFill>
                  <a:schemeClr val="accent6"/>
                </a:solidFill>
                <a:latin typeface="Calibri" panose="020F0502020204030204" pitchFamily="34" charset="0"/>
                <a:cs typeface="Calibri"/>
              </a:rPr>
              <a:t>r</a:t>
            </a:r>
            <a:r>
              <a:rPr sz="2000" b="1" spc="-10" dirty="0">
                <a:solidFill>
                  <a:schemeClr val="accent6"/>
                </a:solidFill>
                <a:latin typeface="Calibri" panose="020F0502020204030204" pitchFamily="34" charset="0"/>
                <a:cs typeface="Calibri"/>
              </a:rPr>
              <a:t>e</a:t>
            </a:r>
            <a:r>
              <a:rPr sz="2000" b="1" spc="-20" dirty="0">
                <a:solidFill>
                  <a:schemeClr val="accent6"/>
                </a:solidFill>
                <a:latin typeface="Calibri" panose="020F0502020204030204" pitchFamily="34" charset="0"/>
                <a:cs typeface="Calibri"/>
              </a:rPr>
              <a:t>p</a:t>
            </a:r>
            <a:r>
              <a:rPr sz="2000" b="1" spc="-30" dirty="0">
                <a:solidFill>
                  <a:schemeClr val="accent6"/>
                </a:solidFill>
                <a:latin typeface="Calibri" panose="020F0502020204030204" pitchFamily="34" charset="0"/>
                <a:cs typeface="Calibri"/>
              </a:rPr>
              <a:t>r</a:t>
            </a:r>
            <a:r>
              <a:rPr sz="2000" b="1" dirty="0">
                <a:solidFill>
                  <a:schemeClr val="accent6"/>
                </a:solidFill>
                <a:latin typeface="Calibri" panose="020F0502020204030204" pitchFamily="34" charset="0"/>
                <a:cs typeface="Calibri"/>
              </a:rPr>
              <a:t>e</a:t>
            </a:r>
            <a:r>
              <a:rPr sz="2000" b="1" spc="-25" dirty="0">
                <a:solidFill>
                  <a:schemeClr val="accent6"/>
                </a:solidFill>
                <a:latin typeface="Calibri" panose="020F0502020204030204" pitchFamily="34" charset="0"/>
                <a:cs typeface="Calibri"/>
              </a:rPr>
              <a:t>s</a:t>
            </a:r>
            <a:r>
              <a:rPr sz="2000" b="1" spc="-10" dirty="0">
                <a:solidFill>
                  <a:schemeClr val="accent6"/>
                </a:solidFill>
                <a:latin typeface="Calibri" panose="020F0502020204030204" pitchFamily="34" charset="0"/>
                <a:cs typeface="Calibri"/>
              </a:rPr>
              <a:t>e</a:t>
            </a:r>
            <a:r>
              <a:rPr sz="2000" b="1" spc="-30" dirty="0">
                <a:solidFill>
                  <a:schemeClr val="accent6"/>
                </a:solidFill>
                <a:latin typeface="Calibri" panose="020F0502020204030204" pitchFamily="34" charset="0"/>
                <a:cs typeface="Calibri"/>
              </a:rPr>
              <a:t>n</a:t>
            </a:r>
            <a:r>
              <a:rPr sz="2000" b="1" spc="-35" dirty="0">
                <a:solidFill>
                  <a:schemeClr val="accent6"/>
                </a:solidFill>
                <a:latin typeface="Calibri" panose="020F0502020204030204" pitchFamily="34" charset="0"/>
                <a:cs typeface="Calibri"/>
              </a:rPr>
              <a:t>t</a:t>
            </a:r>
            <a:r>
              <a:rPr sz="2000" b="1" spc="-10" dirty="0">
                <a:solidFill>
                  <a:schemeClr val="accent6"/>
                </a:solidFill>
                <a:latin typeface="Calibri" panose="020F0502020204030204" pitchFamily="34" charset="0"/>
                <a:cs typeface="Calibri"/>
              </a:rPr>
              <a:t>ed</a:t>
            </a:r>
            <a:r>
              <a:rPr sz="2000" b="1" dirty="0">
                <a:solidFill>
                  <a:schemeClr val="accent6"/>
                </a:solidFill>
                <a:latin typeface="Calibri" panose="020F0502020204030204" pitchFamily="34" charset="0"/>
                <a:cs typeface="Calibri"/>
              </a:rPr>
              <a:t> </a:t>
            </a:r>
            <a:r>
              <a:rPr sz="2000" spc="-5" dirty="0">
                <a:solidFill>
                  <a:srgbClr val="292934"/>
                </a:solidFill>
                <a:latin typeface="Calibri" panose="020F0502020204030204" pitchFamily="34" charset="0"/>
                <a:cs typeface="Calibri"/>
              </a:rPr>
              <a:t>i</a:t>
            </a:r>
            <a:r>
              <a:rPr sz="2000" dirty="0">
                <a:solidFill>
                  <a:srgbClr val="292934"/>
                </a:solidFill>
                <a:latin typeface="Calibri" panose="020F0502020204030204" pitchFamily="34" charset="0"/>
                <a:cs typeface="Calibri"/>
              </a:rPr>
              <a:t>n</a:t>
            </a:r>
            <a:r>
              <a:rPr sz="2000" spc="10" dirty="0">
                <a:solidFill>
                  <a:srgbClr val="292934"/>
                </a:solidFill>
                <a:latin typeface="Calibri" panose="020F0502020204030204" pitchFamily="34" charset="0"/>
                <a:cs typeface="Calibri"/>
              </a:rPr>
              <a:t> </a:t>
            </a:r>
            <a:r>
              <a:rPr sz="2000" spc="-10" dirty="0">
                <a:solidFill>
                  <a:srgbClr val="292934"/>
                </a:solidFill>
                <a:latin typeface="Calibri" panose="020F0502020204030204" pitchFamily="34" charset="0"/>
                <a:cs typeface="Calibri"/>
              </a:rPr>
              <a:t>the</a:t>
            </a:r>
            <a:r>
              <a:rPr sz="2000" spc="-5" dirty="0">
                <a:solidFill>
                  <a:srgbClr val="292934"/>
                </a:solidFill>
                <a:latin typeface="Calibri" panose="020F0502020204030204" pitchFamily="34" charset="0"/>
                <a:cs typeface="Calibri"/>
              </a:rPr>
              <a:t> sc</a:t>
            </a:r>
            <a:r>
              <a:rPr sz="2000" spc="-10" dirty="0">
                <a:solidFill>
                  <a:srgbClr val="292934"/>
                </a:solidFill>
                <a:latin typeface="Calibri" panose="020F0502020204030204" pitchFamily="34" charset="0"/>
                <a:cs typeface="Calibri"/>
              </a:rPr>
              <a:t>ie</a:t>
            </a:r>
            <a:r>
              <a:rPr sz="2000" spc="-20" dirty="0">
                <a:solidFill>
                  <a:srgbClr val="292934"/>
                </a:solidFill>
                <a:latin typeface="Calibri" panose="020F0502020204030204" pitchFamily="34" charset="0"/>
                <a:cs typeface="Calibri"/>
              </a:rPr>
              <a:t>n</a:t>
            </a:r>
            <a:r>
              <a:rPr sz="2000" dirty="0">
                <a:solidFill>
                  <a:srgbClr val="292934"/>
                </a:solidFill>
                <a:latin typeface="Calibri" panose="020F0502020204030204" pitchFamily="34" charset="0"/>
                <a:cs typeface="Calibri"/>
              </a:rPr>
              <a:t>t</a:t>
            </a:r>
            <a:r>
              <a:rPr sz="2000" spc="-10" dirty="0">
                <a:solidFill>
                  <a:srgbClr val="292934"/>
                </a:solidFill>
                <a:latin typeface="Calibri" panose="020F0502020204030204" pitchFamily="34" charset="0"/>
                <a:cs typeface="Calibri"/>
              </a:rPr>
              <a:t>i</a:t>
            </a:r>
            <a:r>
              <a:rPr sz="2000" spc="-5" dirty="0">
                <a:solidFill>
                  <a:srgbClr val="292934"/>
                </a:solidFill>
                <a:latin typeface="Calibri" panose="020F0502020204030204" pitchFamily="34" charset="0"/>
                <a:cs typeface="Calibri"/>
              </a:rPr>
              <a:t>fi</a:t>
            </a:r>
            <a:r>
              <a:rPr sz="2000" spc="-10" dirty="0">
                <a:solidFill>
                  <a:srgbClr val="292934"/>
                </a:solidFill>
                <a:latin typeface="Calibri" panose="020F0502020204030204" pitchFamily="34" charset="0"/>
                <a:cs typeface="Calibri"/>
              </a:rPr>
              <a:t>c</a:t>
            </a:r>
            <a:r>
              <a:rPr sz="2000" spc="-5" dirty="0">
                <a:solidFill>
                  <a:srgbClr val="292934"/>
                </a:solidFill>
                <a:latin typeface="Calibri" panose="020F0502020204030204" pitchFamily="34" charset="0"/>
                <a:cs typeface="Calibri"/>
              </a:rPr>
              <a:t>,</a:t>
            </a:r>
            <a:r>
              <a:rPr sz="2000" spc="15" dirty="0">
                <a:solidFill>
                  <a:srgbClr val="292934"/>
                </a:solidFill>
                <a:latin typeface="Calibri" panose="020F0502020204030204" pitchFamily="34" charset="0"/>
                <a:cs typeface="Calibri"/>
              </a:rPr>
              <a:t> </a:t>
            </a:r>
            <a:r>
              <a:rPr sz="2000" spc="-40" dirty="0">
                <a:solidFill>
                  <a:srgbClr val="292934"/>
                </a:solidFill>
                <a:latin typeface="Calibri" panose="020F0502020204030204" pitchFamily="34" charset="0"/>
                <a:cs typeface="Calibri"/>
              </a:rPr>
              <a:t>t</a:t>
            </a:r>
            <a:r>
              <a:rPr sz="2000" dirty="0">
                <a:solidFill>
                  <a:srgbClr val="292934"/>
                </a:solidFill>
                <a:latin typeface="Calibri" panose="020F0502020204030204" pitchFamily="34" charset="0"/>
                <a:cs typeface="Calibri"/>
              </a:rPr>
              <a:t>echni</a:t>
            </a:r>
            <a:r>
              <a:rPr sz="2000" spc="-25" dirty="0">
                <a:solidFill>
                  <a:srgbClr val="292934"/>
                </a:solidFill>
                <a:latin typeface="Calibri" panose="020F0502020204030204" pitchFamily="34" charset="0"/>
                <a:cs typeface="Calibri"/>
              </a:rPr>
              <a:t>c</a:t>
            </a:r>
            <a:r>
              <a:rPr sz="2000" dirty="0">
                <a:solidFill>
                  <a:srgbClr val="292934"/>
                </a:solidFill>
                <a:latin typeface="Calibri" panose="020F0502020204030204" pitchFamily="34" charset="0"/>
                <a:cs typeface="Calibri"/>
              </a:rPr>
              <a:t>al,</a:t>
            </a:r>
            <a:r>
              <a:rPr sz="2000" spc="25" dirty="0">
                <a:solidFill>
                  <a:srgbClr val="292934"/>
                </a:solidFill>
                <a:latin typeface="Calibri" panose="020F0502020204030204" pitchFamily="34" charset="0"/>
                <a:cs typeface="Calibri"/>
              </a:rPr>
              <a:t> </a:t>
            </a:r>
            <a:r>
              <a:rPr sz="2000" spc="-15" dirty="0">
                <a:solidFill>
                  <a:srgbClr val="292934"/>
                </a:solidFill>
                <a:latin typeface="Calibri" panose="020F0502020204030204" pitchFamily="34" charset="0"/>
                <a:cs typeface="Calibri"/>
              </a:rPr>
              <a:t>h</a:t>
            </a:r>
            <a:r>
              <a:rPr sz="2000" spc="-5" dirty="0">
                <a:solidFill>
                  <a:srgbClr val="292934"/>
                </a:solidFill>
                <a:latin typeface="Calibri" panose="020F0502020204030204" pitchFamily="34" charset="0"/>
                <a:cs typeface="Calibri"/>
              </a:rPr>
              <a:t>e</a:t>
            </a:r>
            <a:r>
              <a:rPr sz="2000" dirty="0">
                <a:solidFill>
                  <a:srgbClr val="292934"/>
                </a:solidFill>
                <a:latin typeface="Calibri" panose="020F0502020204030204" pitchFamily="34" charset="0"/>
                <a:cs typeface="Calibri"/>
              </a:rPr>
              <a:t>al</a:t>
            </a:r>
            <a:r>
              <a:rPr sz="2000" spc="-10" dirty="0">
                <a:solidFill>
                  <a:srgbClr val="292934"/>
                </a:solidFill>
                <a:latin typeface="Calibri" panose="020F0502020204030204" pitchFamily="34" charset="0"/>
                <a:cs typeface="Calibri"/>
              </a:rPr>
              <a:t>t</a:t>
            </a:r>
            <a:r>
              <a:rPr sz="2000" dirty="0">
                <a:solidFill>
                  <a:srgbClr val="292934"/>
                </a:solidFill>
                <a:latin typeface="Calibri" panose="020F0502020204030204" pitchFamily="34" charset="0"/>
                <a:cs typeface="Calibri"/>
              </a:rPr>
              <a:t>h</a:t>
            </a:r>
            <a:r>
              <a:rPr sz="2000" spc="10" dirty="0">
                <a:solidFill>
                  <a:srgbClr val="292934"/>
                </a:solidFill>
                <a:latin typeface="Calibri" panose="020F0502020204030204" pitchFamily="34" charset="0"/>
                <a:cs typeface="Calibri"/>
              </a:rPr>
              <a:t> </a:t>
            </a:r>
            <a:r>
              <a:rPr sz="2000" dirty="0">
                <a:solidFill>
                  <a:srgbClr val="292934"/>
                </a:solidFill>
                <a:latin typeface="Calibri" panose="020F0502020204030204" pitchFamily="34" charset="0"/>
                <a:cs typeface="Calibri"/>
              </a:rPr>
              <a:t>and</a:t>
            </a:r>
            <a:r>
              <a:rPr sz="2000" spc="10" dirty="0">
                <a:solidFill>
                  <a:srgbClr val="292934"/>
                </a:solidFill>
                <a:latin typeface="Calibri" panose="020F0502020204030204" pitchFamily="34" charset="0"/>
                <a:cs typeface="Calibri"/>
              </a:rPr>
              <a:t> </a:t>
            </a:r>
            <a:r>
              <a:rPr sz="2000" spc="-15" dirty="0">
                <a:solidFill>
                  <a:srgbClr val="292934"/>
                </a:solidFill>
                <a:latin typeface="Calibri" panose="020F0502020204030204" pitchFamily="34" charset="0"/>
                <a:cs typeface="Calibri"/>
              </a:rPr>
              <a:t>h</a:t>
            </a:r>
            <a:r>
              <a:rPr sz="2000" spc="-5" dirty="0">
                <a:solidFill>
                  <a:srgbClr val="292934"/>
                </a:solidFill>
                <a:latin typeface="Calibri" panose="020F0502020204030204" pitchFamily="34" charset="0"/>
                <a:cs typeface="Calibri"/>
              </a:rPr>
              <a:t>e</a:t>
            </a:r>
            <a:r>
              <a:rPr sz="2000" dirty="0">
                <a:solidFill>
                  <a:srgbClr val="292934"/>
                </a:solidFill>
                <a:latin typeface="Calibri" panose="020F0502020204030204" pitchFamily="34" charset="0"/>
                <a:cs typeface="Calibri"/>
              </a:rPr>
              <a:t>al</a:t>
            </a:r>
            <a:r>
              <a:rPr sz="2000" spc="-10" dirty="0">
                <a:solidFill>
                  <a:srgbClr val="292934"/>
                </a:solidFill>
                <a:latin typeface="Calibri" panose="020F0502020204030204" pitchFamily="34" charset="0"/>
                <a:cs typeface="Calibri"/>
              </a:rPr>
              <a:t>t</a:t>
            </a:r>
            <a:r>
              <a:rPr sz="2000" spc="15" dirty="0">
                <a:solidFill>
                  <a:srgbClr val="292934"/>
                </a:solidFill>
                <a:latin typeface="Calibri" panose="020F0502020204030204" pitchFamily="34" charset="0"/>
                <a:cs typeface="Calibri"/>
              </a:rPr>
              <a:t>h</a:t>
            </a:r>
            <a:r>
              <a:rPr sz="2000" dirty="0">
                <a:solidFill>
                  <a:srgbClr val="292934"/>
                </a:solidFill>
                <a:latin typeface="Calibri" panose="020F0502020204030204" pitchFamily="34" charset="0"/>
                <a:cs typeface="Calibri"/>
              </a:rPr>
              <a:t>-</a:t>
            </a:r>
            <a:r>
              <a:rPr sz="2000" spc="-40" dirty="0">
                <a:solidFill>
                  <a:srgbClr val="292934"/>
                </a:solidFill>
                <a:latin typeface="Calibri" panose="020F0502020204030204" pitchFamily="34" charset="0"/>
                <a:cs typeface="Calibri"/>
              </a:rPr>
              <a:t>r</a:t>
            </a:r>
            <a:r>
              <a:rPr sz="2000" dirty="0">
                <a:solidFill>
                  <a:srgbClr val="292934"/>
                </a:solidFill>
                <a:latin typeface="Calibri" panose="020F0502020204030204" pitchFamily="34" charset="0"/>
                <a:cs typeface="Calibri"/>
              </a:rPr>
              <a:t>el</a:t>
            </a:r>
            <a:r>
              <a:rPr sz="2000" spc="-15" dirty="0">
                <a:solidFill>
                  <a:srgbClr val="292934"/>
                </a:solidFill>
                <a:latin typeface="Calibri" panose="020F0502020204030204" pitchFamily="34" charset="0"/>
                <a:cs typeface="Calibri"/>
              </a:rPr>
              <a:t>a</a:t>
            </a:r>
            <a:r>
              <a:rPr sz="2000" spc="-40" dirty="0">
                <a:solidFill>
                  <a:srgbClr val="292934"/>
                </a:solidFill>
                <a:latin typeface="Calibri" panose="020F0502020204030204" pitchFamily="34" charset="0"/>
                <a:cs typeface="Calibri"/>
              </a:rPr>
              <a:t>t</a:t>
            </a:r>
            <a:r>
              <a:rPr sz="2000" spc="-10" dirty="0">
                <a:solidFill>
                  <a:srgbClr val="292934"/>
                </a:solidFill>
                <a:latin typeface="Calibri" panose="020F0502020204030204" pitchFamily="34" charset="0"/>
                <a:cs typeface="Calibri"/>
              </a:rPr>
              <a:t>ed</a:t>
            </a:r>
            <a:r>
              <a:rPr sz="2000" spc="15" dirty="0">
                <a:solidFill>
                  <a:srgbClr val="292934"/>
                </a:solidFill>
                <a:latin typeface="Calibri" panose="020F0502020204030204" pitchFamily="34" charset="0"/>
                <a:cs typeface="Calibri"/>
              </a:rPr>
              <a:t> </a:t>
            </a:r>
            <a:r>
              <a:rPr sz="2000" spc="-5" dirty="0">
                <a:solidFill>
                  <a:srgbClr val="292934"/>
                </a:solidFill>
                <a:latin typeface="Calibri" panose="020F0502020204030204" pitchFamily="34" charset="0"/>
                <a:cs typeface="Calibri"/>
              </a:rPr>
              <a:t>p</a:t>
            </a:r>
            <a:r>
              <a:rPr sz="2000" spc="-25" dirty="0">
                <a:solidFill>
                  <a:srgbClr val="292934"/>
                </a:solidFill>
                <a:latin typeface="Calibri" panose="020F0502020204030204" pitchFamily="34" charset="0"/>
                <a:cs typeface="Calibri"/>
              </a:rPr>
              <a:t>r</a:t>
            </a:r>
            <a:r>
              <a:rPr sz="2000" spc="-5" dirty="0">
                <a:solidFill>
                  <a:srgbClr val="292934"/>
                </a:solidFill>
                <a:latin typeface="Calibri" panose="020F0502020204030204" pitchFamily="34" charset="0"/>
                <a:cs typeface="Calibri"/>
              </a:rPr>
              <a:t>o</a:t>
            </a:r>
            <a:r>
              <a:rPr sz="2000" spc="-50" dirty="0">
                <a:solidFill>
                  <a:srgbClr val="292934"/>
                </a:solidFill>
                <a:latin typeface="Calibri" panose="020F0502020204030204" pitchFamily="34" charset="0"/>
                <a:cs typeface="Calibri"/>
              </a:rPr>
              <a:t>f</a:t>
            </a:r>
            <a:r>
              <a:rPr sz="2000" spc="-10" dirty="0">
                <a:solidFill>
                  <a:srgbClr val="292934"/>
                </a:solidFill>
                <a:latin typeface="Calibri" panose="020F0502020204030204" pitchFamily="34" charset="0"/>
                <a:cs typeface="Calibri"/>
              </a:rPr>
              <a:t>e</a:t>
            </a:r>
            <a:r>
              <a:rPr sz="2000" spc="-5" dirty="0">
                <a:solidFill>
                  <a:srgbClr val="292934"/>
                </a:solidFill>
                <a:latin typeface="Calibri" panose="020F0502020204030204" pitchFamily="34" charset="0"/>
                <a:cs typeface="Calibri"/>
              </a:rPr>
              <a:t>ssions</a:t>
            </a:r>
            <a:r>
              <a:rPr lang="en-US" sz="2000" spc="-5" dirty="0">
                <a:solidFill>
                  <a:srgbClr val="292934"/>
                </a:solidFill>
                <a:latin typeface="Calibri" panose="020F0502020204030204" pitchFamily="34" charset="0"/>
                <a:cs typeface="Calibri"/>
              </a:rPr>
              <a:t>.</a:t>
            </a:r>
          </a:p>
          <a:p>
            <a:pPr marL="455613" marR="33655" indent="-342900" algn="just">
              <a:lnSpc>
                <a:spcPts val="2000"/>
              </a:lnSpc>
              <a:spcBef>
                <a:spcPts val="600"/>
              </a:spcBef>
              <a:spcAft>
                <a:spcPts val="600"/>
              </a:spcAft>
              <a:buClr>
                <a:schemeClr val="accent6">
                  <a:lumMod val="50000"/>
                </a:schemeClr>
              </a:buClr>
              <a:buSzPct val="75000"/>
              <a:buFont typeface="Wingdings" panose="05000000000000000000" pitchFamily="2" charset="2"/>
              <a:buChar char="v"/>
              <a:tabLst>
                <a:tab pos="685800" algn="l"/>
              </a:tabLst>
            </a:pPr>
            <a:r>
              <a:rPr lang="en-US" sz="2000" u="sng" dirty="0">
                <a:latin typeface="Calibri"/>
                <a:cs typeface="Calibri"/>
              </a:rPr>
              <a:t>Historically underrepresented:</a:t>
            </a:r>
            <a:r>
              <a:rPr lang="en-US" sz="2000" dirty="0">
                <a:latin typeface="Calibri"/>
                <a:cs typeface="Calibri"/>
              </a:rPr>
              <a:t> </a:t>
            </a:r>
            <a:r>
              <a:rPr lang="en-US" sz="2000" b="1" dirty="0">
                <a:solidFill>
                  <a:schemeClr val="accent6"/>
                </a:solidFill>
                <a:latin typeface="Calibri"/>
                <a:cs typeface="Calibri"/>
              </a:rPr>
              <a:t>Ac</a:t>
            </a:r>
            <a:r>
              <a:rPr lang="en-US" sz="2000" b="1" spc="-40" dirty="0">
                <a:solidFill>
                  <a:schemeClr val="accent6"/>
                </a:solidFill>
                <a:latin typeface="Calibri"/>
                <a:cs typeface="Calibri"/>
              </a:rPr>
              <a:t>c</a:t>
            </a:r>
            <a:r>
              <a:rPr lang="en-US" sz="2000" b="1" spc="-5" dirty="0">
                <a:solidFill>
                  <a:schemeClr val="accent6"/>
                </a:solidFill>
                <a:latin typeface="Calibri"/>
                <a:cs typeface="Calibri"/>
              </a:rPr>
              <a:t>o</a:t>
            </a:r>
            <a:r>
              <a:rPr lang="en-US" sz="2000" b="1" spc="-35" dirty="0">
                <a:solidFill>
                  <a:schemeClr val="accent6"/>
                </a:solidFill>
                <a:latin typeface="Calibri"/>
                <a:cs typeface="Calibri"/>
              </a:rPr>
              <a:t>r</a:t>
            </a:r>
            <a:r>
              <a:rPr lang="en-US" sz="2000" b="1" spc="-5" dirty="0">
                <a:solidFill>
                  <a:schemeClr val="accent6"/>
                </a:solidFill>
                <a:latin typeface="Calibri"/>
                <a:cs typeface="Calibri"/>
              </a:rPr>
              <a:t>din</a:t>
            </a:r>
            <a:r>
              <a:rPr lang="en-US" sz="2000" b="1" dirty="0">
                <a:solidFill>
                  <a:schemeClr val="accent6"/>
                </a:solidFill>
                <a:latin typeface="Calibri"/>
                <a:cs typeface="Calibri"/>
              </a:rPr>
              <a:t>g</a:t>
            </a:r>
            <a:r>
              <a:rPr lang="en-US" sz="2000" b="1" spc="-25" dirty="0">
                <a:solidFill>
                  <a:schemeClr val="accent6"/>
                </a:solidFill>
                <a:latin typeface="Calibri"/>
                <a:cs typeface="Calibri"/>
              </a:rPr>
              <a:t> </a:t>
            </a:r>
            <a:r>
              <a:rPr lang="en-US" sz="2000" b="1" spc="-30" dirty="0">
                <a:solidFill>
                  <a:schemeClr val="accent6"/>
                </a:solidFill>
                <a:latin typeface="Calibri"/>
                <a:cs typeface="Calibri"/>
              </a:rPr>
              <a:t>t</a:t>
            </a:r>
            <a:r>
              <a:rPr lang="en-US" sz="2000" b="1" dirty="0">
                <a:solidFill>
                  <a:schemeClr val="accent6"/>
                </a:solidFill>
                <a:latin typeface="Calibri"/>
                <a:cs typeface="Calibri"/>
              </a:rPr>
              <a:t>o</a:t>
            </a:r>
            <a:r>
              <a:rPr lang="en-US" sz="2000" b="1" spc="-15" dirty="0">
                <a:solidFill>
                  <a:schemeClr val="accent6"/>
                </a:solidFill>
                <a:latin typeface="Calibri"/>
                <a:cs typeface="Calibri"/>
              </a:rPr>
              <a:t> </a:t>
            </a:r>
            <a:r>
              <a:rPr lang="en-US" sz="2000" b="1" dirty="0">
                <a:solidFill>
                  <a:schemeClr val="accent6"/>
                </a:solidFill>
                <a:latin typeface="Calibri"/>
                <a:cs typeface="Calibri"/>
              </a:rPr>
              <a:t>§</a:t>
            </a:r>
            <a:r>
              <a:rPr lang="en-US" sz="2000" b="1" spc="-5" dirty="0">
                <a:solidFill>
                  <a:schemeClr val="accent6"/>
                </a:solidFill>
                <a:latin typeface="Calibri"/>
                <a:cs typeface="Calibri"/>
              </a:rPr>
              <a:t> </a:t>
            </a:r>
            <a:r>
              <a:rPr lang="en-US" sz="2000" b="1" dirty="0">
                <a:solidFill>
                  <a:schemeClr val="accent6"/>
                </a:solidFill>
                <a:latin typeface="Calibri"/>
                <a:cs typeface="Calibri"/>
              </a:rPr>
              <a:t>145</a:t>
            </a:r>
            <a:r>
              <a:rPr lang="en-US" sz="2000" b="1" spc="-5" dirty="0">
                <a:solidFill>
                  <a:schemeClr val="accent6"/>
                </a:solidFill>
                <a:latin typeface="Calibri"/>
                <a:cs typeface="Calibri"/>
              </a:rPr>
              <a:t>-</a:t>
            </a:r>
            <a:r>
              <a:rPr lang="en-US" sz="2000" b="1" dirty="0">
                <a:solidFill>
                  <a:schemeClr val="accent6"/>
                </a:solidFill>
                <a:latin typeface="Calibri"/>
                <a:cs typeface="Calibri"/>
              </a:rPr>
              <a:t>6.5</a:t>
            </a:r>
            <a:r>
              <a:rPr lang="en-US" sz="2000" b="1" spc="-10" dirty="0">
                <a:solidFill>
                  <a:schemeClr val="accent6"/>
                </a:solidFill>
                <a:latin typeface="Calibri"/>
                <a:cs typeface="Calibri"/>
              </a:rPr>
              <a:t> </a:t>
            </a:r>
            <a:r>
              <a:rPr lang="en-US" sz="2000" b="1" dirty="0">
                <a:solidFill>
                  <a:schemeClr val="accent6"/>
                </a:solidFill>
                <a:latin typeface="Calibri"/>
                <a:cs typeface="Calibri"/>
              </a:rPr>
              <a:t>of</a:t>
            </a:r>
            <a:r>
              <a:rPr lang="en-US" sz="2000" b="1" spc="-15" dirty="0">
                <a:solidFill>
                  <a:schemeClr val="accent6"/>
                </a:solidFill>
                <a:latin typeface="Calibri"/>
                <a:cs typeface="Calibri"/>
              </a:rPr>
              <a:t> </a:t>
            </a:r>
            <a:r>
              <a:rPr lang="en-US" sz="2000" b="1" dirty="0">
                <a:solidFill>
                  <a:schemeClr val="accent6"/>
                </a:solidFill>
                <a:latin typeface="Calibri"/>
                <a:cs typeface="Calibri"/>
              </a:rPr>
              <a:t>the Commis</a:t>
            </a:r>
            <a:r>
              <a:rPr lang="en-US" sz="2000" b="1" spc="5" dirty="0">
                <a:solidFill>
                  <a:schemeClr val="accent6"/>
                </a:solidFill>
                <a:latin typeface="Calibri"/>
                <a:cs typeface="Calibri"/>
              </a:rPr>
              <a:t>s</a:t>
            </a:r>
            <a:r>
              <a:rPr lang="en-US" sz="2000" b="1" dirty="0">
                <a:solidFill>
                  <a:schemeClr val="accent6"/>
                </a:solidFill>
                <a:latin typeface="Calibri"/>
                <a:cs typeface="Calibri"/>
              </a:rPr>
              <a:t>i</a:t>
            </a:r>
            <a:r>
              <a:rPr lang="en-US" sz="2000" b="1" spc="-15" dirty="0">
                <a:solidFill>
                  <a:schemeClr val="accent6"/>
                </a:solidFill>
                <a:latin typeface="Calibri"/>
                <a:cs typeface="Calibri"/>
              </a:rPr>
              <a:t>o</a:t>
            </a:r>
            <a:r>
              <a:rPr lang="en-US" sz="2000" b="1" dirty="0">
                <a:solidFill>
                  <a:schemeClr val="accent6"/>
                </a:solidFill>
                <a:latin typeface="Calibri"/>
                <a:cs typeface="Calibri"/>
              </a:rPr>
              <a:t>ne</a:t>
            </a:r>
            <a:r>
              <a:rPr lang="en-US" sz="2000" b="1" spc="114" dirty="0">
                <a:solidFill>
                  <a:schemeClr val="accent6"/>
                </a:solidFill>
                <a:latin typeface="Calibri"/>
                <a:cs typeface="Calibri"/>
              </a:rPr>
              <a:t>r</a:t>
            </a:r>
            <a:r>
              <a:rPr lang="en-US" sz="2000" b="1" spc="-190" dirty="0">
                <a:solidFill>
                  <a:schemeClr val="accent6"/>
                </a:solidFill>
                <a:latin typeface="Calibri"/>
                <a:cs typeface="Calibri"/>
              </a:rPr>
              <a:t>’</a:t>
            </a:r>
            <a:r>
              <a:rPr lang="en-US" sz="2000" b="1" dirty="0">
                <a:solidFill>
                  <a:schemeClr val="accent6"/>
                </a:solidFill>
                <a:latin typeface="Calibri"/>
                <a:cs typeface="Calibri"/>
              </a:rPr>
              <a:t>s </a:t>
            </a:r>
            <a:r>
              <a:rPr lang="en-US" sz="2000" b="1" spc="-55" dirty="0">
                <a:solidFill>
                  <a:schemeClr val="accent6"/>
                </a:solidFill>
                <a:latin typeface="Calibri"/>
                <a:cs typeface="Calibri"/>
              </a:rPr>
              <a:t>R</a:t>
            </a:r>
            <a:r>
              <a:rPr lang="en-US" sz="2000" b="1" dirty="0">
                <a:solidFill>
                  <a:schemeClr val="accent6"/>
                </a:solidFill>
                <a:latin typeface="Calibri"/>
                <a:cs typeface="Calibri"/>
              </a:rPr>
              <a:t>egul</a:t>
            </a:r>
            <a:r>
              <a:rPr lang="en-US" sz="2000" b="1" spc="-30" dirty="0">
                <a:solidFill>
                  <a:schemeClr val="accent6"/>
                </a:solidFill>
                <a:latin typeface="Calibri"/>
                <a:cs typeface="Calibri"/>
              </a:rPr>
              <a:t>a</a:t>
            </a:r>
            <a:r>
              <a:rPr lang="en-US" sz="2000" b="1" dirty="0">
                <a:solidFill>
                  <a:schemeClr val="accent6"/>
                </a:solidFill>
                <a:latin typeface="Calibri"/>
                <a:cs typeface="Calibri"/>
              </a:rPr>
              <a:t>ti</a:t>
            </a:r>
            <a:r>
              <a:rPr lang="en-US" sz="2000" b="1" spc="5" dirty="0">
                <a:solidFill>
                  <a:schemeClr val="accent6"/>
                </a:solidFill>
                <a:latin typeface="Calibri"/>
                <a:cs typeface="Calibri"/>
              </a:rPr>
              <a:t>o</a:t>
            </a:r>
            <a:r>
              <a:rPr lang="en-US" sz="2000" b="1" spc="-5" dirty="0">
                <a:solidFill>
                  <a:schemeClr val="accent6"/>
                </a:solidFill>
                <a:latin typeface="Calibri"/>
                <a:cs typeface="Calibri"/>
              </a:rPr>
              <a:t>ns</a:t>
            </a:r>
            <a:r>
              <a:rPr lang="en-US" sz="2000" dirty="0">
                <a:latin typeface="Calibri"/>
                <a:cs typeface="Calibri"/>
              </a:rPr>
              <a:t>,</a:t>
            </a:r>
            <a:r>
              <a:rPr lang="en-US" sz="2000" spc="-40" dirty="0">
                <a:latin typeface="Calibri"/>
                <a:cs typeface="Calibri"/>
              </a:rPr>
              <a:t> </a:t>
            </a:r>
            <a:r>
              <a:rPr lang="en-US" sz="2000" b="1" spc="-5" dirty="0">
                <a:solidFill>
                  <a:schemeClr val="accent6"/>
                </a:solidFill>
                <a:latin typeface="Calibri"/>
                <a:cs typeface="Calibri"/>
              </a:rPr>
              <a:t>minoritie</a:t>
            </a:r>
            <a:r>
              <a:rPr lang="en-US" sz="2000" b="1" dirty="0">
                <a:solidFill>
                  <a:schemeClr val="accent6"/>
                </a:solidFill>
                <a:latin typeface="Calibri"/>
                <a:cs typeface="Calibri"/>
              </a:rPr>
              <a:t>s</a:t>
            </a:r>
            <a:r>
              <a:rPr lang="en-US" sz="2000" b="1" spc="-10" dirty="0">
                <a:solidFill>
                  <a:schemeClr val="accent6"/>
                </a:solidFill>
                <a:latin typeface="Calibri"/>
                <a:cs typeface="Calibri"/>
              </a:rPr>
              <a:t> </a:t>
            </a:r>
            <a:r>
              <a:rPr lang="en-US" sz="2000" b="1" dirty="0">
                <a:solidFill>
                  <a:schemeClr val="accent6"/>
                </a:solidFill>
                <a:latin typeface="Calibri"/>
                <a:cs typeface="Calibri"/>
              </a:rPr>
              <a:t>hi</a:t>
            </a:r>
            <a:r>
              <a:rPr lang="en-US" sz="2000" b="1" spc="-40" dirty="0">
                <a:solidFill>
                  <a:schemeClr val="accent6"/>
                </a:solidFill>
                <a:latin typeface="Calibri"/>
                <a:cs typeface="Calibri"/>
              </a:rPr>
              <a:t>s</a:t>
            </a:r>
            <a:r>
              <a:rPr lang="en-US" sz="2000" b="1" spc="-25" dirty="0">
                <a:solidFill>
                  <a:schemeClr val="accent6"/>
                </a:solidFill>
                <a:latin typeface="Calibri"/>
                <a:cs typeface="Calibri"/>
              </a:rPr>
              <a:t>t</a:t>
            </a:r>
            <a:r>
              <a:rPr lang="en-US" sz="2000" b="1" dirty="0">
                <a:solidFill>
                  <a:schemeClr val="accent6"/>
                </a:solidFill>
                <a:latin typeface="Calibri"/>
                <a:cs typeface="Calibri"/>
              </a:rPr>
              <a:t>ori</a:t>
            </a:r>
            <a:r>
              <a:rPr lang="en-US" sz="2000" b="1" spc="-25" dirty="0">
                <a:solidFill>
                  <a:schemeClr val="accent6"/>
                </a:solidFill>
                <a:latin typeface="Calibri"/>
                <a:cs typeface="Calibri"/>
              </a:rPr>
              <a:t>c</a:t>
            </a:r>
            <a:r>
              <a:rPr lang="en-US" sz="2000" b="1" dirty="0">
                <a:solidFill>
                  <a:schemeClr val="accent6"/>
                </a:solidFill>
                <a:latin typeface="Calibri"/>
                <a:cs typeface="Calibri"/>
              </a:rPr>
              <a:t>a</a:t>
            </a:r>
            <a:r>
              <a:rPr lang="en-US" sz="2000" b="1" spc="-15" dirty="0">
                <a:solidFill>
                  <a:schemeClr val="accent6"/>
                </a:solidFill>
                <a:latin typeface="Calibri"/>
                <a:cs typeface="Calibri"/>
              </a:rPr>
              <a:t>l</a:t>
            </a:r>
            <a:r>
              <a:rPr lang="en-US" sz="2000" b="1" dirty="0">
                <a:solidFill>
                  <a:schemeClr val="accent6"/>
                </a:solidFill>
                <a:latin typeface="Calibri"/>
                <a:cs typeface="Calibri"/>
              </a:rPr>
              <a:t>ly under</a:t>
            </a:r>
            <a:r>
              <a:rPr lang="en-US" sz="2000" b="1" spc="-50" dirty="0">
                <a:solidFill>
                  <a:schemeClr val="accent6"/>
                </a:solidFill>
                <a:latin typeface="Calibri"/>
                <a:cs typeface="Calibri"/>
              </a:rPr>
              <a:t>r</a:t>
            </a:r>
            <a:r>
              <a:rPr lang="en-US" sz="2000" b="1" spc="-5" dirty="0">
                <a:solidFill>
                  <a:schemeClr val="accent6"/>
                </a:solidFill>
                <a:latin typeface="Calibri"/>
                <a:cs typeface="Calibri"/>
              </a:rPr>
              <a:t>ep</a:t>
            </a:r>
            <a:r>
              <a:rPr lang="en-US" sz="2000" b="1" spc="-45" dirty="0">
                <a:solidFill>
                  <a:schemeClr val="accent6"/>
                </a:solidFill>
                <a:latin typeface="Calibri"/>
                <a:cs typeface="Calibri"/>
              </a:rPr>
              <a:t>r</a:t>
            </a:r>
            <a:r>
              <a:rPr lang="en-US" sz="2000" b="1" spc="-5" dirty="0">
                <a:solidFill>
                  <a:schemeClr val="accent6"/>
                </a:solidFill>
                <a:latin typeface="Calibri"/>
                <a:cs typeface="Calibri"/>
              </a:rPr>
              <a:t>es</a:t>
            </a:r>
            <a:r>
              <a:rPr lang="en-US" sz="2000" b="1" spc="5" dirty="0">
                <a:solidFill>
                  <a:schemeClr val="accent6"/>
                </a:solidFill>
                <a:latin typeface="Calibri"/>
                <a:cs typeface="Calibri"/>
              </a:rPr>
              <a:t>e</a:t>
            </a:r>
            <a:r>
              <a:rPr lang="en-US" sz="2000" b="1" spc="-35" dirty="0">
                <a:solidFill>
                  <a:schemeClr val="accent6"/>
                </a:solidFill>
                <a:latin typeface="Calibri"/>
                <a:cs typeface="Calibri"/>
              </a:rPr>
              <a:t>n</a:t>
            </a:r>
            <a:r>
              <a:rPr lang="en-US" sz="2000" b="1" spc="-50" dirty="0">
                <a:solidFill>
                  <a:schemeClr val="accent6"/>
                </a:solidFill>
                <a:latin typeface="Calibri"/>
                <a:cs typeface="Calibri"/>
              </a:rPr>
              <a:t>t</a:t>
            </a:r>
            <a:r>
              <a:rPr lang="en-US" sz="2000" b="1" spc="-5" dirty="0">
                <a:solidFill>
                  <a:schemeClr val="accent6"/>
                </a:solidFill>
                <a:latin typeface="Calibri"/>
                <a:cs typeface="Calibri"/>
              </a:rPr>
              <a:t>e</a:t>
            </a:r>
            <a:r>
              <a:rPr lang="en-US" sz="2000" b="1" dirty="0">
                <a:solidFill>
                  <a:schemeClr val="accent6"/>
                </a:solidFill>
                <a:latin typeface="Calibri"/>
                <a:cs typeface="Calibri"/>
              </a:rPr>
              <a:t>d</a:t>
            </a:r>
            <a:r>
              <a:rPr lang="en-US" sz="2000" b="1" spc="-50" dirty="0">
                <a:solidFill>
                  <a:schemeClr val="accent6"/>
                </a:solidFill>
                <a:latin typeface="Calibri"/>
                <a:cs typeface="Calibri"/>
              </a:rPr>
              <a:t> </a:t>
            </a:r>
            <a:r>
              <a:rPr lang="en-US" sz="2000" dirty="0">
                <a:latin typeface="Calibri"/>
                <a:cs typeface="Calibri"/>
              </a:rPr>
              <a:t>in</a:t>
            </a:r>
            <a:r>
              <a:rPr lang="en-US" sz="2000" spc="-15" dirty="0">
                <a:latin typeface="Calibri"/>
                <a:cs typeface="Calibri"/>
              </a:rPr>
              <a:t> </a:t>
            </a:r>
            <a:r>
              <a:rPr lang="en-US" sz="2000" dirty="0">
                <a:latin typeface="Calibri"/>
                <a:cs typeface="Calibri"/>
              </a:rPr>
              <a:t>the</a:t>
            </a:r>
            <a:r>
              <a:rPr lang="en-US" sz="2000" spc="-20" dirty="0">
                <a:latin typeface="Calibri"/>
                <a:cs typeface="Calibri"/>
              </a:rPr>
              <a:t> </a:t>
            </a:r>
            <a:r>
              <a:rPr lang="en-US" sz="2000" dirty="0">
                <a:latin typeface="Calibri"/>
                <a:cs typeface="Calibri"/>
              </a:rPr>
              <a:t>scie</a:t>
            </a:r>
            <a:r>
              <a:rPr lang="en-US" sz="2000" spc="-25" dirty="0">
                <a:latin typeface="Calibri"/>
                <a:cs typeface="Calibri"/>
              </a:rPr>
              <a:t>n</a:t>
            </a:r>
            <a:r>
              <a:rPr lang="en-US" sz="2000" dirty="0">
                <a:latin typeface="Calibri"/>
                <a:cs typeface="Calibri"/>
              </a:rPr>
              <a:t>tific,</a:t>
            </a:r>
            <a:r>
              <a:rPr lang="en-US" sz="2000" spc="-40" dirty="0">
                <a:latin typeface="Calibri"/>
                <a:cs typeface="Calibri"/>
              </a:rPr>
              <a:t> </a:t>
            </a:r>
            <a:r>
              <a:rPr lang="en-US" sz="2000" spc="-35" dirty="0">
                <a:latin typeface="Calibri"/>
                <a:cs typeface="Calibri"/>
              </a:rPr>
              <a:t>t</a:t>
            </a:r>
            <a:r>
              <a:rPr lang="en-US" sz="2000" spc="-5" dirty="0">
                <a:latin typeface="Calibri"/>
                <a:cs typeface="Calibri"/>
              </a:rPr>
              <a:t>echni</a:t>
            </a:r>
            <a:r>
              <a:rPr lang="en-US" sz="2000" spc="-15" dirty="0">
                <a:latin typeface="Calibri"/>
                <a:cs typeface="Calibri"/>
              </a:rPr>
              <a:t>c</a:t>
            </a:r>
            <a:r>
              <a:rPr lang="en-US" sz="2000" dirty="0">
                <a:latin typeface="Calibri"/>
                <a:cs typeface="Calibri"/>
              </a:rPr>
              <a:t>a</a:t>
            </a:r>
            <a:r>
              <a:rPr lang="en-US" sz="2000" spc="-15" dirty="0">
                <a:latin typeface="Calibri"/>
                <a:cs typeface="Calibri"/>
              </a:rPr>
              <a:t>l</a:t>
            </a:r>
            <a:r>
              <a:rPr lang="en-US" sz="2000" dirty="0">
                <a:latin typeface="Calibri"/>
                <a:cs typeface="Calibri"/>
              </a:rPr>
              <a:t>, hea</a:t>
            </a:r>
            <a:r>
              <a:rPr lang="en-US" sz="2000" spc="-10" dirty="0">
                <a:latin typeface="Calibri"/>
                <a:cs typeface="Calibri"/>
              </a:rPr>
              <a:t>l</a:t>
            </a:r>
            <a:r>
              <a:rPr lang="en-US" sz="2000" dirty="0">
                <a:latin typeface="Calibri"/>
                <a:cs typeface="Calibri"/>
              </a:rPr>
              <a:t>th</a:t>
            </a:r>
            <a:r>
              <a:rPr lang="en-US" sz="2000" spc="-20" dirty="0">
                <a:latin typeface="Calibri"/>
                <a:cs typeface="Calibri"/>
              </a:rPr>
              <a:t> </a:t>
            </a:r>
            <a:r>
              <a:rPr lang="en-US" sz="2000" dirty="0">
                <a:latin typeface="Calibri"/>
                <a:cs typeface="Calibri"/>
              </a:rPr>
              <a:t>and</a:t>
            </a:r>
            <a:r>
              <a:rPr lang="en-US" sz="2000" spc="-30" dirty="0">
                <a:latin typeface="Calibri"/>
                <a:cs typeface="Calibri"/>
              </a:rPr>
              <a:t> </a:t>
            </a:r>
            <a:r>
              <a:rPr lang="en-US" sz="2000" dirty="0">
                <a:latin typeface="Calibri"/>
                <a:cs typeface="Calibri"/>
              </a:rPr>
              <a:t>hea</a:t>
            </a:r>
            <a:r>
              <a:rPr lang="en-US" sz="2000" spc="-10" dirty="0">
                <a:latin typeface="Calibri"/>
                <a:cs typeface="Calibri"/>
              </a:rPr>
              <a:t>l</a:t>
            </a:r>
            <a:r>
              <a:rPr lang="en-US" sz="2000" dirty="0">
                <a:latin typeface="Calibri"/>
                <a:cs typeface="Calibri"/>
              </a:rPr>
              <a:t>t</a:t>
            </a:r>
            <a:r>
              <a:rPr lang="en-US" sz="2000" spc="5" dirty="0">
                <a:latin typeface="Calibri"/>
                <a:cs typeface="Calibri"/>
              </a:rPr>
              <a:t>h</a:t>
            </a:r>
            <a:r>
              <a:rPr lang="en-US" sz="2000" spc="-5" dirty="0">
                <a:latin typeface="Calibri"/>
                <a:cs typeface="Calibri"/>
              </a:rPr>
              <a:t>-</a:t>
            </a:r>
            <a:r>
              <a:rPr lang="en-US" sz="2000" spc="-40" dirty="0">
                <a:latin typeface="Calibri"/>
                <a:cs typeface="Calibri"/>
              </a:rPr>
              <a:t>r</a:t>
            </a:r>
            <a:r>
              <a:rPr lang="en-US" sz="2000" spc="-5" dirty="0">
                <a:latin typeface="Calibri"/>
                <a:cs typeface="Calibri"/>
              </a:rPr>
              <a:t>el</a:t>
            </a:r>
            <a:r>
              <a:rPr lang="en-US" sz="2000" spc="-35" dirty="0">
                <a:latin typeface="Calibri"/>
                <a:cs typeface="Calibri"/>
              </a:rPr>
              <a:t>at</a:t>
            </a:r>
            <a:r>
              <a:rPr lang="en-US" sz="2000" spc="-5" dirty="0">
                <a:latin typeface="Calibri"/>
                <a:cs typeface="Calibri"/>
              </a:rPr>
              <a:t>e</a:t>
            </a:r>
            <a:r>
              <a:rPr lang="en-US" sz="2000" dirty="0">
                <a:latin typeface="Calibri"/>
                <a:cs typeface="Calibri"/>
              </a:rPr>
              <a:t>d</a:t>
            </a:r>
            <a:r>
              <a:rPr lang="en-US" sz="2000" spc="-30" dirty="0">
                <a:latin typeface="Calibri"/>
                <a:cs typeface="Calibri"/>
              </a:rPr>
              <a:t> </a:t>
            </a:r>
            <a:r>
              <a:rPr lang="en-US" sz="2000" dirty="0">
                <a:latin typeface="Calibri"/>
                <a:cs typeface="Calibri"/>
              </a:rPr>
              <a:t>p</a:t>
            </a:r>
            <a:r>
              <a:rPr lang="en-US" sz="2000" spc="-40" dirty="0">
                <a:latin typeface="Calibri"/>
                <a:cs typeface="Calibri"/>
              </a:rPr>
              <a:t>r</a:t>
            </a:r>
            <a:r>
              <a:rPr lang="en-US" sz="2000" dirty="0">
                <a:latin typeface="Calibri"/>
                <a:cs typeface="Calibri"/>
              </a:rPr>
              <a:t>o</a:t>
            </a:r>
            <a:r>
              <a:rPr lang="en-US" sz="2000" spc="-45" dirty="0">
                <a:latin typeface="Calibri"/>
                <a:cs typeface="Calibri"/>
              </a:rPr>
              <a:t>f</a:t>
            </a:r>
            <a:r>
              <a:rPr lang="en-US" sz="2000" spc="-5" dirty="0">
                <a:latin typeface="Calibri"/>
                <a:cs typeface="Calibri"/>
              </a:rPr>
              <a:t>es</a:t>
            </a:r>
            <a:r>
              <a:rPr lang="en-US" sz="2000" spc="10" dirty="0">
                <a:latin typeface="Calibri"/>
                <a:cs typeface="Calibri"/>
              </a:rPr>
              <a:t>s</a:t>
            </a:r>
            <a:r>
              <a:rPr lang="en-US" sz="2000" dirty="0">
                <a:latin typeface="Calibri"/>
                <a:cs typeface="Calibri"/>
              </a:rPr>
              <a:t>i</a:t>
            </a:r>
            <a:r>
              <a:rPr lang="en-US" sz="2000" spc="-10" dirty="0">
                <a:latin typeface="Calibri"/>
                <a:cs typeface="Calibri"/>
              </a:rPr>
              <a:t>o</a:t>
            </a:r>
            <a:r>
              <a:rPr lang="en-US" sz="2000" dirty="0">
                <a:latin typeface="Calibri"/>
                <a:cs typeface="Calibri"/>
              </a:rPr>
              <a:t>ns</a:t>
            </a:r>
            <a:r>
              <a:rPr lang="en-US" sz="2000" spc="-40" dirty="0">
                <a:latin typeface="Calibri"/>
                <a:cs typeface="Calibri"/>
              </a:rPr>
              <a:t> </a:t>
            </a:r>
            <a:r>
              <a:rPr lang="en-US" sz="2000" spc="-5" dirty="0">
                <a:latin typeface="Calibri"/>
                <a:cs typeface="Calibri"/>
              </a:rPr>
              <a:t>m</a:t>
            </a:r>
            <a:r>
              <a:rPr lang="en-US" sz="2000" dirty="0">
                <a:latin typeface="Calibri"/>
                <a:cs typeface="Calibri"/>
              </a:rPr>
              <a:t>eans </a:t>
            </a:r>
            <a:r>
              <a:rPr lang="en-US" sz="2000" spc="-40" dirty="0">
                <a:latin typeface="Calibri"/>
                <a:cs typeface="Calibri"/>
              </a:rPr>
              <a:t>r</a:t>
            </a:r>
            <a:r>
              <a:rPr lang="en-US" sz="2000" dirty="0">
                <a:latin typeface="Calibri"/>
                <a:cs typeface="Calibri"/>
              </a:rPr>
              <a:t>eside</a:t>
            </a:r>
            <a:r>
              <a:rPr lang="en-US" sz="2000" spc="-35" dirty="0">
                <a:latin typeface="Calibri"/>
                <a:cs typeface="Calibri"/>
              </a:rPr>
              <a:t>n</a:t>
            </a:r>
            <a:r>
              <a:rPr lang="en-US" sz="2000" dirty="0">
                <a:latin typeface="Calibri"/>
                <a:cs typeface="Calibri"/>
              </a:rPr>
              <a:t>ts</a:t>
            </a:r>
            <a:r>
              <a:rPr lang="en-US" sz="2000" spc="-20" dirty="0">
                <a:latin typeface="Calibri"/>
                <a:cs typeface="Calibri"/>
              </a:rPr>
              <a:t> </a:t>
            </a:r>
            <a:r>
              <a:rPr lang="en-US" sz="2000" spc="-5" dirty="0">
                <a:latin typeface="Calibri"/>
                <a:cs typeface="Calibri"/>
              </a:rPr>
              <a:t>o</a:t>
            </a:r>
            <a:r>
              <a:rPr lang="en-US" sz="2000" dirty="0">
                <a:latin typeface="Calibri"/>
                <a:cs typeface="Calibri"/>
              </a:rPr>
              <a:t>f</a:t>
            </a:r>
            <a:r>
              <a:rPr lang="en-US" sz="2000" spc="-15" dirty="0">
                <a:latin typeface="Calibri"/>
                <a:cs typeface="Calibri"/>
              </a:rPr>
              <a:t> </a:t>
            </a:r>
            <a:r>
              <a:rPr lang="en-US" sz="2000" dirty="0">
                <a:latin typeface="Calibri"/>
                <a:cs typeface="Calibri"/>
              </a:rPr>
              <a:t>N</a:t>
            </a:r>
            <a:r>
              <a:rPr lang="en-US" sz="2000" spc="-20" dirty="0">
                <a:latin typeface="Calibri"/>
                <a:cs typeface="Calibri"/>
              </a:rPr>
              <a:t>e</a:t>
            </a:r>
            <a:r>
              <a:rPr lang="en-US" sz="2000" dirty="0">
                <a:latin typeface="Calibri"/>
                <a:cs typeface="Calibri"/>
              </a:rPr>
              <a:t>w </a:t>
            </a:r>
            <a:r>
              <a:rPr lang="en-US" sz="2000" spc="-225" dirty="0">
                <a:latin typeface="Calibri"/>
                <a:cs typeface="Calibri"/>
              </a:rPr>
              <a:t>Y</a:t>
            </a:r>
            <a:r>
              <a:rPr lang="en-US" sz="2000" spc="-5" dirty="0">
                <a:latin typeface="Calibri"/>
                <a:cs typeface="Calibri"/>
              </a:rPr>
              <a:t>or</a:t>
            </a:r>
            <a:r>
              <a:rPr lang="en-US" sz="2000" dirty="0">
                <a:latin typeface="Calibri"/>
                <a:cs typeface="Calibri"/>
              </a:rPr>
              <a:t>k</a:t>
            </a:r>
            <a:r>
              <a:rPr lang="en-US" sz="2000" spc="-15" dirty="0">
                <a:latin typeface="Calibri"/>
                <a:cs typeface="Calibri"/>
              </a:rPr>
              <a:t> </a:t>
            </a:r>
            <a:r>
              <a:rPr lang="en-US" sz="2000" spc="-5" dirty="0">
                <a:latin typeface="Calibri"/>
                <a:cs typeface="Calibri"/>
              </a:rPr>
              <a:t>S</a:t>
            </a:r>
            <a:r>
              <a:rPr lang="en-US" sz="2000" spc="-40" dirty="0">
                <a:latin typeface="Calibri"/>
                <a:cs typeface="Calibri"/>
              </a:rPr>
              <a:t>t</a:t>
            </a:r>
            <a:r>
              <a:rPr lang="en-US" sz="2000" spc="-25" dirty="0">
                <a:latin typeface="Calibri"/>
                <a:cs typeface="Calibri"/>
              </a:rPr>
              <a:t>a</a:t>
            </a:r>
            <a:r>
              <a:rPr lang="en-US" sz="2000" spc="-40" dirty="0">
                <a:latin typeface="Calibri"/>
                <a:cs typeface="Calibri"/>
              </a:rPr>
              <a:t>t</a:t>
            </a:r>
            <a:r>
              <a:rPr lang="en-US" sz="2000" dirty="0">
                <a:latin typeface="Calibri"/>
                <a:cs typeface="Calibri"/>
              </a:rPr>
              <a:t>e </a:t>
            </a:r>
            <a:r>
              <a:rPr lang="en-US" sz="2000" spc="-5" dirty="0">
                <a:latin typeface="Calibri"/>
                <a:cs typeface="Calibri"/>
              </a:rPr>
              <a:t>o</a:t>
            </a:r>
            <a:r>
              <a:rPr lang="en-US" sz="2000" dirty="0">
                <a:latin typeface="Calibri"/>
                <a:cs typeface="Calibri"/>
              </a:rPr>
              <a:t>r</a:t>
            </a:r>
            <a:r>
              <a:rPr lang="en-US" sz="2000" spc="-25" dirty="0">
                <a:latin typeface="Calibri"/>
                <a:cs typeface="Calibri"/>
              </a:rPr>
              <a:t> </a:t>
            </a:r>
            <a:r>
              <a:rPr lang="en-US" sz="2000" spc="-5" dirty="0">
                <a:latin typeface="Calibri"/>
                <a:cs typeface="Calibri"/>
              </a:rPr>
              <a:t>pe</a:t>
            </a:r>
            <a:r>
              <a:rPr lang="en-US" sz="2000" spc="-10" dirty="0">
                <a:latin typeface="Calibri"/>
                <a:cs typeface="Calibri"/>
              </a:rPr>
              <a:t>r</a:t>
            </a:r>
            <a:r>
              <a:rPr lang="en-US" sz="2000" dirty="0">
                <a:latin typeface="Calibri"/>
                <a:cs typeface="Calibri"/>
              </a:rPr>
              <a:t>mane</a:t>
            </a:r>
            <a:r>
              <a:rPr lang="en-US" sz="2000" spc="-35" dirty="0">
                <a:latin typeface="Calibri"/>
                <a:cs typeface="Calibri"/>
              </a:rPr>
              <a:t>n</a:t>
            </a:r>
            <a:r>
              <a:rPr lang="en-US" sz="2000" dirty="0">
                <a:latin typeface="Calibri"/>
                <a:cs typeface="Calibri"/>
              </a:rPr>
              <a:t>t</a:t>
            </a:r>
            <a:r>
              <a:rPr lang="en-US" sz="2000" spc="-10" dirty="0">
                <a:latin typeface="Calibri"/>
                <a:cs typeface="Calibri"/>
              </a:rPr>
              <a:t> </a:t>
            </a:r>
            <a:r>
              <a:rPr lang="en-US" sz="2000" spc="-40" dirty="0">
                <a:latin typeface="Calibri"/>
                <a:cs typeface="Calibri"/>
              </a:rPr>
              <a:t>r</a:t>
            </a:r>
            <a:r>
              <a:rPr lang="en-US" sz="2000" dirty="0">
                <a:latin typeface="Calibri"/>
                <a:cs typeface="Calibri"/>
              </a:rPr>
              <a:t>eside</a:t>
            </a:r>
            <a:r>
              <a:rPr lang="en-US" sz="2000" spc="-35" dirty="0">
                <a:latin typeface="Calibri"/>
                <a:cs typeface="Calibri"/>
              </a:rPr>
              <a:t>n</a:t>
            </a:r>
            <a:r>
              <a:rPr lang="en-US" sz="2000" dirty="0">
                <a:latin typeface="Calibri"/>
                <a:cs typeface="Calibri"/>
              </a:rPr>
              <a:t>t al</a:t>
            </a:r>
            <a:r>
              <a:rPr lang="en-US" sz="2000" spc="5" dirty="0">
                <a:latin typeface="Calibri"/>
                <a:cs typeface="Calibri"/>
              </a:rPr>
              <a:t>i</a:t>
            </a:r>
            <a:r>
              <a:rPr lang="en-US" sz="2000" dirty="0">
                <a:latin typeface="Calibri"/>
                <a:cs typeface="Calibri"/>
              </a:rPr>
              <a:t>ens</a:t>
            </a:r>
            <a:r>
              <a:rPr lang="en-US" sz="2000" spc="-40" dirty="0">
                <a:latin typeface="Calibri"/>
                <a:cs typeface="Calibri"/>
              </a:rPr>
              <a:t> r</a:t>
            </a:r>
            <a:r>
              <a:rPr lang="en-US" sz="2000" dirty="0">
                <a:latin typeface="Calibri"/>
                <a:cs typeface="Calibri"/>
              </a:rPr>
              <a:t>esiding</a:t>
            </a:r>
            <a:r>
              <a:rPr lang="en-US" sz="2000" spc="-40" dirty="0">
                <a:latin typeface="Calibri"/>
                <a:cs typeface="Calibri"/>
              </a:rPr>
              <a:t> </a:t>
            </a:r>
            <a:r>
              <a:rPr lang="en-US" sz="2000" dirty="0">
                <a:latin typeface="Calibri"/>
                <a:cs typeface="Calibri"/>
              </a:rPr>
              <a:t>in</a:t>
            </a:r>
            <a:r>
              <a:rPr lang="en-US" sz="2000" spc="-20" dirty="0">
                <a:latin typeface="Calibri"/>
                <a:cs typeface="Calibri"/>
              </a:rPr>
              <a:t> </a:t>
            </a:r>
            <a:r>
              <a:rPr lang="en-US" sz="2000" dirty="0">
                <a:latin typeface="Calibri"/>
                <a:cs typeface="Calibri"/>
              </a:rPr>
              <a:t>N</a:t>
            </a:r>
            <a:r>
              <a:rPr lang="en-US" sz="2000" spc="-20" dirty="0">
                <a:latin typeface="Calibri"/>
                <a:cs typeface="Calibri"/>
              </a:rPr>
              <a:t>e</a:t>
            </a:r>
            <a:r>
              <a:rPr lang="en-US" sz="2000" dirty="0">
                <a:latin typeface="Calibri"/>
                <a:cs typeface="Calibri"/>
              </a:rPr>
              <a:t>w </a:t>
            </a:r>
            <a:r>
              <a:rPr lang="en-US" sz="2000" spc="-225" dirty="0">
                <a:latin typeface="Calibri"/>
                <a:cs typeface="Calibri"/>
              </a:rPr>
              <a:t>Y</a:t>
            </a:r>
            <a:r>
              <a:rPr lang="en-US" sz="2000" spc="-5" dirty="0">
                <a:latin typeface="Calibri"/>
                <a:cs typeface="Calibri"/>
              </a:rPr>
              <a:t>or</a:t>
            </a:r>
            <a:r>
              <a:rPr lang="en-US" sz="2000" dirty="0">
                <a:latin typeface="Calibri"/>
                <a:cs typeface="Calibri"/>
              </a:rPr>
              <a:t>k</a:t>
            </a:r>
            <a:r>
              <a:rPr lang="en-US" sz="2000" spc="-15" dirty="0">
                <a:latin typeface="Calibri"/>
                <a:cs typeface="Calibri"/>
              </a:rPr>
              <a:t> </a:t>
            </a:r>
            <a:r>
              <a:rPr lang="en-US" sz="2000" spc="-5" dirty="0">
                <a:latin typeface="Calibri"/>
                <a:cs typeface="Calibri"/>
              </a:rPr>
              <a:t>S</a:t>
            </a:r>
            <a:r>
              <a:rPr lang="en-US" sz="2000" spc="-40" dirty="0">
                <a:latin typeface="Calibri"/>
                <a:cs typeface="Calibri"/>
              </a:rPr>
              <a:t>t</a:t>
            </a:r>
            <a:r>
              <a:rPr lang="en-US" sz="2000" spc="-25" dirty="0">
                <a:latin typeface="Calibri"/>
                <a:cs typeface="Calibri"/>
              </a:rPr>
              <a:t>a</a:t>
            </a:r>
            <a:r>
              <a:rPr lang="en-US" sz="2000" spc="-40" dirty="0">
                <a:latin typeface="Calibri"/>
                <a:cs typeface="Calibri"/>
              </a:rPr>
              <a:t>t</a:t>
            </a:r>
            <a:r>
              <a:rPr lang="en-US" sz="2000" dirty="0">
                <a:latin typeface="Calibri"/>
                <a:cs typeface="Calibri"/>
              </a:rPr>
              <a:t>e who</a:t>
            </a:r>
            <a:r>
              <a:rPr lang="en-US" sz="2000" spc="-20" dirty="0">
                <a:latin typeface="Calibri"/>
                <a:cs typeface="Calibri"/>
              </a:rPr>
              <a:t> </a:t>
            </a:r>
            <a:r>
              <a:rPr lang="en-US" sz="2000" dirty="0">
                <a:latin typeface="Calibri"/>
                <a:cs typeface="Calibri"/>
              </a:rPr>
              <a:t>a</a:t>
            </a:r>
            <a:r>
              <a:rPr lang="en-US" sz="2000" spc="-40" dirty="0">
                <a:latin typeface="Calibri"/>
                <a:cs typeface="Calibri"/>
              </a:rPr>
              <a:t>r</a:t>
            </a:r>
            <a:r>
              <a:rPr lang="en-US" sz="2000" dirty="0">
                <a:latin typeface="Calibri"/>
                <a:cs typeface="Calibri"/>
              </a:rPr>
              <a:t>e</a:t>
            </a:r>
            <a:r>
              <a:rPr lang="en-US" sz="2000" spc="-10" dirty="0">
                <a:latin typeface="Calibri"/>
                <a:cs typeface="Calibri"/>
              </a:rPr>
              <a:t> </a:t>
            </a:r>
            <a:r>
              <a:rPr lang="en-US" sz="2000" dirty="0">
                <a:latin typeface="Calibri"/>
                <a:cs typeface="Calibri"/>
              </a:rPr>
              <a:t>Bl</a:t>
            </a:r>
            <a:r>
              <a:rPr lang="en-US" sz="2000" spc="-10" dirty="0">
                <a:latin typeface="Calibri"/>
                <a:cs typeface="Calibri"/>
              </a:rPr>
              <a:t>a</a:t>
            </a:r>
            <a:r>
              <a:rPr lang="en-US" sz="2000" spc="-5" dirty="0">
                <a:latin typeface="Calibri"/>
                <a:cs typeface="Calibri"/>
              </a:rPr>
              <a:t>ck, </a:t>
            </a:r>
            <a:r>
              <a:rPr lang="en-US" sz="2000" dirty="0">
                <a:latin typeface="Calibri"/>
                <a:cs typeface="Calibri"/>
              </a:rPr>
              <a:t>Hispani</a:t>
            </a:r>
            <a:r>
              <a:rPr lang="en-US" sz="2000" spc="-10" dirty="0">
                <a:latin typeface="Calibri"/>
                <a:cs typeface="Calibri"/>
              </a:rPr>
              <a:t>c</a:t>
            </a:r>
            <a:r>
              <a:rPr lang="en-US" sz="2000" dirty="0">
                <a:latin typeface="Calibri"/>
                <a:cs typeface="Calibri"/>
              </a:rPr>
              <a:t>,</a:t>
            </a:r>
            <a:r>
              <a:rPr lang="en-US" sz="2000" spc="-15" dirty="0">
                <a:latin typeface="Calibri"/>
                <a:cs typeface="Calibri"/>
              </a:rPr>
              <a:t> </a:t>
            </a:r>
            <a:r>
              <a:rPr lang="en-US" sz="2000" dirty="0">
                <a:latin typeface="Calibri"/>
                <a:cs typeface="Calibri"/>
              </a:rPr>
              <a:t>Am</a:t>
            </a:r>
            <a:r>
              <a:rPr lang="en-US" sz="2000" spc="-5" dirty="0">
                <a:latin typeface="Calibri"/>
                <a:cs typeface="Calibri"/>
              </a:rPr>
              <a:t>eri</a:t>
            </a:r>
            <a:r>
              <a:rPr lang="en-US" sz="2000" spc="-15" dirty="0">
                <a:latin typeface="Calibri"/>
                <a:cs typeface="Calibri"/>
              </a:rPr>
              <a:t>c</a:t>
            </a:r>
            <a:r>
              <a:rPr lang="en-US" sz="2000" dirty="0">
                <a:latin typeface="Calibri"/>
                <a:cs typeface="Calibri"/>
              </a:rPr>
              <a:t>an</a:t>
            </a:r>
            <a:r>
              <a:rPr lang="en-US" sz="2000" spc="-30" dirty="0">
                <a:latin typeface="Calibri"/>
                <a:cs typeface="Calibri"/>
              </a:rPr>
              <a:t> </a:t>
            </a:r>
            <a:r>
              <a:rPr lang="en-US" sz="2000" dirty="0">
                <a:latin typeface="Calibri"/>
                <a:cs typeface="Calibri"/>
              </a:rPr>
              <a:t>Indian</a:t>
            </a:r>
            <a:r>
              <a:rPr lang="en-US" sz="2000" spc="-45" dirty="0">
                <a:latin typeface="Calibri"/>
                <a:cs typeface="Calibri"/>
              </a:rPr>
              <a:t> </a:t>
            </a:r>
            <a:r>
              <a:rPr lang="en-US" sz="2000" dirty="0">
                <a:latin typeface="Calibri"/>
                <a:cs typeface="Calibri"/>
              </a:rPr>
              <a:t>or</a:t>
            </a:r>
            <a:r>
              <a:rPr lang="en-US" sz="2000" spc="-15" dirty="0">
                <a:latin typeface="Calibri"/>
                <a:cs typeface="Calibri"/>
              </a:rPr>
              <a:t> </a:t>
            </a:r>
            <a:r>
              <a:rPr lang="en-US" sz="2000" dirty="0">
                <a:latin typeface="Calibri"/>
                <a:cs typeface="Calibri"/>
              </a:rPr>
              <a:t>Al</a:t>
            </a:r>
            <a:r>
              <a:rPr lang="en-US" sz="2000" spc="-10" dirty="0">
                <a:latin typeface="Calibri"/>
                <a:cs typeface="Calibri"/>
              </a:rPr>
              <a:t>a</a:t>
            </a:r>
            <a:r>
              <a:rPr lang="en-US" sz="2000" dirty="0">
                <a:latin typeface="Calibri"/>
                <a:cs typeface="Calibri"/>
              </a:rPr>
              <a:t>s</a:t>
            </a:r>
            <a:r>
              <a:rPr lang="en-US" sz="2000" spc="-35" dirty="0">
                <a:latin typeface="Calibri"/>
                <a:cs typeface="Calibri"/>
              </a:rPr>
              <a:t>k</a:t>
            </a:r>
            <a:r>
              <a:rPr lang="en-US" sz="2000" dirty="0">
                <a:latin typeface="Calibri"/>
                <a:cs typeface="Calibri"/>
              </a:rPr>
              <a:t>an N</a:t>
            </a:r>
            <a:r>
              <a:rPr lang="en-US" sz="2000" spc="-35" dirty="0">
                <a:latin typeface="Calibri"/>
                <a:cs typeface="Calibri"/>
              </a:rPr>
              <a:t>a</a:t>
            </a:r>
            <a:r>
              <a:rPr lang="en-US" sz="2000" dirty="0">
                <a:latin typeface="Calibri"/>
                <a:cs typeface="Calibri"/>
              </a:rPr>
              <a:t>ti</a:t>
            </a:r>
            <a:r>
              <a:rPr lang="en-US" sz="2000" spc="-25" dirty="0">
                <a:latin typeface="Calibri"/>
                <a:cs typeface="Calibri"/>
              </a:rPr>
              <a:t>v</a:t>
            </a:r>
            <a:r>
              <a:rPr lang="en-US" sz="2000" dirty="0">
                <a:latin typeface="Calibri"/>
                <a:cs typeface="Calibri"/>
              </a:rPr>
              <a:t>e.</a:t>
            </a:r>
          </a:p>
          <a:p>
            <a:pPr marL="395288" marR="33655" indent="-282575" algn="just">
              <a:lnSpc>
                <a:spcPts val="2000"/>
              </a:lnSpc>
              <a:buClr>
                <a:schemeClr val="accent6">
                  <a:lumMod val="50000"/>
                </a:schemeClr>
              </a:buClr>
              <a:buSzPct val="75000"/>
              <a:buFont typeface="Wingdings" panose="05000000000000000000" pitchFamily="2" charset="2"/>
              <a:buChar char="v"/>
              <a:tabLst>
                <a:tab pos="685800" algn="l"/>
              </a:tabLst>
            </a:pPr>
            <a:r>
              <a:rPr lang="en-US" sz="2000" u="sng" dirty="0">
                <a:solidFill>
                  <a:srgbClr val="292934"/>
                </a:solidFill>
                <a:latin typeface="Calibri"/>
                <a:cs typeface="Calibri"/>
              </a:rPr>
              <a:t>Economically disadvantaged:</a:t>
            </a:r>
            <a:r>
              <a:rPr lang="en-US" sz="2000" dirty="0">
                <a:solidFill>
                  <a:srgbClr val="292934"/>
                </a:solidFill>
                <a:latin typeface="Calibri"/>
                <a:cs typeface="Calibri"/>
              </a:rPr>
              <a:t> The student must meet the income eligibility criteria distributed by NYSED</a:t>
            </a:r>
          </a:p>
          <a:p>
            <a:pPr marL="852488" marR="33655" lvl="1" indent="-282575" algn="just">
              <a:lnSpc>
                <a:spcPts val="2000"/>
              </a:lnSpc>
              <a:buClr>
                <a:schemeClr val="accent6">
                  <a:lumMod val="50000"/>
                </a:schemeClr>
              </a:buClr>
              <a:buSzPct val="75000"/>
              <a:buFont typeface="Wingdings" panose="05000000000000000000" pitchFamily="2" charset="2"/>
              <a:buChar char="v"/>
              <a:tabLst>
                <a:tab pos="685800" algn="l"/>
              </a:tabLst>
            </a:pPr>
            <a:r>
              <a:rPr lang="en-US" sz="1600" dirty="0">
                <a:solidFill>
                  <a:srgbClr val="292934"/>
                </a:solidFill>
                <a:latin typeface="Calibri" panose="020F0502020204030204" pitchFamily="34" charset="0"/>
                <a:cs typeface="Calibri"/>
              </a:rPr>
              <a:t>The economic eligibility standards set forth apply only at the time of admission as a first-time student to a STEP program. Annual income eligibility criteria will be distributed by NYSED. </a:t>
            </a:r>
          </a:p>
        </p:txBody>
      </p:sp>
      <p:pic>
        <p:nvPicPr>
          <p:cNvPr id="12" name="Audio 11">
            <a:hlinkClick r:id="" action="ppaction://media"/>
            <a:extLst>
              <a:ext uri="{FF2B5EF4-FFF2-40B4-BE49-F238E27FC236}">
                <a16:creationId xmlns:a16="http://schemas.microsoft.com/office/drawing/2014/main" id="{85B8DD55-B39E-901C-2A5C-A6556362AC0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216"/>
    </mc:Choice>
    <mc:Fallback>
      <p:transition spd="slow" advTm="83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511413"/>
            <a:ext cx="7772400" cy="777931"/>
          </a:xfrm>
          <a:prstGeom prst="rect">
            <a:avLst/>
          </a:prstGeom>
        </p:spPr>
        <p:txBody>
          <a:bodyPr vert="horz" wrap="square" lIns="0" tIns="282727" rIns="0" bIns="0" rtlCol="0">
            <a:spAutoFit/>
          </a:bodyPr>
          <a:lstStyle/>
          <a:p>
            <a:pPr marL="711200">
              <a:lnSpc>
                <a:spcPct val="100000"/>
              </a:lnSpc>
            </a:pPr>
            <a:r>
              <a:rPr sz="3200" b="1" dirty="0"/>
              <a:t>P</a:t>
            </a:r>
            <a:r>
              <a:rPr sz="3200" b="1" spc="-70" dirty="0"/>
              <a:t>r</a:t>
            </a:r>
            <a:r>
              <a:rPr sz="3200" b="1" spc="-5" dirty="0"/>
              <a:t>og</a:t>
            </a:r>
            <a:r>
              <a:rPr sz="3200" b="1" spc="-75" dirty="0"/>
              <a:t>r</a:t>
            </a:r>
            <a:r>
              <a:rPr sz="3200" b="1" dirty="0"/>
              <a:t>am </a:t>
            </a:r>
            <a:r>
              <a:rPr sz="3200" b="1" spc="-75" dirty="0"/>
              <a:t>R</a:t>
            </a:r>
            <a:r>
              <a:rPr sz="3200" b="1" dirty="0"/>
              <a:t>equi</a:t>
            </a:r>
            <a:r>
              <a:rPr sz="3200" b="1" spc="-65" dirty="0"/>
              <a:t>r</a:t>
            </a:r>
            <a:r>
              <a:rPr sz="3200" b="1" dirty="0"/>
              <a:t>eme</a:t>
            </a:r>
            <a:r>
              <a:rPr sz="3200" b="1" spc="-40" dirty="0"/>
              <a:t>n</a:t>
            </a:r>
            <a:r>
              <a:rPr sz="3200" b="1" dirty="0"/>
              <a:t>ts</a:t>
            </a:r>
          </a:p>
        </p:txBody>
      </p:sp>
      <p:sp>
        <p:nvSpPr>
          <p:cNvPr id="3" name="object 3"/>
          <p:cNvSpPr/>
          <p:nvPr/>
        </p:nvSpPr>
        <p:spPr>
          <a:xfrm>
            <a:off x="289560" y="290779"/>
            <a:ext cx="1143000" cy="1219200"/>
          </a:xfrm>
          <a:prstGeom prst="rect">
            <a:avLst/>
          </a:prstGeom>
          <a:blipFill>
            <a:blip r:embed="rId5" cstate="print"/>
            <a:stretch>
              <a:fillRect/>
            </a:stretch>
          </a:blipFill>
        </p:spPr>
        <p:txBody>
          <a:bodyPr wrap="square" lIns="0" tIns="0" rIns="0" bIns="0" rtlCol="0"/>
          <a:lstStyle/>
          <a:p>
            <a:endParaRPr/>
          </a:p>
        </p:txBody>
      </p:sp>
      <p:sp>
        <p:nvSpPr>
          <p:cNvPr id="5" name="Rectangle 4">
            <a:extLst>
              <a:ext uri="{FF2B5EF4-FFF2-40B4-BE49-F238E27FC236}">
                <a16:creationId xmlns:a16="http://schemas.microsoft.com/office/drawing/2014/main" id="{D5717ECC-A147-4431-A008-694478A7A098}"/>
              </a:ext>
            </a:extLst>
          </p:cNvPr>
          <p:cNvSpPr/>
          <p:nvPr/>
        </p:nvSpPr>
        <p:spPr>
          <a:xfrm>
            <a:off x="266700" y="1509979"/>
            <a:ext cx="8610600" cy="5663089"/>
          </a:xfrm>
          <a:prstGeom prst="rect">
            <a:avLst/>
          </a:prstGeom>
        </p:spPr>
        <p:txBody>
          <a:bodyPr wrap="square">
            <a:spAutoFit/>
          </a:bodyPr>
          <a:lstStyle/>
          <a:p>
            <a:pPr marL="457200" lvl="0" indent="-457200" algn="just">
              <a:spcAft>
                <a:spcPts val="1200"/>
              </a:spcAft>
              <a:buFont typeface="+mj-lt"/>
              <a:buAutoNum type="arabicPeriod"/>
            </a:pPr>
            <a:r>
              <a:rPr lang="en-US" sz="2000" dirty="0">
                <a:latin typeface="Calibri" panose="020F0502020204030204" pitchFamily="34" charset="0"/>
              </a:rPr>
              <a:t>Provide academic and student support programming and activities that include </a:t>
            </a:r>
            <a:r>
              <a:rPr lang="en-US" sz="2000" b="1" dirty="0">
                <a:solidFill>
                  <a:schemeClr val="accent6"/>
                </a:solidFill>
                <a:latin typeface="Calibri" panose="020F0502020204030204" pitchFamily="34" charset="0"/>
              </a:rPr>
              <a:t>tutoring; academic, career, and financial aid advising; college planning; special summer courses; supplemental financial assistance; academic enrichment; and planning/support for students to enter higher education </a:t>
            </a:r>
            <a:r>
              <a:rPr lang="en-US" sz="2000" dirty="0">
                <a:latin typeface="Calibri" panose="020F0502020204030204" pitchFamily="34" charset="0"/>
              </a:rPr>
              <a:t>and pursue careers in scientific, technical fields and the licensed professions.  </a:t>
            </a:r>
          </a:p>
          <a:p>
            <a:pPr marL="457200" lvl="0" indent="-457200" algn="just">
              <a:spcAft>
                <a:spcPts val="1200"/>
              </a:spcAft>
              <a:buFont typeface="+mj-lt"/>
              <a:buAutoNum type="arabicPeriod"/>
            </a:pPr>
            <a:r>
              <a:rPr lang="en-US" sz="2000" dirty="0">
                <a:latin typeface="Calibri" panose="020F0502020204030204" pitchFamily="34" charset="0"/>
              </a:rPr>
              <a:t>Provide activities to increase student involvement in </a:t>
            </a:r>
            <a:r>
              <a:rPr lang="en-US" sz="2000" b="1" dirty="0">
                <a:solidFill>
                  <a:schemeClr val="accent6"/>
                </a:solidFill>
                <a:latin typeface="Calibri" panose="020F0502020204030204" pitchFamily="34" charset="0"/>
              </a:rPr>
              <a:t>research, internships, and/or college level coursework</a:t>
            </a:r>
            <a:r>
              <a:rPr lang="en-US" sz="2000" dirty="0">
                <a:latin typeface="Calibri" panose="020F0502020204030204" pitchFamily="34" charset="0"/>
              </a:rPr>
              <a:t>.</a:t>
            </a:r>
            <a:r>
              <a:rPr lang="en-US" sz="2000" b="1" dirty="0">
                <a:latin typeface="Calibri" panose="020F0502020204030204" pitchFamily="34" charset="0"/>
              </a:rPr>
              <a:t> </a:t>
            </a:r>
          </a:p>
          <a:p>
            <a:pPr marL="457200" lvl="0" indent="-457200" algn="just">
              <a:spcAft>
                <a:spcPts val="1200"/>
              </a:spcAft>
              <a:buFont typeface="+mj-lt"/>
              <a:buAutoNum type="arabicPeriod"/>
            </a:pPr>
            <a:r>
              <a:rPr lang="en-US" sz="2000" dirty="0">
                <a:latin typeface="Calibri" panose="020F0502020204030204" pitchFamily="34" charset="0"/>
              </a:rPr>
              <a:t>Provide student </a:t>
            </a:r>
            <a:r>
              <a:rPr lang="en-US" sz="2000" b="1" dirty="0">
                <a:solidFill>
                  <a:schemeClr val="accent6"/>
                </a:solidFill>
                <a:latin typeface="Calibri" panose="020F0502020204030204" pitchFamily="34" charset="0"/>
              </a:rPr>
              <a:t>professional development opportunities: workshops, poster presentations, publications in professional/research journals </a:t>
            </a:r>
            <a:r>
              <a:rPr lang="en-US" sz="2000" dirty="0">
                <a:latin typeface="Calibri" panose="020F0502020204030204" pitchFamily="34" charset="0"/>
              </a:rPr>
              <a:t>that promote access to careers in math, science, technology, health-related fields and the licensed professions.     </a:t>
            </a:r>
          </a:p>
          <a:p>
            <a:pPr marL="457200" indent="-457200" algn="just">
              <a:spcAft>
                <a:spcPts val="1200"/>
              </a:spcAft>
              <a:buFont typeface="+mj-lt"/>
              <a:buAutoNum type="arabicPeriod"/>
            </a:pPr>
            <a:r>
              <a:rPr lang="en-US" sz="2000" dirty="0">
                <a:latin typeface="Calibri" panose="020F0502020204030204" pitchFamily="34" charset="0"/>
                <a:cs typeface="Calibri" panose="020F0502020204030204" pitchFamily="34" charset="0"/>
              </a:rPr>
              <a:t>Provide activities to enhance student skills for STEP participants in mathematics and the sciences that will </a:t>
            </a:r>
            <a:r>
              <a:rPr lang="en-US" sz="2000" b="1" dirty="0">
                <a:solidFill>
                  <a:schemeClr val="accent6"/>
                </a:solidFill>
                <a:latin typeface="Calibri" panose="020F0502020204030204" pitchFamily="34" charset="0"/>
                <a:cs typeface="Calibri" panose="020F0502020204030204" pitchFamily="34" charset="0"/>
              </a:rPr>
              <a:t>facilitate the skills necessary to satisfy secondary school graduation requirements in NYS</a:t>
            </a:r>
            <a:r>
              <a:rPr lang="en-US" sz="2000" dirty="0">
                <a:latin typeface="Calibri" panose="020F0502020204030204" pitchFamily="34" charset="0"/>
                <a:cs typeface="Calibri" panose="020F0502020204030204" pitchFamily="34" charset="0"/>
              </a:rPr>
              <a:t>.</a:t>
            </a:r>
          </a:p>
          <a:p>
            <a:pPr marL="342900" lvl="0" indent="-342900" algn="just">
              <a:buFont typeface="Wingdings" panose="05000000000000000000" pitchFamily="2" charset="2"/>
              <a:buChar char="v"/>
            </a:pPr>
            <a:endParaRPr lang="en-US" sz="2200" dirty="0">
              <a:latin typeface="Calibri" panose="020F0502020204030204" pitchFamily="34" charset="0"/>
            </a:endParaRPr>
          </a:p>
        </p:txBody>
      </p:sp>
      <p:pic>
        <p:nvPicPr>
          <p:cNvPr id="12" name="Audio 11">
            <a:hlinkClick r:id="" action="ppaction://media"/>
            <a:extLst>
              <a:ext uri="{FF2B5EF4-FFF2-40B4-BE49-F238E27FC236}">
                <a16:creationId xmlns:a16="http://schemas.microsoft.com/office/drawing/2014/main" id="{E48E0AE9-321A-03D9-7D62-0A3F1C712E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722"/>
    </mc:Choice>
    <mc:Fallback>
      <p:transition spd="slow" advTm="7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454395"/>
            <a:ext cx="7543800" cy="777931"/>
          </a:xfrm>
          <a:prstGeom prst="rect">
            <a:avLst/>
          </a:prstGeom>
        </p:spPr>
        <p:txBody>
          <a:bodyPr vert="horz" wrap="square" lIns="0" tIns="282727" rIns="0" bIns="0" rtlCol="0">
            <a:spAutoFit/>
          </a:bodyPr>
          <a:lstStyle/>
          <a:p>
            <a:pPr marL="711200" indent="-479425">
              <a:lnSpc>
                <a:spcPct val="100000"/>
              </a:lnSpc>
            </a:pPr>
            <a:r>
              <a:rPr lang="en-US" sz="3200" b="1" dirty="0"/>
              <a:t>P</a:t>
            </a:r>
            <a:r>
              <a:rPr lang="en-US" sz="3200" b="1" spc="-70" dirty="0"/>
              <a:t>r</a:t>
            </a:r>
            <a:r>
              <a:rPr lang="en-US" sz="3200" b="1" spc="-5" dirty="0"/>
              <a:t>og</a:t>
            </a:r>
            <a:r>
              <a:rPr lang="en-US" sz="3200" b="1" spc="-75" dirty="0"/>
              <a:t>r</a:t>
            </a:r>
            <a:r>
              <a:rPr lang="en-US" sz="3200" b="1" dirty="0"/>
              <a:t>am </a:t>
            </a:r>
            <a:r>
              <a:rPr lang="en-US" sz="3200" b="1" spc="-75" dirty="0"/>
              <a:t>R</a:t>
            </a:r>
            <a:r>
              <a:rPr lang="en-US" sz="3200" b="1" dirty="0"/>
              <a:t>equi</a:t>
            </a:r>
            <a:r>
              <a:rPr lang="en-US" sz="3200" b="1" spc="-65" dirty="0"/>
              <a:t>r</a:t>
            </a:r>
            <a:r>
              <a:rPr lang="en-US" sz="3200" b="1" dirty="0"/>
              <a:t>eme</a:t>
            </a:r>
            <a:r>
              <a:rPr lang="en-US" sz="3200" b="1" spc="-40" dirty="0"/>
              <a:t>n</a:t>
            </a:r>
            <a:r>
              <a:rPr lang="en-US" sz="3200" b="1" dirty="0"/>
              <a:t>ts </a:t>
            </a:r>
            <a:r>
              <a:rPr lang="en-US" sz="2000" b="1" dirty="0"/>
              <a:t>(Continued)</a:t>
            </a:r>
            <a:endParaRPr sz="2000" b="1" i="1" dirty="0"/>
          </a:p>
        </p:txBody>
      </p:sp>
      <p:sp>
        <p:nvSpPr>
          <p:cNvPr id="3" name="object 3"/>
          <p:cNvSpPr/>
          <p:nvPr/>
        </p:nvSpPr>
        <p:spPr>
          <a:xfrm>
            <a:off x="285750" y="252096"/>
            <a:ext cx="1143000" cy="1219200"/>
          </a:xfrm>
          <a:prstGeom prst="rect">
            <a:avLst/>
          </a:prstGeom>
          <a:blipFill>
            <a:blip r:embed="rId5"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A497DF93-1496-2246-9DE4-BC0A3E60C7B0}"/>
              </a:ext>
            </a:extLst>
          </p:cNvPr>
          <p:cNvSpPr txBox="1"/>
          <p:nvPr/>
        </p:nvSpPr>
        <p:spPr>
          <a:xfrm>
            <a:off x="285750" y="1434625"/>
            <a:ext cx="8553450" cy="4862870"/>
          </a:xfrm>
          <a:prstGeom prst="rect">
            <a:avLst/>
          </a:prstGeom>
          <a:noFill/>
        </p:spPr>
        <p:txBody>
          <a:bodyPr wrap="square">
            <a:spAutoFit/>
          </a:bodyPr>
          <a:lstStyle/>
          <a:p>
            <a:pPr marL="457200" indent="-457200" algn="just">
              <a:spcAft>
                <a:spcPts val="1200"/>
              </a:spcAft>
              <a:buFont typeface="+mj-lt"/>
              <a:buAutoNum type="arabicPeriod" startAt="5"/>
            </a:pPr>
            <a:r>
              <a:rPr lang="en-US" sz="2000" dirty="0">
                <a:latin typeface="Calibri" panose="020F0502020204030204" pitchFamily="34" charset="0"/>
              </a:rPr>
              <a:t>Provide all students with an opportunity to participate in Service Learning. </a:t>
            </a:r>
            <a:r>
              <a:rPr lang="en-US" sz="2000" b="1" dirty="0">
                <a:solidFill>
                  <a:schemeClr val="accent6"/>
                </a:solidFill>
                <a:latin typeface="Calibri" panose="020F0502020204030204" pitchFamily="34" charset="0"/>
              </a:rPr>
              <a:t>Students should be made aware of what Service Learning is, how it relates to their studies and the benefits of this collaborative and collective activity</a:t>
            </a:r>
            <a:r>
              <a:rPr lang="en-US" sz="2000" dirty="0">
                <a:latin typeface="Calibri" panose="020F0502020204030204" pitchFamily="34" charset="0"/>
              </a:rPr>
              <a:t>. Service Learning projects can involve direct and indirect services that students could provide to their communities.</a:t>
            </a:r>
          </a:p>
          <a:p>
            <a:pPr marL="457200" indent="-457200" algn="just">
              <a:spcAft>
                <a:spcPts val="1200"/>
              </a:spcAft>
              <a:buFont typeface="+mj-lt"/>
              <a:buAutoNum type="arabicPeriod" startAt="5"/>
            </a:pPr>
            <a:r>
              <a:rPr lang="en-US" sz="2000" dirty="0">
                <a:latin typeface="Calibri" panose="020F0502020204030204" pitchFamily="34" charset="0"/>
              </a:rPr>
              <a:t>Implement and sustain a </a:t>
            </a:r>
            <a:r>
              <a:rPr lang="en-US" sz="2000" b="1" dirty="0">
                <a:solidFill>
                  <a:schemeClr val="accent6"/>
                </a:solidFill>
                <a:latin typeface="Calibri" panose="020F0502020204030204" pitchFamily="34" charset="0"/>
              </a:rPr>
              <a:t>parent component with clearly defined roles, responsibilities, and activities</a:t>
            </a:r>
            <a:r>
              <a:rPr lang="en-US" sz="2000" dirty="0">
                <a:latin typeface="Calibri" panose="020F0502020204030204" pitchFamily="34" charset="0"/>
              </a:rPr>
              <a:t>.</a:t>
            </a:r>
          </a:p>
          <a:p>
            <a:pPr marL="457200" indent="-457200" algn="just">
              <a:spcAft>
                <a:spcPts val="1200"/>
              </a:spcAft>
              <a:buFont typeface="+mj-lt"/>
              <a:buAutoNum type="arabicPeriod" startAt="5"/>
            </a:pPr>
            <a:r>
              <a:rPr lang="en-US" sz="2000" dirty="0">
                <a:latin typeface="Calibri" panose="020F0502020204030204" pitchFamily="34" charset="0"/>
              </a:rPr>
              <a:t>Develop and implement a STEP Advisory Committee with </a:t>
            </a:r>
            <a:r>
              <a:rPr lang="en-US" sz="2000" b="1" dirty="0">
                <a:solidFill>
                  <a:schemeClr val="accent6"/>
                </a:solidFill>
                <a:latin typeface="Calibri" panose="020F0502020204030204" pitchFamily="34" charset="0"/>
              </a:rPr>
              <a:t>membership representatives from various stakeholder groups, such as students, parents, local K-12 administrators or teachers, and campus faculty or staff </a:t>
            </a:r>
            <a:r>
              <a:rPr lang="en-US" sz="2000" dirty="0">
                <a:latin typeface="Calibri" panose="020F0502020204030204" pitchFamily="34" charset="0"/>
              </a:rPr>
              <a:t>which meets and assists with upcoming programming and the self-review process. </a:t>
            </a:r>
          </a:p>
          <a:p>
            <a:pPr marL="457200" indent="-457200" algn="just">
              <a:spcAft>
                <a:spcPts val="1200"/>
              </a:spcAft>
              <a:buFont typeface="+mj-lt"/>
              <a:buAutoNum type="arabicPeriod" startAt="5"/>
            </a:pPr>
            <a:r>
              <a:rPr lang="en-US" sz="2000" dirty="0">
                <a:latin typeface="Calibri" panose="020F0502020204030204" pitchFamily="34" charset="0"/>
              </a:rPr>
              <a:t>Promote and encourage </a:t>
            </a:r>
            <a:r>
              <a:rPr lang="en-US" sz="2000" b="1" dirty="0">
                <a:solidFill>
                  <a:schemeClr val="accent6"/>
                </a:solidFill>
                <a:latin typeface="Calibri" panose="020F0502020204030204" pitchFamily="34" charset="0"/>
              </a:rPr>
              <a:t>collaborations with Statewide &amp; Regional partners </a:t>
            </a:r>
            <a:r>
              <a:rPr lang="en-US" sz="2000" dirty="0">
                <a:latin typeface="Calibri" panose="020F0502020204030204" pitchFamily="34" charset="0"/>
              </a:rPr>
              <a:t>by participating in Statewide and Regional networking and committees. </a:t>
            </a:r>
          </a:p>
        </p:txBody>
      </p:sp>
      <p:pic>
        <p:nvPicPr>
          <p:cNvPr id="9" name="Audio 8">
            <a:hlinkClick r:id="" action="ppaction://media"/>
            <a:extLst>
              <a:ext uri="{FF2B5EF4-FFF2-40B4-BE49-F238E27FC236}">
                <a16:creationId xmlns:a16="http://schemas.microsoft.com/office/drawing/2014/main" id="{A659CBD1-ECF4-B632-1865-B6859B3C32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661"/>
    </mc:Choice>
    <mc:Fallback>
      <p:transition spd="slow" advTm="7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6392-8DC9-4144-82DF-E40540045E2F}"/>
              </a:ext>
            </a:extLst>
          </p:cNvPr>
          <p:cNvSpPr>
            <a:spLocks noGrp="1"/>
          </p:cNvSpPr>
          <p:nvPr>
            <p:ph type="title"/>
          </p:nvPr>
        </p:nvSpPr>
        <p:spPr>
          <a:xfrm>
            <a:off x="1524000" y="434393"/>
            <a:ext cx="7086600" cy="1219306"/>
          </a:xfrm>
        </p:spPr>
        <p:txBody>
          <a:bodyPr>
            <a:normAutofit/>
          </a:bodyPr>
          <a:lstStyle/>
          <a:p>
            <a:r>
              <a:rPr lang="en-US" sz="3600" b="1" dirty="0"/>
              <a:t>Additional P</a:t>
            </a:r>
            <a:r>
              <a:rPr lang="en-US" sz="3600" b="1" spc="-70" dirty="0"/>
              <a:t>r</a:t>
            </a:r>
            <a:r>
              <a:rPr lang="en-US" sz="3600" b="1" spc="-5" dirty="0"/>
              <a:t>og</a:t>
            </a:r>
            <a:r>
              <a:rPr lang="en-US" sz="3600" b="1" spc="-75" dirty="0"/>
              <a:t>r</a:t>
            </a:r>
            <a:r>
              <a:rPr lang="en-US" sz="3600" b="1" dirty="0"/>
              <a:t>am </a:t>
            </a:r>
            <a:r>
              <a:rPr lang="en-US" sz="3600" b="1" spc="-75" dirty="0"/>
              <a:t>R</a:t>
            </a:r>
            <a:r>
              <a:rPr lang="en-US" sz="3600" b="1" dirty="0"/>
              <a:t>equi</a:t>
            </a:r>
            <a:r>
              <a:rPr lang="en-US" sz="3600" b="1" spc="-65" dirty="0"/>
              <a:t>r</a:t>
            </a:r>
            <a:r>
              <a:rPr lang="en-US" sz="3600" b="1" dirty="0"/>
              <a:t>eme</a:t>
            </a:r>
            <a:r>
              <a:rPr lang="en-US" sz="3600" b="1" spc="-40" dirty="0"/>
              <a:t>n</a:t>
            </a:r>
            <a:r>
              <a:rPr lang="en-US" sz="3600" b="1" dirty="0"/>
              <a:t>ts</a:t>
            </a:r>
            <a:endParaRPr lang="en-US" sz="3600" i="1" dirty="0"/>
          </a:p>
        </p:txBody>
      </p:sp>
      <p:sp>
        <p:nvSpPr>
          <p:cNvPr id="3" name="Content Placeholder 2">
            <a:extLst>
              <a:ext uri="{FF2B5EF4-FFF2-40B4-BE49-F238E27FC236}">
                <a16:creationId xmlns:a16="http://schemas.microsoft.com/office/drawing/2014/main" id="{B364C39C-5031-47BB-9DFD-264A5FFB4694}"/>
              </a:ext>
            </a:extLst>
          </p:cNvPr>
          <p:cNvSpPr>
            <a:spLocks noGrp="1"/>
          </p:cNvSpPr>
          <p:nvPr>
            <p:ph idx="1"/>
          </p:nvPr>
        </p:nvSpPr>
        <p:spPr>
          <a:xfrm>
            <a:off x="152400" y="1493732"/>
            <a:ext cx="8610600" cy="4769908"/>
          </a:xfrm>
        </p:spPr>
        <p:txBody>
          <a:bodyPr vert="horz" lIns="91440" tIns="45720" rIns="91440" bIns="45720" rtlCol="0" anchor="t">
            <a:noAutofit/>
          </a:bodyPr>
          <a:lstStyle/>
          <a:p>
            <a:pPr marL="394970" marR="5080" indent="-282575" algn="just">
              <a:lnSpc>
                <a:spcPct val="100000"/>
              </a:lnSpc>
              <a:spcBef>
                <a:spcPts val="0"/>
              </a:spcBef>
              <a:spcAft>
                <a:spcPts val="600"/>
              </a:spcAft>
              <a:buClr>
                <a:schemeClr val="accent6">
                  <a:lumMod val="50000"/>
                </a:schemeClr>
              </a:buClr>
              <a:buSzPct val="60000"/>
              <a:buFont typeface="Wingdings" panose="05000000000000000000" pitchFamily="2" charset="2"/>
              <a:buChar char="v"/>
              <a:tabLst>
                <a:tab pos="849630" algn="l"/>
              </a:tabLst>
            </a:pPr>
            <a:r>
              <a:rPr lang="en-US" b="1" dirty="0">
                <a:solidFill>
                  <a:schemeClr val="accent6"/>
                </a:solidFill>
                <a:latin typeface="Calibri" panose="020F0502020204030204" pitchFamily="34" charset="0"/>
              </a:rPr>
              <a:t>All STEP projects are required to conduct a summer program</a:t>
            </a:r>
            <a:r>
              <a:rPr lang="en-US" dirty="0">
                <a:solidFill>
                  <a:schemeClr val="tx1"/>
                </a:solidFill>
                <a:latin typeface="Calibri" panose="020F0502020204030204" pitchFamily="34" charset="0"/>
              </a:rPr>
              <a:t>, that may include but not be limited to, research experience, internship opportunities, academic support and/or career exploration.</a:t>
            </a:r>
            <a:endParaRPr lang="en-US" dirty="0"/>
          </a:p>
          <a:p>
            <a:pPr marL="394970" marR="5080" indent="-282575" algn="just">
              <a:lnSpc>
                <a:spcPct val="100000"/>
              </a:lnSpc>
              <a:spcBef>
                <a:spcPts val="0"/>
              </a:spcBef>
              <a:spcAft>
                <a:spcPts val="600"/>
              </a:spcAft>
              <a:buClr>
                <a:schemeClr val="accent6">
                  <a:lumMod val="50000"/>
                </a:schemeClr>
              </a:buClr>
              <a:buSzPct val="60000"/>
              <a:buFont typeface="Wingdings" panose="05000000000000000000" pitchFamily="2" charset="2"/>
              <a:buChar char="v"/>
              <a:tabLst>
                <a:tab pos="849630" algn="l"/>
              </a:tabLst>
            </a:pPr>
            <a:r>
              <a:rPr lang="en-US" dirty="0">
                <a:solidFill>
                  <a:schemeClr val="tx1"/>
                </a:solidFill>
                <a:latin typeface="Calibri" panose="020F0502020204030204" pitchFamily="34" charset="0"/>
                <a:cs typeface="Calibri" panose="020F0502020204030204" pitchFamily="34" charset="0"/>
              </a:rPr>
              <a:t>Provide </a:t>
            </a:r>
            <a:r>
              <a:rPr lang="en-US" b="1" dirty="0">
                <a:solidFill>
                  <a:schemeClr val="accent6"/>
                </a:solidFill>
                <a:latin typeface="Calibri" panose="020F0502020204030204" pitchFamily="34" charset="0"/>
                <a:cs typeface="Calibri" panose="020F0502020204030204" pitchFamily="34" charset="0"/>
              </a:rPr>
              <a:t>at least one MOU (Memorandum of Understanding) </a:t>
            </a:r>
            <a:r>
              <a:rPr lang="en-US" dirty="0">
                <a:solidFill>
                  <a:schemeClr val="tx1"/>
                </a:solidFill>
                <a:latin typeface="Calibri" panose="020F0502020204030204" pitchFamily="34" charset="0"/>
                <a:cs typeface="Calibri" panose="020F0502020204030204" pitchFamily="34" charset="0"/>
              </a:rPr>
              <a:t>between the proposing institution and a local public, private and/or charter school or district.</a:t>
            </a:r>
            <a:endParaRPr lang="en-US" dirty="0">
              <a:solidFill>
                <a:schemeClr val="tx1"/>
              </a:solidFill>
            </a:endParaRPr>
          </a:p>
          <a:p>
            <a:pPr marL="394970" marR="5080" indent="-282575" algn="just">
              <a:lnSpc>
                <a:spcPct val="100000"/>
              </a:lnSpc>
              <a:spcBef>
                <a:spcPts val="0"/>
              </a:spcBef>
              <a:spcAft>
                <a:spcPts val="600"/>
              </a:spcAft>
              <a:buClr>
                <a:schemeClr val="accent6">
                  <a:lumMod val="50000"/>
                </a:schemeClr>
              </a:buClr>
              <a:buSzPct val="60000"/>
              <a:buFont typeface="Wingdings" panose="05000000000000000000" pitchFamily="2" charset="2"/>
              <a:buChar char="v"/>
              <a:tabLst>
                <a:tab pos="849630" algn="l"/>
              </a:tabLst>
            </a:pPr>
            <a:r>
              <a:rPr lang="en-US" dirty="0">
                <a:solidFill>
                  <a:schemeClr val="tx1"/>
                </a:solidFill>
                <a:latin typeface="Calibri"/>
                <a:ea typeface="Calibri"/>
                <a:cs typeface="Calibri"/>
              </a:rPr>
              <a:t>Implement </a:t>
            </a:r>
            <a:r>
              <a:rPr lang="en-US" b="1" dirty="0">
                <a:solidFill>
                  <a:schemeClr val="accent6"/>
                </a:solidFill>
                <a:latin typeface="Calibri"/>
                <a:ea typeface="Calibri"/>
                <a:cs typeface="Calibri"/>
              </a:rPr>
              <a:t>quantifiable measures to assess the effectiveness of the activities and services</a:t>
            </a:r>
            <a:r>
              <a:rPr lang="en-US" dirty="0">
                <a:solidFill>
                  <a:schemeClr val="tx1"/>
                </a:solidFill>
                <a:latin typeface="Calibri"/>
                <a:ea typeface="Calibri"/>
                <a:cs typeface="Calibri"/>
              </a:rPr>
              <a:t> in promoting the purposes of the program including:</a:t>
            </a:r>
          </a:p>
          <a:p>
            <a:pPr marL="772160" marR="5080" lvl="2" indent="-282575" algn="just">
              <a:lnSpc>
                <a:spcPct val="100000"/>
              </a:lnSpc>
              <a:spcBef>
                <a:spcPts val="0"/>
              </a:spcBef>
              <a:spcAft>
                <a:spcPts val="0"/>
              </a:spcAft>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rPr>
              <a:t>the persistence rate of participating students; </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72160" marR="5080" lvl="2" indent="-282575" algn="just">
              <a:lnSpc>
                <a:spcPct val="100000"/>
              </a:lnSpc>
              <a:spcBef>
                <a:spcPts val="0"/>
              </a:spcBef>
              <a:spcAft>
                <a:spcPts val="0"/>
              </a:spcAft>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rPr>
              <a:t>students in completing mathematics and science courses; and</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772160" marR="5080" lvl="2" indent="-282575" algn="just">
              <a:lnSpc>
                <a:spcPct val="100000"/>
              </a:lnSpc>
              <a:spcBef>
                <a:spcPts val="0"/>
              </a:spcBef>
              <a:spcAft>
                <a:spcPts val="0"/>
              </a:spcAft>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rPr>
              <a:t>the college placement rate of participating students in professional or pre-professional programs in scientific, technical, or health-related fields.</a:t>
            </a:r>
            <a:endParaRPr lang="en-US"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94970" marR="5080" indent="-282575" algn="just">
              <a:lnSpc>
                <a:spcPct val="100000"/>
              </a:lnSpc>
              <a:spcBef>
                <a:spcPts val="0"/>
              </a:spcBef>
              <a:spcAft>
                <a:spcPts val="600"/>
              </a:spcAft>
              <a:buClr>
                <a:schemeClr val="accent6">
                  <a:lumMod val="50000"/>
                </a:schemeClr>
              </a:buClr>
              <a:buSzPct val="60000"/>
              <a:buFont typeface="Wingdings" panose="05000000000000000000" pitchFamily="2" charset="2"/>
              <a:buChar char="v"/>
              <a:tabLst>
                <a:tab pos="849630" algn="l"/>
              </a:tabLst>
            </a:pPr>
            <a:r>
              <a:rPr lang="en-US" spc="-25" dirty="0">
                <a:solidFill>
                  <a:srgbClr val="292934"/>
                </a:solidFill>
                <a:latin typeface="Calibri" panose="020F0502020204030204" pitchFamily="34" charset="0"/>
                <a:cs typeface="Calibri"/>
              </a:rPr>
              <a:t>Provide at</a:t>
            </a:r>
            <a:r>
              <a:rPr lang="en-US" spc="-15" dirty="0">
                <a:solidFill>
                  <a:srgbClr val="292934"/>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lea</a:t>
            </a:r>
            <a:r>
              <a:rPr lang="en-US" spc="-35" dirty="0">
                <a:solidFill>
                  <a:srgbClr val="292934"/>
                </a:solidFill>
                <a:latin typeface="Calibri" panose="020F0502020204030204" pitchFamily="34" charset="0"/>
                <a:cs typeface="Calibri"/>
              </a:rPr>
              <a:t>s</a:t>
            </a:r>
            <a:r>
              <a:rPr lang="en-US" spc="-10" dirty="0">
                <a:solidFill>
                  <a:srgbClr val="292934"/>
                </a:solidFill>
                <a:latin typeface="Calibri" panose="020F0502020204030204" pitchFamily="34" charset="0"/>
                <a:cs typeface="Calibri"/>
              </a:rPr>
              <a:t>t</a:t>
            </a:r>
            <a:r>
              <a:rPr lang="en-US" spc="-15" dirty="0">
                <a:solidFill>
                  <a:srgbClr val="292934"/>
                </a:solidFill>
                <a:latin typeface="Calibri" panose="020F0502020204030204" pitchFamily="34" charset="0"/>
                <a:cs typeface="Calibri"/>
              </a:rPr>
              <a:t> </a:t>
            </a:r>
            <a:r>
              <a:rPr lang="en-US" b="1" spc="-15" dirty="0">
                <a:solidFill>
                  <a:schemeClr val="accent6"/>
                </a:solidFill>
                <a:latin typeface="Calibri" panose="020F0502020204030204" pitchFamily="34" charset="0"/>
                <a:cs typeface="Calibri"/>
              </a:rPr>
              <a:t>25% </a:t>
            </a:r>
            <a:r>
              <a:rPr lang="en-US" b="1" spc="-5" dirty="0">
                <a:solidFill>
                  <a:schemeClr val="accent6"/>
                </a:solidFill>
                <a:latin typeface="Calibri" panose="020F0502020204030204" pitchFamily="34" charset="0"/>
                <a:cs typeface="Calibri"/>
              </a:rPr>
              <a:t>m</a:t>
            </a:r>
            <a:r>
              <a:rPr lang="en-US" b="1" spc="-25" dirty="0">
                <a:solidFill>
                  <a:schemeClr val="accent6"/>
                </a:solidFill>
                <a:latin typeface="Calibri" panose="020F0502020204030204" pitchFamily="34" charset="0"/>
                <a:cs typeface="Calibri"/>
              </a:rPr>
              <a:t>a</a:t>
            </a:r>
            <a:r>
              <a:rPr lang="en-US" b="1" spc="-50" dirty="0">
                <a:solidFill>
                  <a:schemeClr val="accent6"/>
                </a:solidFill>
                <a:latin typeface="Calibri" panose="020F0502020204030204" pitchFamily="34" charset="0"/>
                <a:cs typeface="Calibri"/>
              </a:rPr>
              <a:t>t</a:t>
            </a:r>
            <a:r>
              <a:rPr lang="en-US" b="1" spc="-20" dirty="0">
                <a:solidFill>
                  <a:schemeClr val="accent6"/>
                </a:solidFill>
                <a:latin typeface="Calibri" panose="020F0502020204030204" pitchFamily="34" charset="0"/>
                <a:cs typeface="Calibri"/>
              </a:rPr>
              <a:t>chin</a:t>
            </a:r>
            <a:r>
              <a:rPr lang="en-US" b="1" spc="-15" dirty="0">
                <a:solidFill>
                  <a:schemeClr val="accent6"/>
                </a:solidFill>
                <a:latin typeface="Calibri" panose="020F0502020204030204" pitchFamily="34" charset="0"/>
                <a:cs typeface="Calibri"/>
              </a:rPr>
              <a:t>g</a:t>
            </a:r>
            <a:r>
              <a:rPr lang="en-US" b="1" spc="10" dirty="0">
                <a:solidFill>
                  <a:schemeClr val="accent6"/>
                </a:solidFill>
                <a:latin typeface="Calibri" panose="020F0502020204030204" pitchFamily="34" charset="0"/>
                <a:cs typeface="Calibri"/>
              </a:rPr>
              <a:t> </a:t>
            </a:r>
            <a:r>
              <a:rPr lang="en-US" b="1" spc="-20" dirty="0">
                <a:solidFill>
                  <a:schemeClr val="accent6"/>
                </a:solidFill>
                <a:latin typeface="Calibri" panose="020F0502020204030204" pitchFamily="34" charset="0"/>
                <a:cs typeface="Calibri"/>
              </a:rPr>
              <a:t>fu</a:t>
            </a:r>
            <a:r>
              <a:rPr lang="en-US" b="1" spc="-10" dirty="0">
                <a:solidFill>
                  <a:schemeClr val="accent6"/>
                </a:solidFill>
                <a:latin typeface="Calibri" panose="020F0502020204030204" pitchFamily="34" charset="0"/>
                <a:cs typeface="Calibri"/>
              </a:rPr>
              <a:t>n</a:t>
            </a:r>
            <a:r>
              <a:rPr lang="en-US" b="1" spc="-15" dirty="0">
                <a:solidFill>
                  <a:schemeClr val="accent6"/>
                </a:solidFill>
                <a:latin typeface="Calibri" panose="020F0502020204030204" pitchFamily="34" charset="0"/>
                <a:cs typeface="Calibri"/>
              </a:rPr>
              <a:t>ds </a:t>
            </a:r>
            <a:r>
              <a:rPr lang="en-US" spc="-15" dirty="0">
                <a:solidFill>
                  <a:srgbClr val="292934"/>
                </a:solidFill>
                <a:latin typeface="Calibri" panose="020F0502020204030204" pitchFamily="34" charset="0"/>
                <a:cs typeface="Calibri"/>
              </a:rPr>
              <a:t>f</a:t>
            </a:r>
            <a:r>
              <a:rPr lang="en-US" spc="-60" dirty="0">
                <a:solidFill>
                  <a:srgbClr val="292934"/>
                </a:solidFill>
                <a:latin typeface="Calibri" panose="020F0502020204030204" pitchFamily="34" charset="0"/>
                <a:cs typeface="Calibri"/>
              </a:rPr>
              <a:t>r</a:t>
            </a:r>
            <a:r>
              <a:rPr lang="en-US" spc="-5" dirty="0">
                <a:solidFill>
                  <a:srgbClr val="292934"/>
                </a:solidFill>
                <a:latin typeface="Calibri" panose="020F0502020204030204" pitchFamily="34" charset="0"/>
                <a:cs typeface="Calibri"/>
              </a:rPr>
              <a:t>om </a:t>
            </a:r>
            <a:r>
              <a:rPr lang="en-US" dirty="0">
                <a:solidFill>
                  <a:srgbClr val="292934"/>
                </a:solidFill>
                <a:latin typeface="Calibri" panose="020F0502020204030204" pitchFamily="34" charset="0"/>
                <a:cs typeface="Calibri"/>
              </a:rPr>
              <a:t>in</a:t>
            </a:r>
            <a:r>
              <a:rPr lang="en-US" spc="-45" dirty="0">
                <a:solidFill>
                  <a:srgbClr val="292934"/>
                </a:solidFill>
                <a:latin typeface="Calibri" panose="020F0502020204030204" pitchFamily="34" charset="0"/>
                <a:cs typeface="Calibri"/>
              </a:rPr>
              <a:t>s</a:t>
            </a:r>
            <a:r>
              <a:rPr lang="en-US" dirty="0">
                <a:solidFill>
                  <a:srgbClr val="292934"/>
                </a:solidFill>
                <a:latin typeface="Calibri" panose="020F0502020204030204" pitchFamily="34" charset="0"/>
                <a:cs typeface="Calibri"/>
              </a:rPr>
              <a:t>ti</a:t>
            </a:r>
            <a:r>
              <a:rPr lang="en-US" spc="-10" dirty="0">
                <a:solidFill>
                  <a:srgbClr val="292934"/>
                </a:solidFill>
                <a:latin typeface="Calibri" panose="020F0502020204030204" pitchFamily="34" charset="0"/>
                <a:cs typeface="Calibri"/>
              </a:rPr>
              <a:t>t</a:t>
            </a:r>
            <a:r>
              <a:rPr lang="en-US" spc="-5" dirty="0">
                <a:solidFill>
                  <a:srgbClr val="292934"/>
                </a:solidFill>
                <a:latin typeface="Calibri" panose="020F0502020204030204" pitchFamily="34" charset="0"/>
                <a:cs typeface="Calibri"/>
              </a:rPr>
              <a:t>utional</a:t>
            </a:r>
            <a:r>
              <a:rPr lang="en-US" dirty="0">
                <a:solidFill>
                  <a:srgbClr val="292934"/>
                </a:solidFill>
                <a:latin typeface="Calibri" panose="020F0502020204030204" pitchFamily="34" charset="0"/>
                <a:cs typeface="Calibri"/>
              </a:rPr>
              <a:t>, </a:t>
            </a:r>
            <a:r>
              <a:rPr lang="en-US" spc="-25" dirty="0">
                <a:solidFill>
                  <a:srgbClr val="292934"/>
                </a:solidFill>
                <a:latin typeface="Calibri" panose="020F0502020204030204" pitchFamily="34" charset="0"/>
                <a:cs typeface="Calibri"/>
              </a:rPr>
              <a:t>g</a:t>
            </a:r>
            <a:r>
              <a:rPr lang="en-US" spc="-10" dirty="0">
                <a:solidFill>
                  <a:srgbClr val="292934"/>
                </a:solidFill>
                <a:latin typeface="Calibri" panose="020F0502020204030204" pitchFamily="34" charset="0"/>
                <a:cs typeface="Calibri"/>
              </a:rPr>
              <a:t>o</a:t>
            </a:r>
            <a:r>
              <a:rPr lang="en-US" spc="-25" dirty="0">
                <a:solidFill>
                  <a:srgbClr val="292934"/>
                </a:solidFill>
                <a:latin typeface="Calibri" panose="020F0502020204030204" pitchFamily="34" charset="0"/>
                <a:cs typeface="Calibri"/>
              </a:rPr>
              <a:t>v</a:t>
            </a:r>
            <a:r>
              <a:rPr lang="en-US" spc="-15" dirty="0">
                <a:solidFill>
                  <a:srgbClr val="292934"/>
                </a:solidFill>
                <a:latin typeface="Calibri" panose="020F0502020204030204" pitchFamily="34" charset="0"/>
                <a:cs typeface="Calibri"/>
              </a:rPr>
              <a:t>e</a:t>
            </a:r>
            <a:r>
              <a:rPr lang="en-US" spc="-20" dirty="0">
                <a:solidFill>
                  <a:srgbClr val="292934"/>
                </a:solidFill>
                <a:latin typeface="Calibri" panose="020F0502020204030204" pitchFamily="34" charset="0"/>
                <a:cs typeface="Calibri"/>
              </a:rPr>
              <a:t>r</a:t>
            </a:r>
            <a:r>
              <a:rPr lang="en-US" spc="-5" dirty="0">
                <a:solidFill>
                  <a:srgbClr val="292934"/>
                </a:solidFill>
                <a:latin typeface="Calibri" panose="020F0502020204030204" pitchFamily="34" charset="0"/>
                <a:cs typeface="Calibri"/>
              </a:rPr>
              <a:t>nme</a:t>
            </a:r>
            <a:r>
              <a:rPr lang="en-US" spc="-25" dirty="0">
                <a:solidFill>
                  <a:srgbClr val="292934"/>
                </a:solidFill>
                <a:latin typeface="Calibri" panose="020F0502020204030204" pitchFamily="34" charset="0"/>
                <a:cs typeface="Calibri"/>
              </a:rPr>
              <a:t>n</a:t>
            </a:r>
            <a:r>
              <a:rPr lang="en-US" spc="-45" dirty="0">
                <a:solidFill>
                  <a:srgbClr val="292934"/>
                </a:solidFill>
                <a:latin typeface="Calibri" panose="020F0502020204030204" pitchFamily="34" charset="0"/>
                <a:cs typeface="Calibri"/>
              </a:rPr>
              <a:t>t</a:t>
            </a:r>
            <a:r>
              <a:rPr lang="en-US" dirty="0">
                <a:solidFill>
                  <a:srgbClr val="292934"/>
                </a:solidFill>
                <a:latin typeface="Calibri" panose="020F0502020204030204" pitchFamily="34" charset="0"/>
                <a:cs typeface="Calibri"/>
              </a:rPr>
              <a:t>al</a:t>
            </a:r>
            <a:r>
              <a:rPr lang="en-US" spc="-20" dirty="0">
                <a:solidFill>
                  <a:srgbClr val="292934"/>
                </a:solidFill>
                <a:latin typeface="Calibri" panose="020F0502020204030204" pitchFamily="34" charset="0"/>
                <a:cs typeface="Calibri"/>
              </a:rPr>
              <a:t> </a:t>
            </a:r>
            <a:r>
              <a:rPr lang="en-US" spc="-5" dirty="0">
                <a:solidFill>
                  <a:srgbClr val="292934"/>
                </a:solidFill>
                <a:latin typeface="Calibri" panose="020F0502020204030204" pitchFamily="34" charset="0"/>
                <a:cs typeface="Calibri"/>
              </a:rPr>
              <a:t>(oth</a:t>
            </a:r>
            <a:r>
              <a:rPr lang="en-US" spc="-10" dirty="0">
                <a:solidFill>
                  <a:srgbClr val="292934"/>
                </a:solidFill>
                <a:latin typeface="Calibri" panose="020F0502020204030204" pitchFamily="34" charset="0"/>
                <a:cs typeface="Calibri"/>
              </a:rPr>
              <a:t>er</a:t>
            </a:r>
            <a:r>
              <a:rPr lang="en-US" spc="-20" dirty="0">
                <a:solidFill>
                  <a:srgbClr val="292934"/>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than</a:t>
            </a:r>
            <a:r>
              <a:rPr lang="en-US" spc="-25" dirty="0">
                <a:solidFill>
                  <a:srgbClr val="292934"/>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N</a:t>
            </a:r>
            <a:r>
              <a:rPr lang="en-US" spc="-20" dirty="0">
                <a:solidFill>
                  <a:srgbClr val="292934"/>
                </a:solidFill>
                <a:latin typeface="Calibri" panose="020F0502020204030204" pitchFamily="34" charset="0"/>
                <a:cs typeface="Calibri"/>
              </a:rPr>
              <a:t>e</a:t>
            </a:r>
            <a:r>
              <a:rPr lang="en-US" dirty="0">
                <a:solidFill>
                  <a:srgbClr val="292934"/>
                </a:solidFill>
                <a:latin typeface="Calibri" panose="020F0502020204030204" pitchFamily="34" charset="0"/>
                <a:cs typeface="Calibri"/>
              </a:rPr>
              <a:t>w</a:t>
            </a:r>
            <a:r>
              <a:rPr lang="en-US" spc="-10" dirty="0">
                <a:solidFill>
                  <a:srgbClr val="292934"/>
                </a:solidFill>
                <a:latin typeface="Calibri" panose="020F0502020204030204" pitchFamily="34" charset="0"/>
                <a:cs typeface="Calibri"/>
              </a:rPr>
              <a:t> </a:t>
            </a:r>
            <a:r>
              <a:rPr lang="en-US" spc="-204" dirty="0">
                <a:solidFill>
                  <a:srgbClr val="292934"/>
                </a:solidFill>
                <a:latin typeface="Calibri" panose="020F0502020204030204" pitchFamily="34" charset="0"/>
                <a:cs typeface="Calibri"/>
              </a:rPr>
              <a:t>Y</a:t>
            </a:r>
            <a:r>
              <a:rPr lang="en-US" spc="-5" dirty="0">
                <a:solidFill>
                  <a:srgbClr val="292934"/>
                </a:solidFill>
                <a:latin typeface="Calibri" panose="020F0502020204030204" pitchFamily="34" charset="0"/>
                <a:cs typeface="Calibri"/>
              </a:rPr>
              <a:t>ork S</a:t>
            </a:r>
            <a:r>
              <a:rPr lang="en-US" spc="-45" dirty="0">
                <a:solidFill>
                  <a:srgbClr val="292934"/>
                </a:solidFill>
                <a:latin typeface="Calibri" panose="020F0502020204030204" pitchFamily="34" charset="0"/>
                <a:cs typeface="Calibri"/>
              </a:rPr>
              <a:t>t</a:t>
            </a:r>
            <a:r>
              <a:rPr lang="en-US" spc="-25" dirty="0">
                <a:solidFill>
                  <a:srgbClr val="292934"/>
                </a:solidFill>
                <a:latin typeface="Calibri" panose="020F0502020204030204" pitchFamily="34" charset="0"/>
                <a:cs typeface="Calibri"/>
              </a:rPr>
              <a:t>a</a:t>
            </a:r>
            <a:r>
              <a:rPr lang="en-US" spc="-40" dirty="0">
                <a:solidFill>
                  <a:srgbClr val="292934"/>
                </a:solidFill>
                <a:latin typeface="Calibri" panose="020F0502020204030204" pitchFamily="34" charset="0"/>
                <a:cs typeface="Calibri"/>
              </a:rPr>
              <a:t>t</a:t>
            </a:r>
            <a:r>
              <a:rPr lang="en-US" spc="-15" dirty="0">
                <a:solidFill>
                  <a:srgbClr val="292934"/>
                </a:solidFill>
                <a:latin typeface="Calibri" panose="020F0502020204030204" pitchFamily="34" charset="0"/>
                <a:cs typeface="Calibri"/>
              </a:rPr>
              <a:t>e)</a:t>
            </a:r>
            <a:r>
              <a:rPr lang="en-US" spc="-30" dirty="0">
                <a:solidFill>
                  <a:srgbClr val="292934"/>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and</a:t>
            </a:r>
            <a:r>
              <a:rPr lang="en-US" spc="-50" dirty="0">
                <a:solidFill>
                  <a:srgbClr val="292934"/>
                </a:solidFill>
                <a:latin typeface="Calibri" panose="020F0502020204030204" pitchFamily="34" charset="0"/>
                <a:cs typeface="Calibri"/>
              </a:rPr>
              <a:t>/</a:t>
            </a:r>
            <a:r>
              <a:rPr lang="en-US" spc="-20" dirty="0">
                <a:solidFill>
                  <a:srgbClr val="292934"/>
                </a:solidFill>
                <a:latin typeface="Calibri" panose="020F0502020204030204" pitchFamily="34" charset="0"/>
                <a:cs typeface="Calibri"/>
              </a:rPr>
              <a:t>o</a:t>
            </a:r>
            <a:r>
              <a:rPr lang="en-US" spc="-10" dirty="0">
                <a:solidFill>
                  <a:srgbClr val="292934"/>
                </a:solidFill>
                <a:latin typeface="Calibri" panose="020F0502020204030204" pitchFamily="34" charset="0"/>
                <a:cs typeface="Calibri"/>
              </a:rPr>
              <a:t>r </a:t>
            </a:r>
            <a:r>
              <a:rPr lang="en-US" spc="-20" dirty="0">
                <a:solidFill>
                  <a:srgbClr val="292934"/>
                </a:solidFill>
                <a:latin typeface="Calibri" panose="020F0502020204030204" pitchFamily="34" charset="0"/>
                <a:cs typeface="Calibri"/>
              </a:rPr>
              <a:t>othe</a:t>
            </a:r>
            <a:r>
              <a:rPr lang="en-US" spc="-10" dirty="0">
                <a:solidFill>
                  <a:srgbClr val="292934"/>
                </a:solidFill>
                <a:latin typeface="Calibri" panose="020F0502020204030204" pitchFamily="34" charset="0"/>
                <a:cs typeface="Calibri"/>
              </a:rPr>
              <a:t>r</a:t>
            </a:r>
            <a:r>
              <a:rPr lang="en-US" spc="-15" dirty="0">
                <a:solidFill>
                  <a:srgbClr val="292934"/>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in-kind</a:t>
            </a:r>
            <a:r>
              <a:rPr lang="en-US" spc="-20" dirty="0">
                <a:solidFill>
                  <a:srgbClr val="292934"/>
                </a:solidFill>
                <a:latin typeface="Calibri" panose="020F0502020204030204" pitchFamily="34" charset="0"/>
                <a:cs typeface="Calibri"/>
              </a:rPr>
              <a:t> </a:t>
            </a:r>
            <a:r>
              <a:rPr lang="en-US" spc="-5" dirty="0">
                <a:solidFill>
                  <a:srgbClr val="292934"/>
                </a:solidFill>
                <a:latin typeface="Calibri" panose="020F0502020204030204" pitchFamily="34" charset="0"/>
                <a:cs typeface="Calibri"/>
              </a:rPr>
              <a:t>sou</a:t>
            </a:r>
            <a:r>
              <a:rPr lang="en-US" spc="-40" dirty="0">
                <a:solidFill>
                  <a:srgbClr val="292934"/>
                </a:solidFill>
                <a:latin typeface="Calibri" panose="020F0502020204030204" pitchFamily="34" charset="0"/>
                <a:cs typeface="Calibri"/>
              </a:rPr>
              <a:t>r</a:t>
            </a:r>
            <a:r>
              <a:rPr lang="en-US" spc="-15" dirty="0">
                <a:solidFill>
                  <a:srgbClr val="292934"/>
                </a:solidFill>
                <a:latin typeface="Calibri" panose="020F0502020204030204" pitchFamily="34" charset="0"/>
                <a:cs typeface="Calibri"/>
              </a:rPr>
              <a:t>ces.</a:t>
            </a:r>
            <a:endParaRPr lang="en-US" dirty="0">
              <a:solidFill>
                <a:srgbClr val="292934"/>
              </a:solidFill>
              <a:latin typeface="Calibri" panose="020F0502020204030204" pitchFamily="34" charset="0"/>
              <a:ea typeface="Calibri" panose="020F0502020204030204" pitchFamily="34" charset="0"/>
              <a:cs typeface="Calibri"/>
            </a:endParaRPr>
          </a:p>
          <a:p>
            <a:pPr marL="394970" marR="5080" indent="-282575" algn="just">
              <a:lnSpc>
                <a:spcPct val="100000"/>
              </a:lnSpc>
              <a:spcBef>
                <a:spcPts val="0"/>
              </a:spcBef>
              <a:spcAft>
                <a:spcPts val="600"/>
              </a:spcAft>
              <a:buClr>
                <a:schemeClr val="accent6">
                  <a:lumMod val="50000"/>
                </a:schemeClr>
              </a:buClr>
              <a:buSzPct val="60000"/>
              <a:buFont typeface="Wingdings" panose="05000000000000000000" pitchFamily="2" charset="2"/>
              <a:buChar char="v"/>
              <a:tabLst>
                <a:tab pos="849630" algn="l"/>
              </a:tabLst>
            </a:pPr>
            <a:r>
              <a:rPr lang="en-US" dirty="0">
                <a:solidFill>
                  <a:srgbClr val="292934"/>
                </a:solidFill>
                <a:latin typeface="Calibri" panose="020F0502020204030204" pitchFamily="34" charset="0"/>
                <a:cs typeface="Calibri"/>
              </a:rPr>
              <a:t>Mu</a:t>
            </a:r>
            <a:r>
              <a:rPr lang="en-US" spc="-45" dirty="0">
                <a:solidFill>
                  <a:srgbClr val="292934"/>
                </a:solidFill>
                <a:latin typeface="Calibri" panose="020F0502020204030204" pitchFamily="34" charset="0"/>
                <a:cs typeface="Calibri"/>
              </a:rPr>
              <a:t>s</a:t>
            </a:r>
            <a:r>
              <a:rPr lang="en-US" spc="-10" dirty="0">
                <a:solidFill>
                  <a:srgbClr val="292934"/>
                </a:solidFill>
                <a:latin typeface="Calibri" panose="020F0502020204030204" pitchFamily="34" charset="0"/>
                <a:cs typeface="Calibri"/>
              </a:rPr>
              <a:t>t</a:t>
            </a:r>
            <a:r>
              <a:rPr lang="en-US" dirty="0">
                <a:solidFill>
                  <a:srgbClr val="292934"/>
                </a:solidFill>
                <a:latin typeface="Calibri" panose="020F0502020204030204" pitchFamily="34" charset="0"/>
                <a:cs typeface="Calibri"/>
              </a:rPr>
              <a:t> </a:t>
            </a:r>
            <a:r>
              <a:rPr lang="en-US" spc="-15" dirty="0">
                <a:solidFill>
                  <a:srgbClr val="292934"/>
                </a:solidFill>
                <a:latin typeface="Calibri" panose="020F0502020204030204" pitchFamily="34" charset="0"/>
                <a:cs typeface="Calibri"/>
              </a:rPr>
              <a:t>adhe</a:t>
            </a:r>
            <a:r>
              <a:rPr lang="en-US" spc="-60" dirty="0">
                <a:solidFill>
                  <a:srgbClr val="292934"/>
                </a:solidFill>
                <a:latin typeface="Calibri" panose="020F0502020204030204" pitchFamily="34" charset="0"/>
                <a:cs typeface="Calibri"/>
              </a:rPr>
              <a:t>r</a:t>
            </a:r>
            <a:r>
              <a:rPr lang="en-US" spc="-15" dirty="0">
                <a:solidFill>
                  <a:srgbClr val="292934"/>
                </a:solidFill>
                <a:latin typeface="Calibri" panose="020F0502020204030204" pitchFamily="34" charset="0"/>
                <a:cs typeface="Calibri"/>
              </a:rPr>
              <a:t>e</a:t>
            </a:r>
            <a:r>
              <a:rPr lang="en-US" spc="-25" dirty="0">
                <a:solidFill>
                  <a:srgbClr val="292934"/>
                </a:solidFill>
                <a:latin typeface="Calibri" panose="020F0502020204030204" pitchFamily="34" charset="0"/>
                <a:cs typeface="Calibri"/>
              </a:rPr>
              <a:t> </a:t>
            </a:r>
            <a:r>
              <a:rPr lang="en-US" spc="-40" dirty="0">
                <a:solidFill>
                  <a:srgbClr val="292934"/>
                </a:solidFill>
                <a:latin typeface="Calibri" panose="020F0502020204030204" pitchFamily="34" charset="0"/>
                <a:cs typeface="Calibri"/>
              </a:rPr>
              <a:t>t</a:t>
            </a:r>
            <a:r>
              <a:rPr lang="en-US" dirty="0">
                <a:solidFill>
                  <a:srgbClr val="292934"/>
                </a:solidFill>
                <a:latin typeface="Calibri" panose="020F0502020204030204" pitchFamily="34" charset="0"/>
                <a:cs typeface="Calibri"/>
              </a:rPr>
              <a:t>o</a:t>
            </a:r>
            <a:r>
              <a:rPr lang="en-US" spc="-5" dirty="0">
                <a:solidFill>
                  <a:srgbClr val="292934"/>
                </a:solidFill>
                <a:latin typeface="Calibri" panose="020F0502020204030204" pitchFamily="34" charset="0"/>
                <a:cs typeface="Calibri"/>
              </a:rPr>
              <a:t> </a:t>
            </a:r>
            <a:r>
              <a:rPr lang="en-US" spc="-15" dirty="0">
                <a:solidFill>
                  <a:srgbClr val="292934"/>
                </a:solidFill>
                <a:latin typeface="Calibri" panose="020F0502020204030204" pitchFamily="34" charset="0"/>
                <a:cs typeface="Calibri"/>
              </a:rPr>
              <a:t>the</a:t>
            </a:r>
            <a:r>
              <a:rPr lang="en-US" spc="-10" dirty="0">
                <a:solidFill>
                  <a:srgbClr val="292934"/>
                </a:solidFill>
                <a:latin typeface="Calibri" panose="020F0502020204030204" pitchFamily="34" charset="0"/>
                <a:cs typeface="Calibri"/>
              </a:rPr>
              <a:t> </a:t>
            </a:r>
            <a:r>
              <a:rPr lang="en-US" b="1" spc="-5" dirty="0">
                <a:solidFill>
                  <a:schemeClr val="accent6"/>
                </a:solidFill>
                <a:latin typeface="Calibri" panose="020F0502020204030204" pitchFamily="34" charset="0"/>
                <a:cs typeface="Calibri"/>
              </a:rPr>
              <a:t>Gene</a:t>
            </a:r>
            <a:r>
              <a:rPr lang="en-US" b="1" spc="-70" dirty="0">
                <a:solidFill>
                  <a:schemeClr val="accent6"/>
                </a:solidFill>
                <a:latin typeface="Calibri" panose="020F0502020204030204" pitchFamily="34" charset="0"/>
                <a:cs typeface="Calibri"/>
              </a:rPr>
              <a:t>r</a:t>
            </a:r>
            <a:r>
              <a:rPr lang="en-US" b="1" spc="-10" dirty="0">
                <a:solidFill>
                  <a:schemeClr val="accent6"/>
                </a:solidFill>
                <a:latin typeface="Calibri" panose="020F0502020204030204" pitchFamily="34" charset="0"/>
                <a:cs typeface="Calibri"/>
              </a:rPr>
              <a:t>al</a:t>
            </a:r>
            <a:r>
              <a:rPr lang="en-US" b="1" spc="-20" dirty="0">
                <a:solidFill>
                  <a:schemeClr val="accent6"/>
                </a:solidFill>
                <a:latin typeface="Calibri" panose="020F0502020204030204" pitchFamily="34" charset="0"/>
                <a:cs typeface="Calibri"/>
              </a:rPr>
              <a:t>l</a:t>
            </a:r>
            <a:r>
              <a:rPr lang="en-US" b="1" spc="-15" dirty="0">
                <a:solidFill>
                  <a:schemeClr val="accent6"/>
                </a:solidFill>
                <a:latin typeface="Calibri" panose="020F0502020204030204" pitchFamily="34" charset="0"/>
                <a:cs typeface="Calibri"/>
              </a:rPr>
              <a:t>y</a:t>
            </a:r>
            <a:r>
              <a:rPr lang="en-US" b="1" spc="25" dirty="0">
                <a:solidFill>
                  <a:schemeClr val="accent6"/>
                </a:solidFill>
                <a:latin typeface="Calibri" panose="020F0502020204030204" pitchFamily="34" charset="0"/>
                <a:cs typeface="Calibri"/>
              </a:rPr>
              <a:t> </a:t>
            </a:r>
            <a:r>
              <a:rPr lang="en-US" b="1" dirty="0">
                <a:solidFill>
                  <a:schemeClr val="accent6"/>
                </a:solidFill>
                <a:latin typeface="Calibri" panose="020F0502020204030204" pitchFamily="34" charset="0"/>
                <a:cs typeface="Calibri"/>
              </a:rPr>
              <a:t>Acce</a:t>
            </a:r>
            <a:r>
              <a:rPr lang="en-US" b="1" spc="-20" dirty="0">
                <a:solidFill>
                  <a:schemeClr val="accent6"/>
                </a:solidFill>
                <a:latin typeface="Calibri" panose="020F0502020204030204" pitchFamily="34" charset="0"/>
                <a:cs typeface="Calibri"/>
              </a:rPr>
              <a:t>p</a:t>
            </a:r>
            <a:r>
              <a:rPr lang="en-US" b="1" spc="-50" dirty="0">
                <a:solidFill>
                  <a:schemeClr val="accent6"/>
                </a:solidFill>
                <a:latin typeface="Calibri" panose="020F0502020204030204" pitchFamily="34" charset="0"/>
                <a:cs typeface="Calibri"/>
              </a:rPr>
              <a:t>t</a:t>
            </a:r>
            <a:r>
              <a:rPr lang="en-US" b="1" spc="-5" dirty="0">
                <a:solidFill>
                  <a:schemeClr val="accent6"/>
                </a:solidFill>
                <a:latin typeface="Calibri" panose="020F0502020204030204" pitchFamily="34" charset="0"/>
                <a:cs typeface="Calibri"/>
              </a:rPr>
              <a:t>e</a:t>
            </a:r>
            <a:r>
              <a:rPr lang="en-US" b="1" dirty="0">
                <a:solidFill>
                  <a:schemeClr val="accent6"/>
                </a:solidFill>
                <a:latin typeface="Calibri" panose="020F0502020204030204" pitchFamily="34" charset="0"/>
                <a:cs typeface="Calibri"/>
              </a:rPr>
              <a:t>d</a:t>
            </a:r>
            <a:r>
              <a:rPr lang="en-US" b="1" spc="10" dirty="0">
                <a:solidFill>
                  <a:schemeClr val="accent6"/>
                </a:solidFill>
                <a:latin typeface="Calibri" panose="020F0502020204030204" pitchFamily="34" charset="0"/>
                <a:cs typeface="Calibri"/>
              </a:rPr>
              <a:t> </a:t>
            </a:r>
            <a:r>
              <a:rPr lang="en-US" b="1" dirty="0">
                <a:solidFill>
                  <a:schemeClr val="accent6"/>
                </a:solidFill>
                <a:latin typeface="Calibri" panose="020F0502020204030204" pitchFamily="34" charset="0"/>
                <a:cs typeface="Calibri"/>
              </a:rPr>
              <a:t>Ac</a:t>
            </a:r>
            <a:r>
              <a:rPr lang="en-US" b="1" spc="-20" dirty="0">
                <a:solidFill>
                  <a:schemeClr val="accent6"/>
                </a:solidFill>
                <a:latin typeface="Calibri" panose="020F0502020204030204" pitchFamily="34" charset="0"/>
                <a:cs typeface="Calibri"/>
              </a:rPr>
              <a:t>c</a:t>
            </a:r>
            <a:r>
              <a:rPr lang="en-US" b="1" spc="-15" dirty="0">
                <a:solidFill>
                  <a:schemeClr val="accent6"/>
                </a:solidFill>
                <a:latin typeface="Calibri" panose="020F0502020204030204" pitchFamily="34" charset="0"/>
                <a:cs typeface="Calibri"/>
              </a:rPr>
              <a:t>ou</a:t>
            </a:r>
            <a:r>
              <a:rPr lang="en-US" b="1" spc="-40" dirty="0">
                <a:solidFill>
                  <a:schemeClr val="accent6"/>
                </a:solidFill>
                <a:latin typeface="Calibri" panose="020F0502020204030204" pitchFamily="34" charset="0"/>
                <a:cs typeface="Calibri"/>
              </a:rPr>
              <a:t>n</a:t>
            </a:r>
            <a:r>
              <a:rPr lang="en-US" b="1" spc="-15" dirty="0">
                <a:solidFill>
                  <a:schemeClr val="accent6"/>
                </a:solidFill>
                <a:latin typeface="Calibri" panose="020F0502020204030204" pitchFamily="34" charset="0"/>
                <a:cs typeface="Calibri"/>
              </a:rPr>
              <a:t>ting</a:t>
            </a:r>
            <a:r>
              <a:rPr lang="en-US" b="1" spc="-10" dirty="0">
                <a:solidFill>
                  <a:schemeClr val="accent6"/>
                </a:solidFill>
                <a:latin typeface="Calibri" panose="020F0502020204030204" pitchFamily="34" charset="0"/>
                <a:cs typeface="Calibri"/>
              </a:rPr>
              <a:t> </a:t>
            </a:r>
            <a:r>
              <a:rPr lang="en-US" b="1" spc="-5" dirty="0">
                <a:solidFill>
                  <a:schemeClr val="accent6"/>
                </a:solidFill>
                <a:latin typeface="Calibri" panose="020F0502020204030204" pitchFamily="34" charset="0"/>
                <a:cs typeface="Calibri"/>
              </a:rPr>
              <a:t>Principle</a:t>
            </a:r>
            <a:r>
              <a:rPr lang="en-US" b="1" dirty="0">
                <a:solidFill>
                  <a:schemeClr val="accent6"/>
                </a:solidFill>
                <a:latin typeface="Calibri" panose="020F0502020204030204" pitchFamily="34" charset="0"/>
                <a:cs typeface="Calibri"/>
              </a:rPr>
              <a:t>s</a:t>
            </a:r>
            <a:r>
              <a:rPr lang="en-US" b="1" spc="-5" dirty="0">
                <a:solidFill>
                  <a:schemeClr val="accent6"/>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and</a:t>
            </a:r>
            <a:r>
              <a:rPr lang="en-US" spc="-15" dirty="0">
                <a:solidFill>
                  <a:srgbClr val="292934"/>
                </a:solidFill>
                <a:latin typeface="Calibri" panose="020F0502020204030204" pitchFamily="34" charset="0"/>
                <a:cs typeface="Calibri"/>
              </a:rPr>
              <a:t> </a:t>
            </a:r>
            <a:r>
              <a:rPr lang="en-US" spc="-55" dirty="0">
                <a:solidFill>
                  <a:srgbClr val="292934"/>
                </a:solidFill>
                <a:latin typeface="Calibri" panose="020F0502020204030204" pitchFamily="34" charset="0"/>
                <a:cs typeface="Calibri"/>
              </a:rPr>
              <a:t>r</a:t>
            </a:r>
            <a:r>
              <a:rPr lang="en-US" spc="-30" dirty="0">
                <a:solidFill>
                  <a:srgbClr val="292934"/>
                </a:solidFill>
                <a:latin typeface="Calibri" panose="020F0502020204030204" pitchFamily="34" charset="0"/>
                <a:cs typeface="Calibri"/>
              </a:rPr>
              <a:t>e</a:t>
            </a:r>
            <a:r>
              <a:rPr lang="en-US" spc="-5" dirty="0">
                <a:solidFill>
                  <a:srgbClr val="292934"/>
                </a:solidFill>
                <a:latin typeface="Calibri" panose="020F0502020204030204" pitchFamily="34" charset="0"/>
                <a:cs typeface="Calibri"/>
              </a:rPr>
              <a:t>flec</a:t>
            </a:r>
            <a:r>
              <a:rPr lang="en-US" dirty="0">
                <a:solidFill>
                  <a:srgbClr val="292934"/>
                </a:solidFill>
                <a:latin typeface="Calibri" panose="020F0502020204030204" pitchFamily="34" charset="0"/>
                <a:cs typeface="Calibri"/>
              </a:rPr>
              <a:t>t</a:t>
            </a:r>
            <a:r>
              <a:rPr lang="en-US" spc="-10" dirty="0">
                <a:solidFill>
                  <a:srgbClr val="292934"/>
                </a:solidFill>
                <a:latin typeface="Calibri" panose="020F0502020204030204" pitchFamily="34" charset="0"/>
                <a:cs typeface="Calibri"/>
              </a:rPr>
              <a:t> </a:t>
            </a:r>
            <a:r>
              <a:rPr lang="en-US" spc="-35" dirty="0">
                <a:solidFill>
                  <a:srgbClr val="292934"/>
                </a:solidFill>
                <a:latin typeface="Calibri" panose="020F0502020204030204" pitchFamily="34" charset="0"/>
                <a:cs typeface="Calibri"/>
              </a:rPr>
              <a:t>S</a:t>
            </a:r>
            <a:r>
              <a:rPr lang="en-US" spc="-5" dirty="0">
                <a:solidFill>
                  <a:srgbClr val="292934"/>
                </a:solidFill>
                <a:latin typeface="Calibri" panose="020F0502020204030204" pitchFamily="34" charset="0"/>
                <a:cs typeface="Calibri"/>
              </a:rPr>
              <a:t>TE</a:t>
            </a:r>
            <a:r>
              <a:rPr lang="en-US" dirty="0">
                <a:solidFill>
                  <a:srgbClr val="292934"/>
                </a:solidFill>
                <a:latin typeface="Calibri" panose="020F0502020204030204" pitchFamily="34" charset="0"/>
                <a:cs typeface="Calibri"/>
              </a:rPr>
              <a:t>P and</a:t>
            </a:r>
            <a:r>
              <a:rPr lang="en-US" spc="-30" dirty="0">
                <a:solidFill>
                  <a:srgbClr val="292934"/>
                </a:solidFill>
                <a:latin typeface="Calibri" panose="020F0502020204030204" pitchFamily="34" charset="0"/>
                <a:cs typeface="Calibri"/>
              </a:rPr>
              <a:t> </a:t>
            </a:r>
            <a:r>
              <a:rPr lang="en-US" dirty="0">
                <a:solidFill>
                  <a:srgbClr val="292934"/>
                </a:solidFill>
                <a:latin typeface="Calibri" panose="020F0502020204030204" pitchFamily="34" charset="0"/>
                <a:cs typeface="Calibri"/>
              </a:rPr>
              <a:t>in</a:t>
            </a:r>
            <a:r>
              <a:rPr lang="en-US" spc="-45" dirty="0">
                <a:solidFill>
                  <a:srgbClr val="292934"/>
                </a:solidFill>
                <a:latin typeface="Calibri" panose="020F0502020204030204" pitchFamily="34" charset="0"/>
                <a:cs typeface="Calibri"/>
              </a:rPr>
              <a:t>s</a:t>
            </a:r>
            <a:r>
              <a:rPr lang="en-US" dirty="0">
                <a:solidFill>
                  <a:srgbClr val="292934"/>
                </a:solidFill>
                <a:latin typeface="Calibri" panose="020F0502020204030204" pitchFamily="34" charset="0"/>
                <a:cs typeface="Calibri"/>
              </a:rPr>
              <a:t>ti</a:t>
            </a:r>
            <a:r>
              <a:rPr lang="en-US" spc="-10" dirty="0">
                <a:solidFill>
                  <a:srgbClr val="292934"/>
                </a:solidFill>
                <a:latin typeface="Calibri" panose="020F0502020204030204" pitchFamily="34" charset="0"/>
                <a:cs typeface="Calibri"/>
              </a:rPr>
              <a:t>t</a:t>
            </a:r>
            <a:r>
              <a:rPr lang="en-US" spc="-5" dirty="0">
                <a:solidFill>
                  <a:srgbClr val="292934"/>
                </a:solidFill>
                <a:latin typeface="Calibri" panose="020F0502020204030204" pitchFamily="34" charset="0"/>
                <a:cs typeface="Calibri"/>
              </a:rPr>
              <a:t>utiona</a:t>
            </a:r>
            <a:r>
              <a:rPr lang="en-US" dirty="0">
                <a:solidFill>
                  <a:srgbClr val="292934"/>
                </a:solidFill>
                <a:latin typeface="Calibri" panose="020F0502020204030204" pitchFamily="34" charset="0"/>
                <a:cs typeface="Calibri"/>
              </a:rPr>
              <a:t>l mon</a:t>
            </a:r>
            <a:r>
              <a:rPr lang="en-US" spc="-15" dirty="0">
                <a:solidFill>
                  <a:srgbClr val="292934"/>
                </a:solidFill>
                <a:latin typeface="Calibri" panose="020F0502020204030204" pitchFamily="34" charset="0"/>
                <a:cs typeface="Calibri"/>
              </a:rPr>
              <a:t>e</a:t>
            </a:r>
            <a:r>
              <a:rPr lang="en-US" dirty="0">
                <a:solidFill>
                  <a:srgbClr val="292934"/>
                </a:solidFill>
                <a:latin typeface="Calibri" panose="020F0502020204030204" pitchFamily="34" charset="0"/>
                <a:cs typeface="Calibri"/>
              </a:rPr>
              <a:t>y </a:t>
            </a:r>
            <a:r>
              <a:rPr lang="en-US" spc="-15" dirty="0">
                <a:solidFill>
                  <a:srgbClr val="292934"/>
                </a:solidFill>
                <a:latin typeface="Calibri" panose="020F0502020204030204" pitchFamily="34" charset="0"/>
                <a:cs typeface="Calibri"/>
              </a:rPr>
              <a:t>by</a:t>
            </a:r>
            <a:r>
              <a:rPr lang="en-US" dirty="0">
                <a:solidFill>
                  <a:srgbClr val="292934"/>
                </a:solidFill>
                <a:latin typeface="Calibri" panose="020F0502020204030204" pitchFamily="34" charset="0"/>
                <a:cs typeface="Calibri"/>
              </a:rPr>
              <a:t> l</a:t>
            </a:r>
            <a:r>
              <a:rPr lang="en-US" spc="5" dirty="0">
                <a:solidFill>
                  <a:srgbClr val="292934"/>
                </a:solidFill>
                <a:latin typeface="Calibri" panose="020F0502020204030204" pitchFamily="34" charset="0"/>
                <a:cs typeface="Calibri"/>
              </a:rPr>
              <a:t>i</a:t>
            </a:r>
            <a:r>
              <a:rPr lang="en-US" spc="-20" dirty="0">
                <a:solidFill>
                  <a:srgbClr val="292934"/>
                </a:solidFill>
                <a:latin typeface="Calibri" panose="020F0502020204030204" pitchFamily="34" charset="0"/>
                <a:cs typeface="Calibri"/>
              </a:rPr>
              <a:t>n</a:t>
            </a:r>
            <a:r>
              <a:rPr lang="en-US" spc="-15" dirty="0">
                <a:solidFill>
                  <a:srgbClr val="292934"/>
                </a:solidFill>
                <a:latin typeface="Calibri" panose="020F0502020204030204" pitchFamily="34" charset="0"/>
                <a:cs typeface="Calibri"/>
              </a:rPr>
              <a:t>e </a:t>
            </a:r>
            <a:r>
              <a:rPr lang="en-US" dirty="0">
                <a:solidFill>
                  <a:srgbClr val="292934"/>
                </a:solidFill>
                <a:latin typeface="Calibri" panose="020F0502020204030204" pitchFamily="34" charset="0"/>
                <a:cs typeface="Calibri"/>
              </a:rPr>
              <a:t>i</a:t>
            </a:r>
            <a:r>
              <a:rPr lang="en-US" spc="-25" dirty="0">
                <a:solidFill>
                  <a:srgbClr val="292934"/>
                </a:solidFill>
                <a:latin typeface="Calibri" panose="020F0502020204030204" pitchFamily="34" charset="0"/>
                <a:cs typeface="Calibri"/>
              </a:rPr>
              <a:t>t</a:t>
            </a:r>
            <a:r>
              <a:rPr lang="en-US" spc="-15" dirty="0">
                <a:solidFill>
                  <a:srgbClr val="292934"/>
                </a:solidFill>
                <a:latin typeface="Calibri" panose="020F0502020204030204" pitchFamily="34" charset="0"/>
                <a:cs typeface="Calibri"/>
              </a:rPr>
              <a:t>em.</a:t>
            </a:r>
            <a:endParaRPr lang="en-US" dirty="0">
              <a:latin typeface="Calibri" panose="020F0502020204030204" pitchFamily="34" charset="0"/>
              <a:ea typeface="Calibri" panose="020F0502020204030204" pitchFamily="34" charset="0"/>
              <a:cs typeface="Calibri"/>
            </a:endParaRPr>
          </a:p>
          <a:p>
            <a:pPr marL="394970" marR="5080" indent="-282575"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2400" spc="-15" dirty="0">
              <a:solidFill>
                <a:srgbClr val="292934"/>
              </a:solidFill>
              <a:latin typeface="Calibri" panose="020F0502020204030204" pitchFamily="34" charset="0"/>
              <a:ea typeface="Calibri" panose="020F0502020204030204" pitchFamily="34" charset="0"/>
              <a:cs typeface="Calibri"/>
            </a:endParaRPr>
          </a:p>
        </p:txBody>
      </p:sp>
      <p:pic>
        <p:nvPicPr>
          <p:cNvPr id="4" name="Picture 3">
            <a:extLst>
              <a:ext uri="{FF2B5EF4-FFF2-40B4-BE49-F238E27FC236}">
                <a16:creationId xmlns:a16="http://schemas.microsoft.com/office/drawing/2014/main" id="{A89A3667-3F33-45D0-B861-E30F08FC5D82}"/>
              </a:ext>
            </a:extLst>
          </p:cNvPr>
          <p:cNvPicPr>
            <a:picLocks noChangeAspect="1"/>
          </p:cNvPicPr>
          <p:nvPr/>
        </p:nvPicPr>
        <p:blipFill>
          <a:blip r:embed="rId4"/>
          <a:stretch>
            <a:fillRect/>
          </a:stretch>
        </p:blipFill>
        <p:spPr>
          <a:xfrm>
            <a:off x="287224" y="304800"/>
            <a:ext cx="1140051" cy="1219306"/>
          </a:xfrm>
          <a:prstGeom prst="rect">
            <a:avLst/>
          </a:prstGeom>
        </p:spPr>
      </p:pic>
      <p:pic>
        <p:nvPicPr>
          <p:cNvPr id="9" name="Audio 8">
            <a:hlinkClick r:id="" action="ppaction://media"/>
            <a:extLst>
              <a:ext uri="{FF2B5EF4-FFF2-40B4-BE49-F238E27FC236}">
                <a16:creationId xmlns:a16="http://schemas.microsoft.com/office/drawing/2014/main" id="{1531B853-E28F-8D25-4DE0-97807B2D57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989564031"/>
      </p:ext>
    </p:extLst>
  </p:cSld>
  <p:clrMapOvr>
    <a:masterClrMapping/>
  </p:clrMapOvr>
  <mc:AlternateContent xmlns:mc="http://schemas.openxmlformats.org/markup-compatibility/2006">
    <mc:Choice xmlns:p14="http://schemas.microsoft.com/office/powerpoint/2010/main" Requires="p14">
      <p:transition spd="slow" p14:dur="2000" advTm="82762"/>
    </mc:Choice>
    <mc:Fallback>
      <p:transition spd="slow" advTm="8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6392-8DC9-4144-82DF-E40540045E2F}"/>
              </a:ext>
            </a:extLst>
          </p:cNvPr>
          <p:cNvSpPr>
            <a:spLocks noGrp="1"/>
          </p:cNvSpPr>
          <p:nvPr>
            <p:ph type="title"/>
          </p:nvPr>
        </p:nvSpPr>
        <p:spPr>
          <a:xfrm>
            <a:off x="1524000" y="434393"/>
            <a:ext cx="7086600" cy="1219306"/>
          </a:xfrm>
        </p:spPr>
        <p:txBody>
          <a:bodyPr>
            <a:normAutofit/>
          </a:bodyPr>
          <a:lstStyle/>
          <a:p>
            <a:r>
              <a:rPr lang="en-US" sz="3600" b="1" dirty="0"/>
              <a:t>Additional P</a:t>
            </a:r>
            <a:r>
              <a:rPr lang="en-US" sz="3600" b="1" spc="-70" dirty="0"/>
              <a:t>r</a:t>
            </a:r>
            <a:r>
              <a:rPr lang="en-US" sz="3600" b="1" spc="-5" dirty="0"/>
              <a:t>og</a:t>
            </a:r>
            <a:r>
              <a:rPr lang="en-US" sz="3600" b="1" spc="-75" dirty="0"/>
              <a:t>r</a:t>
            </a:r>
            <a:r>
              <a:rPr lang="en-US" sz="3600" b="1" dirty="0"/>
              <a:t>am </a:t>
            </a:r>
            <a:r>
              <a:rPr lang="en-US" sz="3600" b="1" spc="-75" dirty="0"/>
              <a:t>R</a:t>
            </a:r>
            <a:r>
              <a:rPr lang="en-US" sz="3600" b="1" dirty="0"/>
              <a:t>equi</a:t>
            </a:r>
            <a:r>
              <a:rPr lang="en-US" sz="3600" b="1" spc="-65" dirty="0"/>
              <a:t>r</a:t>
            </a:r>
            <a:r>
              <a:rPr lang="en-US" sz="3600" b="1" dirty="0"/>
              <a:t>eme</a:t>
            </a:r>
            <a:r>
              <a:rPr lang="en-US" sz="3600" b="1" spc="-40" dirty="0"/>
              <a:t>n</a:t>
            </a:r>
            <a:r>
              <a:rPr lang="en-US" sz="3600" b="1" dirty="0"/>
              <a:t>ts</a:t>
            </a:r>
            <a:endParaRPr lang="en-US" sz="3600" i="1" dirty="0"/>
          </a:p>
        </p:txBody>
      </p:sp>
      <p:sp>
        <p:nvSpPr>
          <p:cNvPr id="3" name="Content Placeholder 2">
            <a:extLst>
              <a:ext uri="{FF2B5EF4-FFF2-40B4-BE49-F238E27FC236}">
                <a16:creationId xmlns:a16="http://schemas.microsoft.com/office/drawing/2014/main" id="{B364C39C-5031-47BB-9DFD-264A5FFB4694}"/>
              </a:ext>
            </a:extLst>
          </p:cNvPr>
          <p:cNvSpPr>
            <a:spLocks noGrp="1"/>
          </p:cNvSpPr>
          <p:nvPr>
            <p:ph idx="1"/>
          </p:nvPr>
        </p:nvSpPr>
        <p:spPr>
          <a:xfrm>
            <a:off x="152400" y="1493732"/>
            <a:ext cx="8610600" cy="4769908"/>
          </a:xfrm>
        </p:spPr>
        <p:txBody>
          <a:bodyPr numCol="2">
            <a:noAutofit/>
          </a:bodyPr>
          <a:lstStyle/>
          <a:p>
            <a:pPr marL="112713" marR="5080" indent="0" algn="just">
              <a:lnSpc>
                <a:spcPts val="2920"/>
              </a:lnSpc>
              <a:spcBef>
                <a:spcPts val="735"/>
              </a:spcBef>
              <a:buClr>
                <a:schemeClr val="accent6">
                  <a:lumMod val="50000"/>
                </a:schemeClr>
              </a:buClr>
              <a:buSzPct val="60000"/>
              <a:buNone/>
              <a:tabLst>
                <a:tab pos="849630" algn="l"/>
              </a:tabLst>
            </a:pPr>
            <a:r>
              <a:rPr lang="en-US" sz="2200" b="1" dirty="0">
                <a:solidFill>
                  <a:schemeClr val="accent6"/>
                </a:solidFill>
                <a:latin typeface="Calibri" panose="020F0502020204030204" pitchFamily="34" charset="0"/>
              </a:rPr>
              <a:t>Suggested Staffing:</a:t>
            </a: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Ensure that STEP is an academic opportunity program that must be overseen by </a:t>
            </a:r>
            <a:r>
              <a:rPr lang="en-US" sz="1800" b="1" dirty="0">
                <a:solidFill>
                  <a:schemeClr val="accent6"/>
                </a:solidFill>
                <a:latin typeface="Calibri" panose="020F0502020204030204" pitchFamily="34" charset="0"/>
                <a:ea typeface="Times New Roman" panose="02020603050405020304" pitchFamily="18" charset="0"/>
                <a:cs typeface="Segoe UI" panose="020B0502040204020203" pitchFamily="34" charset="0"/>
              </a:rPr>
              <a:t>academic or student affairs</a:t>
            </a: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 at the institution and provide suitable institutional support. </a:t>
            </a: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The project lead for the proposed STEP project should </a:t>
            </a:r>
            <a:r>
              <a:rPr lang="en-US" sz="1800" b="1" dirty="0">
                <a:solidFill>
                  <a:schemeClr val="accent6"/>
                </a:solidFill>
                <a:latin typeface="Calibri" panose="020F0502020204030204" pitchFamily="34" charset="0"/>
                <a:ea typeface="Times New Roman" panose="02020603050405020304" pitchFamily="18" charset="0"/>
                <a:cs typeface="Segoe UI" panose="020B0502040204020203" pitchFamily="34" charset="0"/>
              </a:rPr>
              <a:t>report directly to senior level administrator of the institution</a:t>
            </a: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 A senior level administrator is one who directly reports to either the institution’s President, Chief Academic/Student Affairs Officer and/or governing board.</a:t>
            </a:r>
          </a:p>
          <a:p>
            <a:pPr marL="398463" marR="5080" indent="-285750"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endParaRP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endPar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endParaRP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endPar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endParaRPr>
          </a:p>
          <a:p>
            <a:pPr marL="398463" marR="5080" indent="-285750" algn="just">
              <a:lnSpc>
                <a:spcPct val="100000"/>
              </a:lnSpc>
              <a:spcBef>
                <a:spcPts val="735"/>
              </a:spcBef>
              <a:buClr>
                <a:schemeClr val="accent6">
                  <a:lumMod val="50000"/>
                </a:schemeClr>
              </a:buClr>
              <a:buSzPct val="60000"/>
              <a:buFont typeface="Wingdings" panose="05000000000000000000" pitchFamily="2" charset="2"/>
              <a:buChar char="v"/>
              <a:tabLst>
                <a:tab pos="849630" algn="l"/>
              </a:tabLst>
            </a:pPr>
            <a:r>
              <a:rPr lang="en-US" sz="1800" dirty="0">
                <a:solidFill>
                  <a:schemeClr val="tx1"/>
                </a:solidFill>
                <a:latin typeface="Calibri" panose="020F0502020204030204" pitchFamily="34" charset="0"/>
                <a:ea typeface="Times New Roman" panose="02020603050405020304" pitchFamily="18" charset="0"/>
                <a:cs typeface="Segoe UI" panose="020B0502040204020203" pitchFamily="34" charset="0"/>
              </a:rPr>
              <a:t>T</a:t>
            </a:r>
            <a:r>
              <a:rPr lang="en-US" sz="1800" dirty="0">
                <a:solidFill>
                  <a:schemeClr val="tx1"/>
                </a:solidFill>
                <a:effectLst/>
                <a:latin typeface="Calibri" panose="020F0502020204030204" pitchFamily="34" charset="0"/>
                <a:ea typeface="Times New Roman" panose="02020603050405020304" pitchFamily="18" charset="0"/>
                <a:cs typeface="Segoe UI" panose="020B0502040204020203" pitchFamily="34" charset="0"/>
              </a:rPr>
              <a:t>he </a:t>
            </a:r>
            <a:r>
              <a:rPr lang="en-US" sz="1800" b="1" dirty="0">
                <a:solidFill>
                  <a:schemeClr val="accent6"/>
                </a:solidFill>
                <a:effectLst/>
                <a:latin typeface="Calibri" panose="020F0502020204030204" pitchFamily="34" charset="0"/>
                <a:ea typeface="Times New Roman" panose="02020603050405020304" pitchFamily="18" charset="0"/>
                <a:cs typeface="Segoe UI" panose="020B0502040204020203" pitchFamily="34" charset="0"/>
              </a:rPr>
              <a:t>number of staff should match the requested contracted headcount </a:t>
            </a:r>
            <a:r>
              <a:rPr lang="en-US" sz="1800" dirty="0">
                <a:solidFill>
                  <a:schemeClr val="tx1"/>
                </a:solidFill>
                <a:effectLst/>
                <a:latin typeface="Calibri" panose="020F0502020204030204" pitchFamily="34" charset="0"/>
                <a:ea typeface="Times New Roman" panose="02020603050405020304" pitchFamily="18" charset="0"/>
                <a:cs typeface="Segoe UI" panose="020B0502040204020203" pitchFamily="34" charset="0"/>
              </a:rPr>
              <a:t>(number of students to be served) for the application, and all professional staff should have a </a:t>
            </a:r>
            <a:r>
              <a:rPr lang="en-US" sz="1800" b="1" dirty="0">
                <a:solidFill>
                  <a:schemeClr val="accent6"/>
                </a:solidFill>
                <a:effectLst/>
                <a:latin typeface="Calibri" panose="020F0502020204030204" pitchFamily="34" charset="0"/>
                <a:ea typeface="Times New Roman" panose="02020603050405020304" pitchFamily="18" charset="0"/>
                <a:cs typeface="Segoe UI" panose="020B0502040204020203" pitchFamily="34" charset="0"/>
              </a:rPr>
              <a:t>background working with students in grades 7-12 </a:t>
            </a:r>
            <a:r>
              <a:rPr lang="en-US" sz="1800" dirty="0">
                <a:solidFill>
                  <a:schemeClr val="tx1"/>
                </a:solidFill>
                <a:effectLst/>
                <a:latin typeface="Calibri" panose="020F0502020204030204" pitchFamily="34" charset="0"/>
                <a:ea typeface="Times New Roman" panose="02020603050405020304" pitchFamily="18" charset="0"/>
                <a:cs typeface="Segoe UI" panose="020B0502040204020203" pitchFamily="34" charset="0"/>
              </a:rPr>
              <a:t>per the chart below:</a:t>
            </a:r>
          </a:p>
          <a:p>
            <a:pPr marL="112713" marR="5080" indent="0" algn="just">
              <a:lnSpc>
                <a:spcPts val="2920"/>
              </a:lnSpc>
              <a:spcBef>
                <a:spcPts val="735"/>
              </a:spcBef>
              <a:buClr>
                <a:schemeClr val="accent6">
                  <a:lumMod val="50000"/>
                </a:schemeClr>
              </a:buClr>
              <a:buSzPct val="60000"/>
              <a:buNone/>
              <a:tabLst>
                <a:tab pos="849630" algn="l"/>
              </a:tabLst>
            </a:pPr>
            <a:endParaRPr lang="en-US" sz="1800" dirty="0">
              <a:effectLst/>
              <a:latin typeface="Times New Roman" panose="02020603050405020304" pitchFamily="18" charset="0"/>
              <a:ea typeface="Times New Roman" panose="02020603050405020304" pitchFamily="18" charset="0"/>
            </a:endParaRPr>
          </a:p>
          <a:p>
            <a:pPr marL="112713" marR="5080" indent="0" algn="just">
              <a:lnSpc>
                <a:spcPts val="2920"/>
              </a:lnSpc>
              <a:spcBef>
                <a:spcPts val="735"/>
              </a:spcBef>
              <a:buClr>
                <a:schemeClr val="accent6">
                  <a:lumMod val="50000"/>
                </a:schemeClr>
              </a:buClr>
              <a:buSzPct val="60000"/>
              <a:buNone/>
              <a:tabLst>
                <a:tab pos="849630" algn="l"/>
              </a:tabLst>
            </a:pPr>
            <a:endParaRPr lang="en-US" sz="2200" b="1" dirty="0">
              <a:solidFill>
                <a:schemeClr val="accent6"/>
              </a:solidFill>
              <a:latin typeface="Calibri" panose="020F0502020204030204" pitchFamily="34" charset="0"/>
            </a:endParaRPr>
          </a:p>
          <a:p>
            <a:pPr marL="395288" marR="5080" indent="-282575"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2200" dirty="0">
              <a:solidFill>
                <a:schemeClr val="accent6"/>
              </a:solidFill>
              <a:latin typeface="Calibri" panose="020F0502020204030204" pitchFamily="34" charset="0"/>
              <a:cs typeface="Calibri"/>
            </a:endParaRPr>
          </a:p>
          <a:p>
            <a:pPr marL="395288" marR="5080" indent="-282575" algn="just">
              <a:lnSpc>
                <a:spcPts val="2920"/>
              </a:lnSpc>
              <a:spcBef>
                <a:spcPts val="735"/>
              </a:spcBef>
              <a:buClr>
                <a:schemeClr val="accent6">
                  <a:lumMod val="50000"/>
                </a:schemeClr>
              </a:buClr>
              <a:buSzPct val="60000"/>
              <a:buFont typeface="Wingdings" panose="05000000000000000000" pitchFamily="2" charset="2"/>
              <a:buChar char="v"/>
              <a:tabLst>
                <a:tab pos="849630" algn="l"/>
              </a:tabLst>
            </a:pPr>
            <a:endParaRPr lang="en-US" sz="2400" spc="-15" dirty="0">
              <a:solidFill>
                <a:srgbClr val="292934"/>
              </a:solidFill>
              <a:latin typeface="Calibri" panose="020F0502020204030204" pitchFamily="34" charset="0"/>
              <a:cs typeface="Calibri"/>
            </a:endParaRPr>
          </a:p>
        </p:txBody>
      </p:sp>
      <p:pic>
        <p:nvPicPr>
          <p:cNvPr id="4" name="Picture 3">
            <a:extLst>
              <a:ext uri="{FF2B5EF4-FFF2-40B4-BE49-F238E27FC236}">
                <a16:creationId xmlns:a16="http://schemas.microsoft.com/office/drawing/2014/main" id="{A89A3667-3F33-45D0-B861-E30F08FC5D82}"/>
              </a:ext>
            </a:extLst>
          </p:cNvPr>
          <p:cNvPicPr>
            <a:picLocks noChangeAspect="1"/>
          </p:cNvPicPr>
          <p:nvPr/>
        </p:nvPicPr>
        <p:blipFill>
          <a:blip r:embed="rId4"/>
          <a:stretch>
            <a:fillRect/>
          </a:stretch>
        </p:blipFill>
        <p:spPr>
          <a:xfrm>
            <a:off x="287224" y="304800"/>
            <a:ext cx="1140051" cy="1219306"/>
          </a:xfrm>
          <a:prstGeom prst="rect">
            <a:avLst/>
          </a:prstGeom>
        </p:spPr>
      </p:pic>
      <p:graphicFrame>
        <p:nvGraphicFramePr>
          <p:cNvPr id="7" name="Table 6">
            <a:extLst>
              <a:ext uri="{FF2B5EF4-FFF2-40B4-BE49-F238E27FC236}">
                <a16:creationId xmlns:a16="http://schemas.microsoft.com/office/drawing/2014/main" id="{7F87A2F7-0150-B18B-C31C-CB0F801ABE10}"/>
              </a:ext>
            </a:extLst>
          </p:cNvPr>
          <p:cNvGraphicFramePr>
            <a:graphicFrameLocks noGrp="1"/>
          </p:cNvGraphicFramePr>
          <p:nvPr>
            <p:extLst>
              <p:ext uri="{D42A27DB-BD31-4B8C-83A1-F6EECF244321}">
                <p14:modId xmlns:p14="http://schemas.microsoft.com/office/powerpoint/2010/main" val="1084516971"/>
              </p:ext>
            </p:extLst>
          </p:nvPr>
        </p:nvGraphicFramePr>
        <p:xfrm>
          <a:off x="4876800" y="3878686"/>
          <a:ext cx="3886200" cy="2196084"/>
        </p:xfrm>
        <a:graphic>
          <a:graphicData uri="http://schemas.openxmlformats.org/drawingml/2006/table">
            <a:tbl>
              <a:tblPr firstRow="1" firstCol="1">
                <a:tableStyleId>{5C22544A-7EE6-4342-B048-85BDC9FD1C3A}</a:tableStyleId>
              </a:tblPr>
              <a:tblGrid>
                <a:gridCol w="1641310">
                  <a:extLst>
                    <a:ext uri="{9D8B030D-6E8A-4147-A177-3AD203B41FA5}">
                      <a16:colId xmlns:a16="http://schemas.microsoft.com/office/drawing/2014/main" val="2165001189"/>
                    </a:ext>
                  </a:extLst>
                </a:gridCol>
                <a:gridCol w="2244890">
                  <a:extLst>
                    <a:ext uri="{9D8B030D-6E8A-4147-A177-3AD203B41FA5}">
                      <a16:colId xmlns:a16="http://schemas.microsoft.com/office/drawing/2014/main" val="606189741"/>
                    </a:ext>
                  </a:extLst>
                </a:gridCol>
              </a:tblGrid>
              <a:tr h="579781">
                <a:tc>
                  <a:txBody>
                    <a:bodyPr/>
                    <a:lstStyle/>
                    <a:p>
                      <a:pPr marL="0" marR="0" algn="ctr">
                        <a:lnSpc>
                          <a:spcPct val="107000"/>
                        </a:lnSpc>
                        <a:spcBef>
                          <a:spcPts val="0"/>
                        </a:spcBef>
                        <a:spcAft>
                          <a:spcPts val="0"/>
                        </a:spcAft>
                      </a:pPr>
                      <a:r>
                        <a:rPr lang="en-US" sz="2000" dirty="0">
                          <a:effectLst/>
                        </a:rPr>
                        <a:t>Contracted Headcount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tc>
                  <a:txBody>
                    <a:bodyPr/>
                    <a:lstStyle/>
                    <a:p>
                      <a:pPr marL="0" marR="0" algn="ctr">
                        <a:lnSpc>
                          <a:spcPct val="107000"/>
                        </a:lnSpc>
                        <a:spcBef>
                          <a:spcPts val="0"/>
                        </a:spcBef>
                        <a:spcAft>
                          <a:spcPts val="0"/>
                        </a:spcAft>
                      </a:pPr>
                      <a:r>
                        <a:rPr lang="en-US" sz="2000" dirty="0">
                          <a:effectLst/>
                        </a:rPr>
                        <a:t>Professional Staff FTE Required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extLst>
                  <a:ext uri="{0D108BD9-81ED-4DB2-BD59-A6C34878D82A}">
                    <a16:rowId xmlns:a16="http://schemas.microsoft.com/office/drawing/2014/main" val="2379272440"/>
                  </a:ext>
                </a:extLst>
              </a:tr>
              <a:tr h="283332">
                <a:tc>
                  <a:txBody>
                    <a:bodyPr/>
                    <a:lstStyle/>
                    <a:p>
                      <a:pPr marL="0" marR="0" algn="ctr">
                        <a:lnSpc>
                          <a:spcPct val="107000"/>
                        </a:lnSpc>
                        <a:spcBef>
                          <a:spcPts val="0"/>
                        </a:spcBef>
                        <a:spcAft>
                          <a:spcPts val="0"/>
                        </a:spcAft>
                      </a:pPr>
                      <a:r>
                        <a:rPr lang="en-US" sz="2000">
                          <a:effectLst/>
                        </a:rPr>
                        <a:t>50 – 99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tc>
                  <a:txBody>
                    <a:bodyPr/>
                    <a:lstStyle/>
                    <a:p>
                      <a:pPr marL="0" marR="0" algn="ctr">
                        <a:lnSpc>
                          <a:spcPct val="107000"/>
                        </a:lnSpc>
                        <a:spcBef>
                          <a:spcPts val="0"/>
                        </a:spcBef>
                        <a:spcAft>
                          <a:spcPts val="0"/>
                        </a:spcAft>
                      </a:pPr>
                      <a:r>
                        <a:rPr lang="en-US" sz="2000">
                          <a:effectLst/>
                        </a:rPr>
                        <a:t>.5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extLst>
                  <a:ext uri="{0D108BD9-81ED-4DB2-BD59-A6C34878D82A}">
                    <a16:rowId xmlns:a16="http://schemas.microsoft.com/office/drawing/2014/main" val="4142185564"/>
                  </a:ext>
                </a:extLst>
              </a:tr>
              <a:tr h="283332">
                <a:tc>
                  <a:txBody>
                    <a:bodyPr/>
                    <a:lstStyle/>
                    <a:p>
                      <a:pPr marL="0" marR="0" algn="ctr">
                        <a:lnSpc>
                          <a:spcPct val="107000"/>
                        </a:lnSpc>
                        <a:spcBef>
                          <a:spcPts val="0"/>
                        </a:spcBef>
                        <a:spcAft>
                          <a:spcPts val="0"/>
                        </a:spcAft>
                      </a:pPr>
                      <a:r>
                        <a:rPr lang="en-US" sz="2000">
                          <a:effectLst/>
                        </a:rPr>
                        <a:t>100 – 199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tc>
                  <a:txBody>
                    <a:bodyPr/>
                    <a:lstStyle/>
                    <a:p>
                      <a:pPr marL="0" marR="0" algn="ctr">
                        <a:lnSpc>
                          <a:spcPct val="107000"/>
                        </a:lnSpc>
                        <a:spcBef>
                          <a:spcPts val="0"/>
                        </a:spcBef>
                        <a:spcAft>
                          <a:spcPts val="0"/>
                        </a:spcAft>
                      </a:pPr>
                      <a:r>
                        <a:rPr lang="en-US" sz="2000">
                          <a:effectLst/>
                        </a:rPr>
                        <a:t>1</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extLst>
                  <a:ext uri="{0D108BD9-81ED-4DB2-BD59-A6C34878D82A}">
                    <a16:rowId xmlns:a16="http://schemas.microsoft.com/office/drawing/2014/main" val="2537996793"/>
                  </a:ext>
                </a:extLst>
              </a:tr>
              <a:tr h="283332">
                <a:tc>
                  <a:txBody>
                    <a:bodyPr/>
                    <a:lstStyle/>
                    <a:p>
                      <a:pPr marL="0" marR="0" algn="ctr">
                        <a:lnSpc>
                          <a:spcPct val="107000"/>
                        </a:lnSpc>
                        <a:spcBef>
                          <a:spcPts val="0"/>
                        </a:spcBef>
                        <a:spcAft>
                          <a:spcPts val="0"/>
                        </a:spcAft>
                      </a:pPr>
                      <a:r>
                        <a:rPr lang="en-US" sz="2000">
                          <a:effectLst/>
                        </a:rPr>
                        <a:t>200– 299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tc>
                  <a:txBody>
                    <a:bodyPr/>
                    <a:lstStyle/>
                    <a:p>
                      <a:pPr marL="0" marR="0" algn="ctr">
                        <a:lnSpc>
                          <a:spcPct val="107000"/>
                        </a:lnSpc>
                        <a:spcBef>
                          <a:spcPts val="0"/>
                        </a:spcBef>
                        <a:spcAft>
                          <a:spcPts val="0"/>
                        </a:spcAft>
                      </a:pPr>
                      <a:r>
                        <a:rPr lang="en-US" sz="2000">
                          <a:effectLst/>
                        </a:rPr>
                        <a:t>1.5</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extLst>
                  <a:ext uri="{0D108BD9-81ED-4DB2-BD59-A6C34878D82A}">
                    <a16:rowId xmlns:a16="http://schemas.microsoft.com/office/drawing/2014/main" val="468687746"/>
                  </a:ext>
                </a:extLst>
              </a:tr>
              <a:tr h="283332">
                <a:tc>
                  <a:txBody>
                    <a:bodyPr/>
                    <a:lstStyle/>
                    <a:p>
                      <a:pPr marL="0" marR="0" algn="ctr">
                        <a:lnSpc>
                          <a:spcPct val="107000"/>
                        </a:lnSpc>
                        <a:spcBef>
                          <a:spcPts val="0"/>
                        </a:spcBef>
                        <a:spcAft>
                          <a:spcPts val="0"/>
                        </a:spcAft>
                      </a:pPr>
                      <a:r>
                        <a:rPr lang="en-US" sz="2000">
                          <a:effectLst/>
                        </a:rPr>
                        <a:t>300-399</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tc>
                  <a:txBody>
                    <a:bodyPr/>
                    <a:lstStyle/>
                    <a:p>
                      <a:pPr marL="0" marR="0" algn="ctr">
                        <a:lnSpc>
                          <a:spcPct val="107000"/>
                        </a:lnSpc>
                        <a:spcBef>
                          <a:spcPts val="0"/>
                        </a:spcBef>
                        <a:spcAft>
                          <a:spcPts val="0"/>
                        </a:spcAft>
                      </a:pPr>
                      <a:r>
                        <a:rPr lang="en-US" sz="2000">
                          <a:effectLst/>
                        </a:rPr>
                        <a:t>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extLst>
                  <a:ext uri="{0D108BD9-81ED-4DB2-BD59-A6C34878D82A}">
                    <a16:rowId xmlns:a16="http://schemas.microsoft.com/office/drawing/2014/main" val="2370001016"/>
                  </a:ext>
                </a:extLst>
              </a:tr>
              <a:tr h="283332">
                <a:tc>
                  <a:txBody>
                    <a:bodyPr/>
                    <a:lstStyle/>
                    <a:p>
                      <a:pPr marL="0" marR="0" algn="ctr">
                        <a:lnSpc>
                          <a:spcPct val="107000"/>
                        </a:lnSpc>
                        <a:spcBef>
                          <a:spcPts val="0"/>
                        </a:spcBef>
                        <a:spcAft>
                          <a:spcPts val="0"/>
                        </a:spcAft>
                      </a:pPr>
                      <a:r>
                        <a:rPr lang="en-US" sz="2000">
                          <a:effectLst/>
                        </a:rPr>
                        <a:t>400 and up</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tc>
                  <a:txBody>
                    <a:bodyPr/>
                    <a:lstStyle/>
                    <a:p>
                      <a:pPr marL="0" marR="0" algn="ctr">
                        <a:lnSpc>
                          <a:spcPct val="107000"/>
                        </a:lnSpc>
                        <a:spcBef>
                          <a:spcPts val="0"/>
                        </a:spcBef>
                        <a:spcAft>
                          <a:spcPts val="0"/>
                        </a:spcAft>
                      </a:pPr>
                      <a:r>
                        <a:rPr lang="en-US" sz="2000" dirty="0">
                          <a:effectLst/>
                        </a:rPr>
                        <a:t>2.5</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6675" marR="66675" marT="0" marB="0" anchor="ctr"/>
                </a:tc>
                <a:extLst>
                  <a:ext uri="{0D108BD9-81ED-4DB2-BD59-A6C34878D82A}">
                    <a16:rowId xmlns:a16="http://schemas.microsoft.com/office/drawing/2014/main" val="3592485440"/>
                  </a:ext>
                </a:extLst>
              </a:tr>
            </a:tbl>
          </a:graphicData>
        </a:graphic>
      </p:graphicFrame>
      <p:pic>
        <p:nvPicPr>
          <p:cNvPr id="6" name="Audio 5">
            <a:hlinkClick r:id="" action="ppaction://media"/>
            <a:extLst>
              <a:ext uri="{FF2B5EF4-FFF2-40B4-BE49-F238E27FC236}">
                <a16:creationId xmlns:a16="http://schemas.microsoft.com/office/drawing/2014/main" id="{06EDA52F-E860-9616-C9A3-3CF142E264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687279477"/>
      </p:ext>
    </p:extLst>
  </p:cSld>
  <p:clrMapOvr>
    <a:masterClrMapping/>
  </p:clrMapOvr>
  <mc:AlternateContent xmlns:mc="http://schemas.openxmlformats.org/markup-compatibility/2006">
    <mc:Choice xmlns:p14="http://schemas.microsoft.com/office/powerpoint/2010/main" Requires="p14">
      <p:transition spd="slow" p14:dur="2000" advTm="99243"/>
    </mc:Choice>
    <mc:Fallback>
      <p:transition spd="slow" advTm="99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404467"/>
            <a:ext cx="5242560" cy="901041"/>
          </a:xfrm>
          <a:prstGeom prst="rect">
            <a:avLst/>
          </a:prstGeom>
        </p:spPr>
        <p:txBody>
          <a:bodyPr vert="horz" wrap="square" lIns="0" tIns="282727" rIns="0" bIns="0" rtlCol="0">
            <a:spAutoFit/>
          </a:bodyPr>
          <a:lstStyle/>
          <a:p>
            <a:pPr marL="734060">
              <a:lnSpc>
                <a:spcPct val="100000"/>
              </a:lnSpc>
            </a:pPr>
            <a:r>
              <a:rPr b="1" spc="-5" dirty="0"/>
              <a:t>Fun</a:t>
            </a:r>
            <a:r>
              <a:rPr b="1" spc="5" dirty="0"/>
              <a:t>d</a:t>
            </a:r>
            <a:r>
              <a:rPr b="1" dirty="0"/>
              <a:t>ing</a:t>
            </a:r>
            <a:r>
              <a:rPr b="1" spc="-20" dirty="0"/>
              <a:t> </a:t>
            </a:r>
            <a:r>
              <a:rPr b="1" spc="-5" dirty="0"/>
              <a:t>Lim</a:t>
            </a:r>
            <a:r>
              <a:rPr b="1" spc="-10" dirty="0"/>
              <a:t>i</a:t>
            </a:r>
            <a:r>
              <a:rPr b="1" spc="-50" dirty="0"/>
              <a:t>t</a:t>
            </a:r>
            <a:r>
              <a:rPr b="1" spc="-40" dirty="0"/>
              <a:t>a</a:t>
            </a:r>
            <a:r>
              <a:rPr b="1" dirty="0"/>
              <a:t>tions</a:t>
            </a:r>
          </a:p>
        </p:txBody>
      </p:sp>
      <p:sp>
        <p:nvSpPr>
          <p:cNvPr id="3" name="object 3"/>
          <p:cNvSpPr/>
          <p:nvPr/>
        </p:nvSpPr>
        <p:spPr>
          <a:xfrm>
            <a:off x="236220" y="245388"/>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0" y="1464587"/>
            <a:ext cx="8686800" cy="4682500"/>
          </a:xfrm>
          <a:prstGeom prst="rect">
            <a:avLst/>
          </a:prstGeom>
        </p:spPr>
        <p:txBody>
          <a:bodyPr vert="horz" wrap="square" lIns="0" tIns="0" rIns="0" bIns="0" rtlCol="0" anchor="t">
            <a:spAutoFit/>
          </a:bodyPr>
          <a:lstStyle/>
          <a:p>
            <a:pPr marL="870585" marR="5080" indent="-342900">
              <a:buClr>
                <a:srgbClr val="AC8F67"/>
              </a:buClr>
              <a:buSzPct val="59090"/>
              <a:buFont typeface="Wingdings" panose="05000000000000000000" pitchFamily="2" charset="2"/>
              <a:buChar char="v"/>
              <a:tabLst>
                <a:tab pos="849630" algn="l"/>
              </a:tabLst>
            </a:pP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4675" marR="5080" indent="-342900" algn="just">
              <a:lnSpc>
                <a:spcPts val="2400"/>
              </a:lnSpc>
              <a:spcAft>
                <a:spcPts val="1200"/>
              </a:spcAft>
              <a:buClr>
                <a:schemeClr val="accent6">
                  <a:lumMod val="50000"/>
                </a:schemeClr>
              </a:buClr>
              <a:buSzPct val="75000"/>
              <a:buFont typeface="Wingdings" panose="05000000000000000000" pitchFamily="2" charset="2"/>
              <a:buChar char="v"/>
              <a:tabLst>
                <a:tab pos="574675" algn="l"/>
              </a:tabLst>
            </a:pPr>
            <a:r>
              <a:rPr lang="en-US" sz="2400" b="1" dirty="0">
                <a:solidFill>
                  <a:schemeClr val="accent6"/>
                </a:solidFill>
                <a:latin typeface="Calibri"/>
                <a:ea typeface="Calibri"/>
                <a:cs typeface="Calibri"/>
              </a:rPr>
              <a:t>The maximum request</a:t>
            </a:r>
            <a:r>
              <a:rPr lang="en-US" sz="2400" b="1" dirty="0">
                <a:solidFill>
                  <a:srgbClr val="FF0000"/>
                </a:solidFill>
                <a:latin typeface="Calibri"/>
                <a:ea typeface="Calibri"/>
                <a:cs typeface="Calibri"/>
              </a:rPr>
              <a:t> </a:t>
            </a:r>
            <a:r>
              <a:rPr lang="en-US" sz="2400" dirty="0">
                <a:latin typeface="Calibri"/>
                <a:ea typeface="Calibri"/>
                <a:cs typeface="Calibri"/>
              </a:rPr>
              <a:t>for any individual STEP project that was </a:t>
            </a:r>
            <a:r>
              <a:rPr lang="en-US" sz="2400" b="1" u="sng" dirty="0">
                <a:solidFill>
                  <a:schemeClr val="accent6"/>
                </a:solidFill>
                <a:latin typeface="Calibri"/>
                <a:ea typeface="Calibri"/>
                <a:cs typeface="Calibri"/>
              </a:rPr>
              <a:t>previously funded in the 20-25 cycle will be $600,500 </a:t>
            </a:r>
            <a:r>
              <a:rPr lang="en-US" sz="2400" dirty="0">
                <a:latin typeface="Calibri"/>
                <a:ea typeface="Calibri"/>
                <a:cs typeface="Calibri"/>
              </a:rPr>
              <a:t>per year. </a:t>
            </a:r>
          </a:p>
          <a:p>
            <a:pPr marL="574675" marR="5080" indent="-342900" algn="just">
              <a:lnSpc>
                <a:spcPts val="2400"/>
              </a:lnSpc>
              <a:spcBef>
                <a:spcPts val="1200"/>
              </a:spcBef>
              <a:spcAft>
                <a:spcPts val="1200"/>
              </a:spcAft>
              <a:buClr>
                <a:schemeClr val="accent6">
                  <a:lumMod val="50000"/>
                </a:schemeClr>
              </a:buClr>
              <a:buSzPct val="75000"/>
              <a:buFont typeface="Wingdings" panose="05000000000000000000" pitchFamily="2" charset="2"/>
              <a:buChar char="v"/>
              <a:tabLst>
                <a:tab pos="574675" algn="l"/>
              </a:tabLst>
            </a:pPr>
            <a:r>
              <a:rPr lang="en-US" sz="2400" b="1" u="sng" dirty="0">
                <a:solidFill>
                  <a:schemeClr val="accent6"/>
                </a:solidFill>
                <a:latin typeface="Calibri"/>
                <a:ea typeface="Calibri"/>
                <a:cs typeface="Calibri"/>
              </a:rPr>
              <a:t>New projects</a:t>
            </a:r>
            <a:r>
              <a:rPr lang="en-US" sz="2400" b="1" dirty="0">
                <a:solidFill>
                  <a:srgbClr val="FF0000"/>
                </a:solidFill>
                <a:latin typeface="Calibri"/>
                <a:ea typeface="Calibri"/>
                <a:cs typeface="Calibri"/>
              </a:rPr>
              <a:t> </a:t>
            </a:r>
            <a:r>
              <a:rPr lang="en-US" sz="2400" dirty="0">
                <a:latin typeface="Calibri"/>
                <a:ea typeface="Calibri"/>
                <a:cs typeface="Calibri"/>
              </a:rPr>
              <a:t>will be capped </a:t>
            </a:r>
            <a:r>
              <a:rPr lang="en-US" sz="2400" b="1" u="sng" dirty="0">
                <a:solidFill>
                  <a:schemeClr val="accent6"/>
                </a:solidFill>
                <a:latin typeface="Calibri"/>
                <a:ea typeface="Calibri"/>
                <a:cs typeface="Calibri"/>
              </a:rPr>
              <a:t>at a maximum budget of $299,500 </a:t>
            </a:r>
            <a:r>
              <a:rPr lang="en-US" sz="2400" b="1" dirty="0">
                <a:solidFill>
                  <a:schemeClr val="accent6"/>
                </a:solidFill>
                <a:latin typeface="Calibri"/>
                <a:ea typeface="Calibri"/>
                <a:cs typeface="Calibri"/>
              </a:rPr>
              <a:t>(which equates to a headcount of 125)</a:t>
            </a:r>
            <a:r>
              <a:rPr lang="en-US" sz="2400" dirty="0">
                <a:latin typeface="Calibri"/>
                <a:ea typeface="Calibri"/>
                <a:cs typeface="Calibri"/>
              </a:rPr>
              <a:t> during the 2025-2030 cycle in order to demonstrate the ability to effectively meet programmatic requirements and goals in a sustained manner. </a:t>
            </a:r>
          </a:p>
          <a:p>
            <a:pPr marL="574675" marR="5080" indent="-342900" algn="just">
              <a:lnSpc>
                <a:spcPts val="2400"/>
              </a:lnSpc>
              <a:spcBef>
                <a:spcPts val="1200"/>
              </a:spcBef>
              <a:spcAft>
                <a:spcPts val="1200"/>
              </a:spcAft>
              <a:buClr>
                <a:schemeClr val="accent6">
                  <a:lumMod val="50000"/>
                </a:schemeClr>
              </a:buClr>
              <a:buSzPct val="75000"/>
              <a:buFont typeface="Wingdings" panose="05000000000000000000" pitchFamily="2" charset="2"/>
              <a:buChar char="v"/>
              <a:tabLst>
                <a:tab pos="574675" algn="l"/>
              </a:tabLst>
            </a:pPr>
            <a:r>
              <a:rPr lang="en-US" sz="2400" dirty="0">
                <a:latin typeface="Calibri"/>
                <a:ea typeface="Calibri"/>
                <a:cs typeface="Calibri"/>
              </a:rPr>
              <a:t>The </a:t>
            </a:r>
            <a:r>
              <a:rPr lang="en-US" sz="2400" b="1" dirty="0">
                <a:solidFill>
                  <a:schemeClr val="accent6"/>
                </a:solidFill>
                <a:latin typeface="Calibri"/>
                <a:ea typeface="Calibri"/>
                <a:cs typeface="Calibri"/>
              </a:rPr>
              <a:t>maximum award for a consortium STEP project will be $999,500 </a:t>
            </a:r>
            <a:r>
              <a:rPr lang="en-US" sz="2400" dirty="0">
                <a:latin typeface="Calibri"/>
                <a:ea typeface="Calibri"/>
                <a:cs typeface="Calibri"/>
              </a:rPr>
              <a:t>per year.</a:t>
            </a:r>
          </a:p>
          <a:p>
            <a:pPr marL="574675" marR="5080" indent="-342900" algn="just">
              <a:lnSpc>
                <a:spcPts val="2400"/>
              </a:lnSpc>
              <a:spcBef>
                <a:spcPts val="1200"/>
              </a:spcBef>
              <a:spcAft>
                <a:spcPts val="1200"/>
              </a:spcAft>
              <a:buClr>
                <a:schemeClr val="accent6">
                  <a:lumMod val="50000"/>
                </a:schemeClr>
              </a:buClr>
              <a:buSzPct val="75000"/>
              <a:buFont typeface="Wingdings" panose="05000000000000000000" pitchFamily="2" charset="2"/>
              <a:buChar char="v"/>
              <a:tabLst>
                <a:tab pos="574675" algn="l"/>
              </a:tabLst>
            </a:pPr>
            <a:r>
              <a:rPr lang="en-US" sz="2400" dirty="0">
                <a:latin typeface="Calibri" panose="020F0502020204030204" pitchFamily="34" charset="0"/>
              </a:rPr>
              <a:t>The project may propose a budget that reflects a lower funding amount if the project deems it suitable for the scope of their services or their ability to meet the required 25% match.</a:t>
            </a:r>
          </a:p>
        </p:txBody>
      </p:sp>
      <p:pic>
        <p:nvPicPr>
          <p:cNvPr id="11" name="Audio 10">
            <a:hlinkClick r:id="" action="ppaction://media"/>
            <a:extLst>
              <a:ext uri="{FF2B5EF4-FFF2-40B4-BE49-F238E27FC236}">
                <a16:creationId xmlns:a16="http://schemas.microsoft.com/office/drawing/2014/main" id="{C9EA60E1-67DE-5F86-50DD-706C5D38900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622"/>
    </mc:Choice>
    <mc:Fallback>
      <p:transition spd="slow" advTm="5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407058"/>
            <a:ext cx="7924800" cy="901041"/>
          </a:xfrm>
          <a:prstGeom prst="rect">
            <a:avLst/>
          </a:prstGeom>
        </p:spPr>
        <p:txBody>
          <a:bodyPr vert="horz" wrap="square" lIns="0" tIns="282727" rIns="0" bIns="0" rtlCol="0">
            <a:spAutoFit/>
          </a:bodyPr>
          <a:lstStyle/>
          <a:p>
            <a:pPr marL="810260">
              <a:lnSpc>
                <a:spcPct val="100000"/>
              </a:lnSpc>
            </a:pPr>
            <a:r>
              <a:rPr b="1" spc="-5" dirty="0"/>
              <a:t>Fun</a:t>
            </a:r>
            <a:r>
              <a:rPr b="1" spc="5" dirty="0"/>
              <a:t>d</a:t>
            </a:r>
            <a:r>
              <a:rPr b="1" dirty="0"/>
              <a:t>ing</a:t>
            </a:r>
            <a:r>
              <a:rPr b="1" spc="-15" dirty="0"/>
              <a:t> </a:t>
            </a:r>
            <a:r>
              <a:rPr b="1" spc="-5" dirty="0"/>
              <a:t>Lim</a:t>
            </a:r>
            <a:r>
              <a:rPr b="1" spc="-10" dirty="0"/>
              <a:t>i</a:t>
            </a:r>
            <a:r>
              <a:rPr b="1" spc="-50" dirty="0"/>
              <a:t>t</a:t>
            </a:r>
            <a:r>
              <a:rPr b="1" spc="-40" dirty="0"/>
              <a:t>a</a:t>
            </a:r>
            <a:r>
              <a:rPr b="1" dirty="0"/>
              <a:t>tions</a:t>
            </a:r>
            <a:r>
              <a:rPr b="1" spc="5" dirty="0"/>
              <a:t> </a:t>
            </a:r>
            <a:r>
              <a:rPr sz="2800" b="1" spc="-5" dirty="0"/>
              <a:t>(Co</a:t>
            </a:r>
            <a:r>
              <a:rPr sz="2800" b="1" spc="-30" dirty="0"/>
              <a:t>n</a:t>
            </a:r>
            <a:r>
              <a:rPr sz="2800" b="1" dirty="0"/>
              <a:t>t</a:t>
            </a:r>
            <a:r>
              <a:rPr sz="2800" b="1" spc="-10" dirty="0"/>
              <a:t>i</a:t>
            </a:r>
            <a:r>
              <a:rPr sz="2800" b="1" spc="-5" dirty="0"/>
              <a:t>n</a:t>
            </a:r>
            <a:r>
              <a:rPr sz="2800" b="1" spc="-15" dirty="0"/>
              <a:t>ued)</a:t>
            </a:r>
            <a:endParaRPr sz="2800" b="1" dirty="0"/>
          </a:p>
        </p:txBody>
      </p:sp>
      <p:sp>
        <p:nvSpPr>
          <p:cNvPr id="3" name="object 3"/>
          <p:cNvSpPr/>
          <p:nvPr/>
        </p:nvSpPr>
        <p:spPr>
          <a:xfrm>
            <a:off x="304800" y="271037"/>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28600" y="1440655"/>
            <a:ext cx="8339989" cy="4750018"/>
          </a:xfrm>
          <a:prstGeom prst="rect">
            <a:avLst/>
          </a:prstGeom>
        </p:spPr>
        <p:txBody>
          <a:bodyPr vert="horz" wrap="square" lIns="0" tIns="0" rIns="0" bIns="0" rtlCol="0" anchor="t">
            <a:spAutoFit/>
          </a:bodyPr>
          <a:lstStyle/>
          <a:p>
            <a:pPr marL="12700">
              <a:lnSpc>
                <a:spcPct val="100000"/>
              </a:lnSpc>
            </a:pPr>
            <a:endParaRPr lang="en-US" sz="1200" dirty="0">
              <a:latin typeface="Times New Roman"/>
              <a:cs typeface="Times New Roman"/>
            </a:endParaRPr>
          </a:p>
          <a:p>
            <a:pPr marL="574675" indent="-404495"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lang="en-US" sz="2800" spc="-20" dirty="0">
                <a:latin typeface="Calibri"/>
                <a:ea typeface="Calibri"/>
                <a:cs typeface="Calibri"/>
              </a:rPr>
              <a:t>Th</a:t>
            </a:r>
            <a:r>
              <a:rPr lang="en-US" sz="2800" spc="-15" dirty="0">
                <a:latin typeface="Calibri"/>
                <a:ea typeface="Calibri"/>
                <a:cs typeface="Calibri"/>
              </a:rPr>
              <a:t>e</a:t>
            </a:r>
            <a:r>
              <a:rPr lang="en-US" sz="2800" spc="5" dirty="0">
                <a:latin typeface="Calibri"/>
                <a:ea typeface="Calibri"/>
                <a:cs typeface="Calibri"/>
              </a:rPr>
              <a:t> </a:t>
            </a:r>
            <a:r>
              <a:rPr lang="en-US" sz="2800" b="1" spc="-20" dirty="0">
                <a:solidFill>
                  <a:schemeClr val="accent6"/>
                </a:solidFill>
                <a:latin typeface="Calibri"/>
                <a:ea typeface="Calibri"/>
                <a:cs typeface="Calibri"/>
              </a:rPr>
              <a:t>minimum</a:t>
            </a:r>
            <a:r>
              <a:rPr lang="en-US" sz="2800" b="1" spc="10" dirty="0">
                <a:solidFill>
                  <a:schemeClr val="accent6"/>
                </a:solidFill>
                <a:latin typeface="Calibri"/>
                <a:ea typeface="Calibri"/>
                <a:cs typeface="Calibri"/>
              </a:rPr>
              <a:t> </a:t>
            </a:r>
            <a:r>
              <a:rPr lang="en-US" sz="2800" b="1" spc="-25" dirty="0">
                <a:solidFill>
                  <a:schemeClr val="accent6"/>
                </a:solidFill>
                <a:latin typeface="Calibri"/>
                <a:ea typeface="Calibri"/>
                <a:cs typeface="Calibri"/>
              </a:rPr>
              <a:t>n</a:t>
            </a:r>
            <a:r>
              <a:rPr lang="en-US" sz="2800" b="1" spc="-15" dirty="0">
                <a:solidFill>
                  <a:schemeClr val="accent6"/>
                </a:solidFill>
                <a:latin typeface="Calibri"/>
                <a:ea typeface="Calibri"/>
                <a:cs typeface="Calibri"/>
              </a:rPr>
              <a:t>umber</a:t>
            </a:r>
            <a:r>
              <a:rPr lang="en-US" sz="2800" b="1" spc="5" dirty="0">
                <a:solidFill>
                  <a:schemeClr val="accent6"/>
                </a:solidFill>
                <a:latin typeface="Calibri"/>
                <a:ea typeface="Calibri"/>
                <a:cs typeface="Calibri"/>
              </a:rPr>
              <a:t> </a:t>
            </a:r>
            <a:r>
              <a:rPr lang="en-US" sz="2800" b="1" spc="-10" dirty="0">
                <a:solidFill>
                  <a:schemeClr val="accent6"/>
                </a:solidFill>
                <a:latin typeface="Calibri"/>
                <a:ea typeface="Calibri"/>
                <a:cs typeface="Calibri"/>
              </a:rPr>
              <a:t>of</a:t>
            </a:r>
            <a:r>
              <a:rPr lang="en-US" sz="2800" b="1" spc="10" dirty="0">
                <a:solidFill>
                  <a:schemeClr val="accent6"/>
                </a:solidFill>
                <a:latin typeface="Calibri"/>
                <a:ea typeface="Calibri"/>
                <a:cs typeface="Calibri"/>
              </a:rPr>
              <a:t> </a:t>
            </a:r>
            <a:r>
              <a:rPr lang="en-US" sz="2800" b="1" spc="-35" dirty="0">
                <a:solidFill>
                  <a:schemeClr val="accent6"/>
                </a:solidFill>
                <a:latin typeface="Calibri"/>
                <a:ea typeface="Calibri"/>
                <a:cs typeface="Calibri"/>
              </a:rPr>
              <a:t>s</a:t>
            </a:r>
            <a:r>
              <a:rPr lang="en-US" sz="2800" b="1" spc="-10" dirty="0">
                <a:solidFill>
                  <a:schemeClr val="accent6"/>
                </a:solidFill>
                <a:latin typeface="Calibri"/>
                <a:ea typeface="Calibri"/>
                <a:cs typeface="Calibri"/>
              </a:rPr>
              <a:t>t</a:t>
            </a:r>
            <a:r>
              <a:rPr lang="en-US" sz="2800" b="1" spc="-25" dirty="0">
                <a:solidFill>
                  <a:schemeClr val="accent6"/>
                </a:solidFill>
                <a:latin typeface="Calibri"/>
                <a:ea typeface="Calibri"/>
                <a:cs typeface="Calibri"/>
              </a:rPr>
              <a:t>u</a:t>
            </a:r>
            <a:r>
              <a:rPr lang="en-US" sz="2800" b="1" spc="-15" dirty="0">
                <a:solidFill>
                  <a:schemeClr val="accent6"/>
                </a:solidFill>
                <a:latin typeface="Calibri"/>
                <a:ea typeface="Calibri"/>
                <a:cs typeface="Calibri"/>
              </a:rPr>
              <a:t>de</a:t>
            </a:r>
            <a:r>
              <a:rPr lang="en-US" sz="2800" b="1" spc="-50" dirty="0">
                <a:solidFill>
                  <a:schemeClr val="accent6"/>
                </a:solidFill>
                <a:latin typeface="Calibri"/>
                <a:ea typeface="Calibri"/>
                <a:cs typeface="Calibri"/>
              </a:rPr>
              <a:t>n</a:t>
            </a:r>
            <a:r>
              <a:rPr lang="en-US" sz="2800" b="1" spc="-10" dirty="0">
                <a:solidFill>
                  <a:schemeClr val="accent6"/>
                </a:solidFill>
                <a:latin typeface="Calibri"/>
                <a:ea typeface="Calibri"/>
                <a:cs typeface="Calibri"/>
              </a:rPr>
              <a:t>ts</a:t>
            </a:r>
            <a:r>
              <a:rPr lang="en-US" sz="2800" b="1" spc="5" dirty="0">
                <a:solidFill>
                  <a:srgbClr val="FF0000"/>
                </a:solidFill>
                <a:latin typeface="Calibri"/>
                <a:ea typeface="Calibri"/>
                <a:cs typeface="Calibri"/>
              </a:rPr>
              <a:t> </a:t>
            </a:r>
            <a:r>
              <a:rPr lang="en-US" sz="2800" spc="-10" dirty="0">
                <a:latin typeface="Calibri"/>
                <a:ea typeface="Calibri"/>
                <a:cs typeface="Calibri"/>
              </a:rPr>
              <a:t>(he</a:t>
            </a:r>
            <a:r>
              <a:rPr lang="en-US" sz="2800" spc="-30" dirty="0">
                <a:latin typeface="Calibri"/>
                <a:ea typeface="Calibri"/>
                <a:cs typeface="Calibri"/>
              </a:rPr>
              <a:t>a</a:t>
            </a:r>
            <a:r>
              <a:rPr lang="en-US" sz="2800" spc="-15" dirty="0">
                <a:latin typeface="Calibri"/>
                <a:ea typeface="Calibri"/>
                <a:cs typeface="Calibri"/>
              </a:rPr>
              <a:t>d</a:t>
            </a:r>
            <a:r>
              <a:rPr lang="en-US" sz="2800" spc="-20" dirty="0">
                <a:latin typeface="Calibri"/>
                <a:ea typeface="Calibri"/>
                <a:cs typeface="Calibri"/>
              </a:rPr>
              <a:t>c</a:t>
            </a:r>
            <a:r>
              <a:rPr lang="en-US" sz="2800" spc="-15" dirty="0">
                <a:latin typeface="Calibri"/>
                <a:ea typeface="Calibri"/>
                <a:cs typeface="Calibri"/>
              </a:rPr>
              <a:t>o</a:t>
            </a:r>
            <a:r>
              <a:rPr lang="en-US" sz="2800" spc="-25" dirty="0">
                <a:latin typeface="Calibri"/>
                <a:ea typeface="Calibri"/>
                <a:cs typeface="Calibri"/>
              </a:rPr>
              <a:t>u</a:t>
            </a:r>
            <a:r>
              <a:rPr lang="en-US" sz="2800" spc="-45" dirty="0">
                <a:latin typeface="Calibri"/>
                <a:ea typeface="Calibri"/>
                <a:cs typeface="Calibri"/>
              </a:rPr>
              <a:t>n</a:t>
            </a:r>
            <a:r>
              <a:rPr lang="en-US" sz="2800" spc="-10" dirty="0">
                <a:latin typeface="Calibri"/>
                <a:ea typeface="Calibri"/>
                <a:cs typeface="Calibri"/>
              </a:rPr>
              <a:t>t)</a:t>
            </a:r>
            <a:r>
              <a:rPr lang="en-US" sz="2800" spc="35" dirty="0">
                <a:latin typeface="Calibri"/>
                <a:ea typeface="Calibri"/>
                <a:cs typeface="Calibri"/>
              </a:rPr>
              <a:t> </a:t>
            </a:r>
            <a:r>
              <a:rPr lang="en-US" sz="2800" spc="-10" dirty="0">
                <a:latin typeface="Calibri"/>
                <a:ea typeface="Calibri"/>
                <a:cs typeface="Calibri"/>
              </a:rPr>
              <a:t>t</a:t>
            </a:r>
            <a:r>
              <a:rPr lang="en-US" sz="2800" spc="-25" dirty="0">
                <a:latin typeface="Calibri"/>
                <a:ea typeface="Calibri"/>
                <a:cs typeface="Calibri"/>
              </a:rPr>
              <a:t>h</a:t>
            </a:r>
            <a:r>
              <a:rPr lang="en-US" sz="2800" spc="-45" dirty="0">
                <a:latin typeface="Calibri"/>
                <a:ea typeface="Calibri"/>
                <a:cs typeface="Calibri"/>
              </a:rPr>
              <a:t>a</a:t>
            </a:r>
            <a:r>
              <a:rPr lang="en-US" sz="2800" spc="-10" dirty="0">
                <a:latin typeface="Calibri"/>
                <a:ea typeface="Calibri"/>
                <a:cs typeface="Calibri"/>
              </a:rPr>
              <a:t>t</a:t>
            </a:r>
            <a:r>
              <a:rPr lang="en-US" sz="2800" spc="20" dirty="0">
                <a:latin typeface="Calibri"/>
                <a:ea typeface="Calibri"/>
                <a:cs typeface="Calibri"/>
              </a:rPr>
              <a:t> </a:t>
            </a:r>
            <a:r>
              <a:rPr lang="en-US" sz="2800" spc="-20" dirty="0">
                <a:latin typeface="Calibri"/>
                <a:ea typeface="Calibri"/>
                <a:cs typeface="Calibri"/>
              </a:rPr>
              <a:t>mu</a:t>
            </a:r>
            <a:r>
              <a:rPr lang="en-US" sz="2800" spc="-30" dirty="0">
                <a:latin typeface="Calibri"/>
                <a:ea typeface="Calibri"/>
                <a:cs typeface="Calibri"/>
              </a:rPr>
              <a:t>s</a:t>
            </a:r>
            <a:r>
              <a:rPr lang="en-US" sz="2800" spc="-10" dirty="0">
                <a:latin typeface="Calibri"/>
                <a:ea typeface="Calibri"/>
                <a:cs typeface="Calibri"/>
              </a:rPr>
              <a:t>t</a:t>
            </a:r>
            <a:r>
              <a:rPr lang="en-US" sz="2800" spc="-5" dirty="0">
                <a:latin typeface="Calibri"/>
                <a:ea typeface="Calibri"/>
                <a:cs typeface="Calibri"/>
              </a:rPr>
              <a:t> </a:t>
            </a:r>
            <a:r>
              <a:rPr lang="en-US" sz="2800" spc="-15" dirty="0">
                <a:latin typeface="Calibri"/>
                <a:ea typeface="Calibri"/>
                <a:cs typeface="Calibri"/>
              </a:rPr>
              <a:t>be</a:t>
            </a:r>
            <a:r>
              <a:rPr lang="en-US" sz="2800" spc="-10" dirty="0">
                <a:latin typeface="Calibri"/>
                <a:ea typeface="Calibri"/>
                <a:cs typeface="Calibri"/>
              </a:rPr>
              <a:t> se</a:t>
            </a:r>
            <a:r>
              <a:rPr lang="en-US" sz="2800" dirty="0">
                <a:latin typeface="Calibri"/>
                <a:ea typeface="Calibri"/>
                <a:cs typeface="Calibri"/>
              </a:rPr>
              <a:t>r</a:t>
            </a:r>
            <a:r>
              <a:rPr lang="en-US" sz="2800" spc="-35" dirty="0">
                <a:latin typeface="Calibri"/>
                <a:ea typeface="Calibri"/>
                <a:cs typeface="Calibri"/>
              </a:rPr>
              <a:t>v</a:t>
            </a:r>
            <a:r>
              <a:rPr lang="en-US" sz="2800" spc="-20" dirty="0">
                <a:latin typeface="Calibri"/>
                <a:ea typeface="Calibri"/>
                <a:cs typeface="Calibri"/>
              </a:rPr>
              <a:t>e</a:t>
            </a:r>
            <a:r>
              <a:rPr lang="en-US" sz="2800" spc="-15" dirty="0">
                <a:latin typeface="Calibri"/>
                <a:ea typeface="Calibri"/>
                <a:cs typeface="Calibri"/>
              </a:rPr>
              <a:t>d</a:t>
            </a:r>
            <a:r>
              <a:rPr lang="en-US" sz="2800" spc="10" dirty="0">
                <a:latin typeface="Calibri"/>
                <a:ea typeface="Calibri"/>
                <a:cs typeface="Calibri"/>
              </a:rPr>
              <a:t> </a:t>
            </a:r>
            <a:r>
              <a:rPr lang="en-US" sz="2800" spc="-15" dirty="0">
                <a:latin typeface="Calibri"/>
                <a:ea typeface="Calibri"/>
                <a:cs typeface="Calibri"/>
              </a:rPr>
              <a:t>a</a:t>
            </a:r>
            <a:r>
              <a:rPr lang="en-US" sz="2800" spc="-25" dirty="0">
                <a:latin typeface="Calibri"/>
                <a:ea typeface="Calibri"/>
                <a:cs typeface="Calibri"/>
              </a:rPr>
              <a:t>n</a:t>
            </a:r>
            <a:r>
              <a:rPr lang="en-US" sz="2800" spc="-15" dirty="0">
                <a:latin typeface="Calibri"/>
                <a:ea typeface="Calibri"/>
                <a:cs typeface="Calibri"/>
              </a:rPr>
              <a:t>nu</a:t>
            </a:r>
            <a:r>
              <a:rPr lang="en-US" sz="2800" spc="-30" dirty="0">
                <a:latin typeface="Calibri"/>
                <a:ea typeface="Calibri"/>
                <a:cs typeface="Calibri"/>
              </a:rPr>
              <a:t>a</a:t>
            </a:r>
            <a:r>
              <a:rPr lang="en-US" sz="2800" spc="-10" dirty="0">
                <a:latin typeface="Calibri"/>
                <a:ea typeface="Calibri"/>
                <a:cs typeface="Calibri"/>
              </a:rPr>
              <a:t>lly</a:t>
            </a:r>
            <a:r>
              <a:rPr lang="en-US" sz="2800" spc="5" dirty="0">
                <a:latin typeface="Calibri"/>
                <a:ea typeface="Calibri"/>
                <a:cs typeface="Calibri"/>
              </a:rPr>
              <a:t> </a:t>
            </a:r>
            <a:r>
              <a:rPr lang="en-US" sz="2800" spc="-10" dirty="0">
                <a:latin typeface="Calibri"/>
                <a:ea typeface="Calibri"/>
                <a:cs typeface="Calibri"/>
              </a:rPr>
              <a:t>in </a:t>
            </a:r>
            <a:r>
              <a:rPr lang="en-US" sz="2800" spc="-15" dirty="0">
                <a:latin typeface="Calibri"/>
                <a:ea typeface="Calibri"/>
                <a:cs typeface="Calibri"/>
              </a:rPr>
              <a:t>a</a:t>
            </a:r>
            <a:r>
              <a:rPr lang="en-US" sz="2800" spc="-5" dirty="0">
                <a:latin typeface="Calibri"/>
                <a:ea typeface="Calibri"/>
                <a:cs typeface="Calibri"/>
              </a:rPr>
              <a:t> </a:t>
            </a:r>
            <a:r>
              <a:rPr lang="en-US" sz="2800" spc="-30" dirty="0">
                <a:latin typeface="Calibri"/>
                <a:ea typeface="Calibri"/>
                <a:cs typeface="Calibri"/>
              </a:rPr>
              <a:t>S</a:t>
            </a:r>
            <a:r>
              <a:rPr lang="en-US" sz="2800" spc="-20" dirty="0">
                <a:latin typeface="Calibri"/>
                <a:ea typeface="Calibri"/>
                <a:cs typeface="Calibri"/>
              </a:rPr>
              <a:t>TE</a:t>
            </a:r>
            <a:r>
              <a:rPr lang="en-US" sz="2800" spc="-15" dirty="0">
                <a:latin typeface="Calibri"/>
                <a:ea typeface="Calibri"/>
                <a:cs typeface="Calibri"/>
              </a:rPr>
              <a:t>P</a:t>
            </a:r>
            <a:r>
              <a:rPr lang="en-US" sz="2800" spc="15" dirty="0">
                <a:latin typeface="Calibri"/>
                <a:ea typeface="Calibri"/>
                <a:cs typeface="Calibri"/>
              </a:rPr>
              <a:t> </a:t>
            </a:r>
            <a:r>
              <a:rPr lang="en-US" sz="2800" spc="-15" dirty="0">
                <a:latin typeface="Calibri"/>
                <a:ea typeface="Calibri"/>
                <a:cs typeface="Calibri"/>
              </a:rPr>
              <a:t>p</a:t>
            </a:r>
            <a:r>
              <a:rPr lang="en-US" sz="2800" spc="-40" dirty="0">
                <a:latin typeface="Calibri"/>
                <a:ea typeface="Calibri"/>
                <a:cs typeface="Calibri"/>
              </a:rPr>
              <a:t>r</a:t>
            </a:r>
            <a:r>
              <a:rPr lang="en-US" sz="2800" spc="-10" dirty="0">
                <a:latin typeface="Calibri"/>
                <a:ea typeface="Calibri"/>
                <a:cs typeface="Calibri"/>
              </a:rPr>
              <a:t>oject</a:t>
            </a:r>
            <a:r>
              <a:rPr lang="en-US" sz="2800" spc="15" dirty="0">
                <a:latin typeface="Calibri"/>
                <a:ea typeface="Calibri"/>
                <a:cs typeface="Calibri"/>
              </a:rPr>
              <a:t> </a:t>
            </a:r>
            <a:r>
              <a:rPr lang="en-US" sz="2800" spc="-10" dirty="0">
                <a:latin typeface="Calibri"/>
                <a:ea typeface="Calibri"/>
                <a:cs typeface="Calibri"/>
              </a:rPr>
              <a:t>is</a:t>
            </a:r>
            <a:r>
              <a:rPr lang="en-US" sz="2800" spc="-5" dirty="0">
                <a:latin typeface="Calibri"/>
                <a:ea typeface="Calibri"/>
                <a:cs typeface="Calibri"/>
              </a:rPr>
              <a:t> </a:t>
            </a:r>
            <a:r>
              <a:rPr lang="en-US" sz="2800" b="1" spc="-15" dirty="0">
                <a:solidFill>
                  <a:schemeClr val="accent6"/>
                </a:solidFill>
                <a:latin typeface="Calibri"/>
                <a:ea typeface="Calibri"/>
                <a:cs typeface="Calibri"/>
              </a:rPr>
              <a:t>50</a:t>
            </a:r>
            <a:r>
              <a:rPr lang="en-US" sz="2800" b="1" spc="-5" dirty="0">
                <a:solidFill>
                  <a:schemeClr val="accent6"/>
                </a:solidFill>
                <a:latin typeface="Calibri"/>
                <a:ea typeface="Calibri"/>
                <a:cs typeface="Calibri"/>
              </a:rPr>
              <a:t> </a:t>
            </a:r>
            <a:r>
              <a:rPr lang="en-US" sz="2800" b="1" spc="-25" dirty="0">
                <a:solidFill>
                  <a:schemeClr val="accent6"/>
                </a:solidFill>
                <a:latin typeface="Calibri"/>
                <a:ea typeface="Calibri"/>
                <a:cs typeface="Calibri"/>
              </a:rPr>
              <a:t>p</a:t>
            </a:r>
            <a:r>
              <a:rPr lang="en-US" sz="2800" b="1" spc="-10" dirty="0">
                <a:solidFill>
                  <a:schemeClr val="accent6"/>
                </a:solidFill>
                <a:latin typeface="Calibri"/>
                <a:ea typeface="Calibri"/>
                <a:cs typeface="Calibri"/>
              </a:rPr>
              <a:t>ar</a:t>
            </a:r>
            <a:r>
              <a:rPr lang="en-US" sz="2800" b="1" spc="-25" dirty="0">
                <a:solidFill>
                  <a:schemeClr val="accent6"/>
                </a:solidFill>
                <a:latin typeface="Calibri"/>
                <a:ea typeface="Calibri"/>
                <a:cs typeface="Calibri"/>
              </a:rPr>
              <a:t>t</a:t>
            </a:r>
            <a:r>
              <a:rPr lang="en-US" sz="2800" b="1" spc="-10" dirty="0">
                <a:solidFill>
                  <a:schemeClr val="accent6"/>
                </a:solidFill>
                <a:latin typeface="Calibri"/>
                <a:ea typeface="Calibri"/>
                <a:cs typeface="Calibri"/>
              </a:rPr>
              <a:t>icipa</a:t>
            </a:r>
            <a:r>
              <a:rPr lang="en-US" sz="2800" b="1" spc="-50" dirty="0">
                <a:solidFill>
                  <a:schemeClr val="accent6"/>
                </a:solidFill>
                <a:latin typeface="Calibri"/>
                <a:ea typeface="Calibri"/>
                <a:cs typeface="Calibri"/>
              </a:rPr>
              <a:t>n</a:t>
            </a:r>
            <a:r>
              <a:rPr lang="en-US" sz="2800" b="1" spc="-10" dirty="0">
                <a:solidFill>
                  <a:schemeClr val="accent6"/>
                </a:solidFill>
                <a:latin typeface="Calibri"/>
                <a:ea typeface="Calibri"/>
                <a:cs typeface="Calibri"/>
              </a:rPr>
              <a:t>ts</a:t>
            </a:r>
            <a:r>
              <a:rPr lang="en-US" sz="2800" spc="-10" dirty="0">
                <a:latin typeface="Calibri"/>
                <a:ea typeface="Calibri"/>
                <a:cs typeface="Calibri"/>
              </a:rPr>
              <a:t>.</a:t>
            </a:r>
            <a:endParaRPr lang="en-US" sz="2800" dirty="0">
              <a:latin typeface="Calibri"/>
              <a:ea typeface="Calibri"/>
              <a:cs typeface="Calibri" panose="020F0502020204030204" pitchFamily="34" charset="0"/>
            </a:endParaRPr>
          </a:p>
          <a:p>
            <a:pPr marL="574675" indent="-404495"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sz="2800" dirty="0">
                <a:solidFill>
                  <a:srgbClr val="292934"/>
                </a:solidFill>
                <a:latin typeface="Calibri"/>
                <a:cs typeface="Calibri"/>
              </a:rPr>
              <a:t>P</a:t>
            </a:r>
            <a:r>
              <a:rPr sz="2800" spc="-55" dirty="0">
                <a:solidFill>
                  <a:srgbClr val="292934"/>
                </a:solidFill>
                <a:latin typeface="Calibri"/>
                <a:cs typeface="Calibri"/>
              </a:rPr>
              <a:t>r</a:t>
            </a:r>
            <a:r>
              <a:rPr sz="2800" spc="-5" dirty="0">
                <a:solidFill>
                  <a:srgbClr val="292934"/>
                </a:solidFill>
                <a:latin typeface="Calibri"/>
                <a:cs typeface="Calibri"/>
              </a:rPr>
              <a:t>oject</a:t>
            </a:r>
            <a:r>
              <a:rPr sz="2800" dirty="0">
                <a:solidFill>
                  <a:srgbClr val="292934"/>
                </a:solidFill>
                <a:latin typeface="Calibri"/>
                <a:cs typeface="Calibri"/>
              </a:rPr>
              <a:t>s</a:t>
            </a:r>
            <a:r>
              <a:rPr sz="2800" spc="-30" dirty="0">
                <a:solidFill>
                  <a:srgbClr val="292934"/>
                </a:solidFill>
                <a:latin typeface="Calibri"/>
                <a:cs typeface="Calibri"/>
              </a:rPr>
              <a:t> </a:t>
            </a:r>
            <a:r>
              <a:rPr sz="2800" dirty="0">
                <a:solidFill>
                  <a:srgbClr val="292934"/>
                </a:solidFill>
                <a:latin typeface="Calibri"/>
                <a:cs typeface="Calibri"/>
              </a:rPr>
              <a:t>th</a:t>
            </a:r>
            <a:r>
              <a:rPr sz="2800" spc="-35" dirty="0">
                <a:solidFill>
                  <a:srgbClr val="292934"/>
                </a:solidFill>
                <a:latin typeface="Calibri"/>
                <a:cs typeface="Calibri"/>
              </a:rPr>
              <a:t>a</a:t>
            </a:r>
            <a:r>
              <a:rPr sz="2800" dirty="0">
                <a:solidFill>
                  <a:srgbClr val="292934"/>
                </a:solidFill>
                <a:latin typeface="Calibri"/>
                <a:cs typeface="Calibri"/>
              </a:rPr>
              <a:t>t</a:t>
            </a:r>
            <a:r>
              <a:rPr sz="2800" spc="10"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r>
              <a:rPr sz="2800" spc="-15" dirty="0">
                <a:solidFill>
                  <a:srgbClr val="292934"/>
                </a:solidFill>
                <a:latin typeface="Calibri"/>
                <a:cs typeface="Calibri"/>
              </a:rPr>
              <a:t> </a:t>
            </a:r>
            <a:r>
              <a:rPr sz="2800" spc="-5" dirty="0">
                <a:solidFill>
                  <a:srgbClr val="292934"/>
                </a:solidFill>
                <a:latin typeface="Calibri"/>
                <a:cs typeface="Calibri"/>
              </a:rPr>
              <a:t>b</a:t>
            </a:r>
            <a:r>
              <a:rPr sz="2800" spc="-15" dirty="0">
                <a:solidFill>
                  <a:srgbClr val="292934"/>
                </a:solidFill>
                <a:latin typeface="Calibri"/>
                <a:cs typeface="Calibri"/>
              </a:rPr>
              <a:t>e</a:t>
            </a:r>
            <a:r>
              <a:rPr sz="2800" dirty="0">
                <a:solidFill>
                  <a:srgbClr val="292934"/>
                </a:solidFill>
                <a:latin typeface="Calibri"/>
                <a:cs typeface="Calibri"/>
              </a:rPr>
              <a:t>t</a:t>
            </a:r>
            <a:r>
              <a:rPr sz="2800" spc="-30" dirty="0">
                <a:solidFill>
                  <a:srgbClr val="292934"/>
                </a:solidFill>
                <a:latin typeface="Calibri"/>
                <a:cs typeface="Calibri"/>
              </a:rPr>
              <a:t>w</a:t>
            </a:r>
            <a:r>
              <a:rPr sz="2800" dirty="0">
                <a:solidFill>
                  <a:srgbClr val="292934"/>
                </a:solidFill>
                <a:latin typeface="Calibri"/>
                <a:cs typeface="Calibri"/>
              </a:rPr>
              <a:t>een</a:t>
            </a:r>
            <a:r>
              <a:rPr sz="2800" spc="-25" dirty="0">
                <a:solidFill>
                  <a:srgbClr val="292934"/>
                </a:solidFill>
                <a:latin typeface="Calibri"/>
                <a:cs typeface="Calibri"/>
              </a:rPr>
              <a:t> </a:t>
            </a:r>
            <a:r>
              <a:rPr lang="en-US" sz="2800" b="1" dirty="0">
                <a:solidFill>
                  <a:schemeClr val="accent6"/>
                </a:solidFill>
                <a:latin typeface="Calibri"/>
                <a:cs typeface="Calibri"/>
              </a:rPr>
              <a:t>50</a:t>
            </a:r>
            <a:r>
              <a:rPr sz="2800" b="1" spc="5" dirty="0">
                <a:solidFill>
                  <a:schemeClr val="accent6"/>
                </a:solidFill>
                <a:latin typeface="Calibri"/>
                <a:cs typeface="Calibri"/>
              </a:rPr>
              <a:t> </a:t>
            </a:r>
            <a:r>
              <a:rPr sz="2800" b="1" dirty="0">
                <a:solidFill>
                  <a:schemeClr val="accent6"/>
                </a:solidFill>
                <a:latin typeface="Calibri"/>
                <a:cs typeface="Calibri"/>
              </a:rPr>
              <a:t>and</a:t>
            </a:r>
            <a:r>
              <a:rPr sz="2800" b="1" spc="-30" dirty="0">
                <a:solidFill>
                  <a:schemeClr val="accent6"/>
                </a:solidFill>
                <a:latin typeface="Calibri"/>
                <a:cs typeface="Calibri"/>
              </a:rPr>
              <a:t> </a:t>
            </a:r>
            <a:r>
              <a:rPr sz="2800" b="1" dirty="0">
                <a:solidFill>
                  <a:schemeClr val="accent6"/>
                </a:solidFill>
                <a:latin typeface="Calibri"/>
                <a:cs typeface="Calibri"/>
              </a:rPr>
              <a:t>99</a:t>
            </a:r>
            <a:r>
              <a:rPr lang="en-US" sz="2800" b="1" dirty="0">
                <a:solidFill>
                  <a:schemeClr val="accent6"/>
                </a:solidFill>
                <a:latin typeface="Calibri"/>
                <a:cs typeface="Calibri"/>
              </a:rPr>
              <a:t> </a:t>
            </a:r>
            <a:r>
              <a:rPr lang="en-US" sz="2800" b="1" spc="-45" dirty="0">
                <a:solidFill>
                  <a:schemeClr val="accent6"/>
                </a:solidFill>
                <a:latin typeface="Calibri"/>
                <a:cs typeface="Calibri"/>
              </a:rPr>
              <a:t>s</a:t>
            </a:r>
            <a:r>
              <a:rPr lang="en-US" sz="2800" b="1" dirty="0">
                <a:solidFill>
                  <a:schemeClr val="accent6"/>
                </a:solidFill>
                <a:latin typeface="Calibri"/>
                <a:cs typeface="Calibri"/>
              </a:rPr>
              <a:t>tude</a:t>
            </a:r>
            <a:r>
              <a:rPr lang="en-US" sz="2800" b="1" spc="-40" dirty="0">
                <a:solidFill>
                  <a:schemeClr val="accent6"/>
                </a:solidFill>
                <a:latin typeface="Calibri"/>
                <a:cs typeface="Calibri"/>
              </a:rPr>
              <a:t>n</a:t>
            </a:r>
            <a:r>
              <a:rPr lang="en-US" sz="2800" b="1" dirty="0">
                <a:solidFill>
                  <a:schemeClr val="accent6"/>
                </a:solidFill>
                <a:latin typeface="Calibri"/>
                <a:cs typeface="Calibri"/>
              </a:rPr>
              <a:t>ts</a:t>
            </a:r>
            <a:r>
              <a:rPr lang="en-US" sz="2800" spc="15" dirty="0">
                <a:solidFill>
                  <a:srgbClr val="292934"/>
                </a:solidFill>
                <a:latin typeface="Calibri"/>
                <a:cs typeface="Calibri"/>
              </a:rPr>
              <a:t> </a:t>
            </a:r>
            <a:r>
              <a:rPr lang="en-US" sz="2800" spc="-5" dirty="0">
                <a:solidFill>
                  <a:srgbClr val="292934"/>
                </a:solidFill>
                <a:latin typeface="Calibri"/>
                <a:cs typeface="Calibri"/>
              </a:rPr>
              <a:t>pe</a:t>
            </a:r>
            <a:r>
              <a:rPr lang="en-US" sz="2800" dirty="0">
                <a:solidFill>
                  <a:srgbClr val="292934"/>
                </a:solidFill>
                <a:latin typeface="Calibri"/>
                <a:cs typeface="Calibri"/>
              </a:rPr>
              <a:t>r</a:t>
            </a:r>
            <a:r>
              <a:rPr lang="en-US" sz="2800" spc="5" dirty="0">
                <a:solidFill>
                  <a:srgbClr val="292934"/>
                </a:solidFill>
                <a:latin typeface="Calibri"/>
                <a:cs typeface="Calibri"/>
              </a:rPr>
              <a:t> </a:t>
            </a:r>
            <a:r>
              <a:rPr lang="en-US" sz="2800" spc="-45" dirty="0">
                <a:solidFill>
                  <a:srgbClr val="292934"/>
                </a:solidFill>
                <a:latin typeface="Calibri"/>
                <a:cs typeface="Calibri"/>
              </a:rPr>
              <a:t>y</a:t>
            </a:r>
            <a:r>
              <a:rPr lang="en-US" sz="2800" dirty="0">
                <a:solidFill>
                  <a:srgbClr val="292934"/>
                </a:solidFill>
                <a:latin typeface="Calibri"/>
                <a:cs typeface="Calibri"/>
              </a:rPr>
              <a:t>ear</a:t>
            </a:r>
            <a:r>
              <a:rPr lang="en-US" sz="2800" spc="-20" dirty="0">
                <a:solidFill>
                  <a:srgbClr val="292934"/>
                </a:solidFill>
                <a:latin typeface="Calibri"/>
                <a:cs typeface="Calibri"/>
              </a:rPr>
              <a:t> </a:t>
            </a:r>
            <a:r>
              <a:rPr lang="en-US" sz="2800" dirty="0">
                <a:solidFill>
                  <a:srgbClr val="292934"/>
                </a:solidFill>
                <a:latin typeface="Calibri"/>
                <a:cs typeface="Calibri"/>
              </a:rPr>
              <a:t>m</a:t>
            </a:r>
            <a:r>
              <a:rPr lang="en-US" sz="2800" spc="-65" dirty="0">
                <a:solidFill>
                  <a:srgbClr val="292934"/>
                </a:solidFill>
                <a:latin typeface="Calibri"/>
                <a:cs typeface="Calibri"/>
              </a:rPr>
              <a:t>a</a:t>
            </a:r>
            <a:r>
              <a:rPr lang="en-US" sz="2800" dirty="0">
                <a:solidFill>
                  <a:srgbClr val="292934"/>
                </a:solidFill>
                <a:latin typeface="Calibri"/>
                <a:cs typeface="Calibri"/>
              </a:rPr>
              <a:t>y </a:t>
            </a:r>
            <a:r>
              <a:rPr lang="en-US" sz="2800" spc="-30" dirty="0">
                <a:solidFill>
                  <a:srgbClr val="292934"/>
                </a:solidFill>
                <a:latin typeface="Calibri"/>
                <a:cs typeface="Calibri"/>
              </a:rPr>
              <a:t>r</a:t>
            </a:r>
            <a:r>
              <a:rPr lang="en-US" sz="2800" dirty="0">
                <a:solidFill>
                  <a:srgbClr val="292934"/>
                </a:solidFill>
                <a:latin typeface="Calibri"/>
                <a:cs typeface="Calibri"/>
              </a:rPr>
              <a:t>eque</a:t>
            </a:r>
            <a:r>
              <a:rPr lang="en-US" sz="2800" spc="-55" dirty="0">
                <a:solidFill>
                  <a:srgbClr val="292934"/>
                </a:solidFill>
                <a:latin typeface="Calibri"/>
                <a:cs typeface="Calibri"/>
              </a:rPr>
              <a:t>s</a:t>
            </a:r>
            <a:r>
              <a:rPr lang="en-US" sz="2800" dirty="0">
                <a:solidFill>
                  <a:srgbClr val="292934"/>
                </a:solidFill>
                <a:latin typeface="Calibri"/>
                <a:cs typeface="Calibri"/>
              </a:rPr>
              <a:t>t a m</a:t>
            </a:r>
            <a:r>
              <a:rPr lang="en-US" sz="2800" spc="-30" dirty="0">
                <a:solidFill>
                  <a:srgbClr val="292934"/>
                </a:solidFill>
                <a:latin typeface="Calibri"/>
                <a:cs typeface="Calibri"/>
              </a:rPr>
              <a:t>a</a:t>
            </a:r>
            <a:r>
              <a:rPr lang="en-US" sz="2800" spc="-5" dirty="0">
                <a:solidFill>
                  <a:srgbClr val="292934"/>
                </a:solidFill>
                <a:latin typeface="Calibri"/>
                <a:cs typeface="Calibri"/>
              </a:rPr>
              <a:t>ximu</a:t>
            </a:r>
            <a:r>
              <a:rPr lang="en-US" sz="2800" dirty="0">
                <a:solidFill>
                  <a:srgbClr val="292934"/>
                </a:solidFill>
                <a:latin typeface="Calibri"/>
                <a:cs typeface="Calibri"/>
              </a:rPr>
              <a:t>m</a:t>
            </a:r>
            <a:r>
              <a:rPr lang="en-US" sz="2800" spc="10" dirty="0">
                <a:solidFill>
                  <a:srgbClr val="292934"/>
                </a:solidFill>
                <a:latin typeface="Calibri"/>
                <a:cs typeface="Calibri"/>
              </a:rPr>
              <a:t> </a:t>
            </a:r>
            <a:r>
              <a:rPr lang="en-US" sz="2800" spc="-5" dirty="0">
                <a:solidFill>
                  <a:srgbClr val="292934"/>
                </a:solidFill>
                <a:latin typeface="Calibri"/>
                <a:cs typeface="Calibri"/>
              </a:rPr>
              <a:t>of</a:t>
            </a:r>
            <a:r>
              <a:rPr lang="en-US" sz="2800" spc="-5" dirty="0">
                <a:latin typeface="Calibri"/>
                <a:cs typeface="Calibri"/>
              </a:rPr>
              <a:t> </a:t>
            </a:r>
            <a:r>
              <a:rPr sz="2800" b="1" dirty="0">
                <a:solidFill>
                  <a:schemeClr val="accent6"/>
                </a:solidFill>
                <a:latin typeface="Calibri"/>
                <a:cs typeface="Calibri"/>
              </a:rPr>
              <a:t>$2,</a:t>
            </a:r>
            <a:r>
              <a:rPr lang="en-US" sz="2800" b="1" spc="-15" dirty="0">
                <a:solidFill>
                  <a:schemeClr val="accent6"/>
                </a:solidFill>
                <a:latin typeface="Calibri"/>
                <a:cs typeface="Calibri"/>
              </a:rPr>
              <a:t>5</a:t>
            </a:r>
            <a:r>
              <a:rPr sz="2800" b="1" dirty="0">
                <a:solidFill>
                  <a:schemeClr val="accent6"/>
                </a:solidFill>
                <a:latin typeface="Calibri"/>
                <a:cs typeface="Calibri"/>
              </a:rPr>
              <a:t>00</a:t>
            </a:r>
            <a:r>
              <a:rPr sz="2800" b="1" spc="5" dirty="0">
                <a:solidFill>
                  <a:schemeClr val="accent6"/>
                </a:solidFill>
                <a:latin typeface="Calibri"/>
                <a:cs typeface="Calibri"/>
              </a:rPr>
              <a:t> </a:t>
            </a:r>
            <a:r>
              <a:rPr sz="2800" b="1" spc="-55" dirty="0">
                <a:solidFill>
                  <a:schemeClr val="accent6"/>
                </a:solidFill>
                <a:latin typeface="Calibri"/>
                <a:cs typeface="Calibri"/>
              </a:rPr>
              <a:t>f</a:t>
            </a:r>
            <a:r>
              <a:rPr sz="2800" b="1" dirty="0">
                <a:solidFill>
                  <a:schemeClr val="accent6"/>
                </a:solidFill>
                <a:latin typeface="Calibri"/>
                <a:cs typeface="Calibri"/>
              </a:rPr>
              <a:t>or</a:t>
            </a:r>
            <a:r>
              <a:rPr sz="2800" b="1" spc="10" dirty="0">
                <a:solidFill>
                  <a:schemeClr val="accent6"/>
                </a:solidFill>
                <a:latin typeface="Calibri"/>
                <a:cs typeface="Calibri"/>
              </a:rPr>
              <a:t> </a:t>
            </a:r>
            <a:r>
              <a:rPr sz="2800" b="1" spc="-5" dirty="0">
                <a:solidFill>
                  <a:schemeClr val="accent6"/>
                </a:solidFill>
                <a:latin typeface="Calibri"/>
                <a:cs typeface="Calibri"/>
              </a:rPr>
              <a:t>eac</a:t>
            </a:r>
            <a:r>
              <a:rPr sz="2800" b="1" dirty="0">
                <a:solidFill>
                  <a:schemeClr val="accent6"/>
                </a:solidFill>
                <a:latin typeface="Calibri"/>
                <a:cs typeface="Calibri"/>
              </a:rPr>
              <a:t>h</a:t>
            </a:r>
            <a:r>
              <a:rPr sz="2800" b="1" spc="-15" dirty="0">
                <a:solidFill>
                  <a:schemeClr val="accent6"/>
                </a:solidFill>
                <a:latin typeface="Calibri"/>
                <a:cs typeface="Calibri"/>
              </a:rPr>
              <a:t> </a:t>
            </a:r>
            <a:r>
              <a:rPr sz="2800" b="1" spc="-30" dirty="0">
                <a:solidFill>
                  <a:schemeClr val="accent6"/>
                </a:solidFill>
                <a:latin typeface="Calibri"/>
                <a:cs typeface="Calibri"/>
              </a:rPr>
              <a:t>s</a:t>
            </a:r>
            <a:r>
              <a:rPr sz="2800" b="1" dirty="0">
                <a:solidFill>
                  <a:schemeClr val="accent6"/>
                </a:solidFill>
                <a:latin typeface="Calibri"/>
                <a:cs typeface="Calibri"/>
              </a:rPr>
              <a:t>tude</a:t>
            </a:r>
            <a:r>
              <a:rPr sz="2800" b="1" spc="-40" dirty="0">
                <a:solidFill>
                  <a:schemeClr val="accent6"/>
                </a:solidFill>
                <a:latin typeface="Calibri"/>
                <a:cs typeface="Calibri"/>
              </a:rPr>
              <a:t>n</a:t>
            </a:r>
            <a:r>
              <a:rPr sz="2800" b="1" dirty="0">
                <a:solidFill>
                  <a:schemeClr val="accent6"/>
                </a:solidFill>
                <a:latin typeface="Calibri"/>
                <a:cs typeface="Calibri"/>
              </a:rPr>
              <a:t>t</a:t>
            </a:r>
            <a:r>
              <a:rPr sz="2800" b="1" spc="-15" dirty="0">
                <a:solidFill>
                  <a:srgbClr val="FF0000"/>
                </a:solidFill>
                <a:latin typeface="Calibri"/>
                <a:cs typeface="Calibri"/>
              </a:rPr>
              <a:t> </a:t>
            </a:r>
            <a:r>
              <a:rPr sz="2800" spc="-25" dirty="0">
                <a:solidFill>
                  <a:srgbClr val="292934"/>
                </a:solidFill>
                <a:latin typeface="Calibri"/>
                <a:cs typeface="Calibri"/>
              </a:rPr>
              <a:t>c</a:t>
            </a:r>
            <a:r>
              <a:rPr sz="2800" spc="-5" dirty="0">
                <a:solidFill>
                  <a:srgbClr val="292934"/>
                </a:solidFill>
                <a:latin typeface="Calibri"/>
                <a:cs typeface="Calibri"/>
              </a:rPr>
              <a:t>o</a:t>
            </a:r>
            <a:r>
              <a:rPr sz="2800" spc="-25" dirty="0">
                <a:solidFill>
                  <a:srgbClr val="292934"/>
                </a:solidFill>
                <a:latin typeface="Calibri"/>
                <a:cs typeface="Calibri"/>
              </a:rPr>
              <a:t>n</a:t>
            </a:r>
            <a:r>
              <a:rPr sz="2800" dirty="0">
                <a:solidFill>
                  <a:srgbClr val="292934"/>
                </a:solidFill>
                <a:latin typeface="Calibri"/>
                <a:cs typeface="Calibri"/>
              </a:rPr>
              <a:t>t</a:t>
            </a:r>
            <a:r>
              <a:rPr sz="2800" spc="-70" dirty="0">
                <a:solidFill>
                  <a:srgbClr val="292934"/>
                </a:solidFill>
                <a:latin typeface="Calibri"/>
                <a:cs typeface="Calibri"/>
              </a:rPr>
              <a:t>r</a:t>
            </a:r>
            <a:r>
              <a:rPr sz="2800" dirty="0">
                <a:solidFill>
                  <a:srgbClr val="292934"/>
                </a:solidFill>
                <a:latin typeface="Calibri"/>
                <a:cs typeface="Calibri"/>
              </a:rPr>
              <a:t>ac</a:t>
            </a:r>
            <a:r>
              <a:rPr sz="2800" spc="-40" dirty="0">
                <a:solidFill>
                  <a:srgbClr val="292934"/>
                </a:solidFill>
                <a:latin typeface="Calibri"/>
                <a:cs typeface="Calibri"/>
              </a:rPr>
              <a:t>t</a:t>
            </a:r>
            <a:r>
              <a:rPr sz="2800" dirty="0">
                <a:solidFill>
                  <a:srgbClr val="292934"/>
                </a:solidFill>
                <a:latin typeface="Calibri"/>
                <a:cs typeface="Calibri"/>
              </a:rPr>
              <a:t>ed</a:t>
            </a:r>
            <a:r>
              <a:rPr sz="2800" spc="-25" dirty="0">
                <a:solidFill>
                  <a:srgbClr val="292934"/>
                </a:solidFill>
                <a:latin typeface="Calibri"/>
                <a:cs typeface="Calibri"/>
              </a:rPr>
              <a:t> </a:t>
            </a:r>
            <a:r>
              <a:rPr sz="2800" spc="-45" dirty="0">
                <a:solidFill>
                  <a:srgbClr val="292934"/>
                </a:solidFill>
                <a:latin typeface="Calibri"/>
                <a:cs typeface="Calibri"/>
              </a:rPr>
              <a:t>t</a:t>
            </a:r>
            <a:r>
              <a:rPr sz="2800" dirty="0">
                <a:solidFill>
                  <a:srgbClr val="292934"/>
                </a:solidFill>
                <a:latin typeface="Calibri"/>
                <a:cs typeface="Calibri"/>
              </a:rPr>
              <a:t>o</a:t>
            </a:r>
            <a:r>
              <a:rPr sz="2800" spc="5"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endParaRPr lang="en-US" sz="2800" dirty="0">
              <a:latin typeface="Calibri"/>
              <a:cs typeface="Calibri"/>
            </a:endParaRPr>
          </a:p>
          <a:p>
            <a:pPr marL="574675" indent="-404495"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lang="en-US" sz="2800" spc="-15" dirty="0">
                <a:solidFill>
                  <a:srgbClr val="292934"/>
                </a:solidFill>
                <a:latin typeface="Calibri"/>
                <a:cs typeface="Calibri"/>
              </a:rPr>
              <a:t>T</a:t>
            </a:r>
            <a:r>
              <a:rPr sz="2800" spc="-5" dirty="0">
                <a:solidFill>
                  <a:srgbClr val="292934"/>
                </a:solidFill>
                <a:latin typeface="Calibri"/>
                <a:cs typeface="Calibri"/>
              </a:rPr>
              <a:t>h</a:t>
            </a:r>
            <a:r>
              <a:rPr sz="2800" dirty="0">
                <a:solidFill>
                  <a:srgbClr val="292934"/>
                </a:solidFill>
                <a:latin typeface="Calibri"/>
                <a:cs typeface="Calibri"/>
              </a:rPr>
              <a:t>e</a:t>
            </a:r>
            <a:r>
              <a:rPr sz="2800" spc="5" dirty="0">
                <a:solidFill>
                  <a:srgbClr val="292934"/>
                </a:solidFill>
                <a:latin typeface="Calibri"/>
                <a:cs typeface="Calibri"/>
              </a:rPr>
              <a:t> </a:t>
            </a:r>
            <a:r>
              <a:rPr sz="2800" dirty="0">
                <a:solidFill>
                  <a:srgbClr val="292934"/>
                </a:solidFill>
                <a:latin typeface="Calibri"/>
                <a:cs typeface="Calibri"/>
              </a:rPr>
              <a:t>annual</a:t>
            </a:r>
            <a:r>
              <a:rPr sz="2800" spc="15" dirty="0">
                <a:solidFill>
                  <a:srgbClr val="292934"/>
                </a:solidFill>
                <a:latin typeface="Calibri"/>
                <a:cs typeface="Calibri"/>
              </a:rPr>
              <a:t> </a:t>
            </a:r>
            <a:r>
              <a:rPr sz="2800" spc="-5" dirty="0">
                <a:solidFill>
                  <a:srgbClr val="292934"/>
                </a:solidFill>
                <a:latin typeface="Calibri"/>
                <a:cs typeface="Calibri"/>
              </a:rPr>
              <a:t>bud</a:t>
            </a:r>
            <a:r>
              <a:rPr sz="2800" spc="-30" dirty="0">
                <a:solidFill>
                  <a:srgbClr val="292934"/>
                </a:solidFill>
                <a:latin typeface="Calibri"/>
                <a:cs typeface="Calibri"/>
              </a:rPr>
              <a:t>g</a:t>
            </a:r>
            <a:r>
              <a:rPr sz="2800" spc="-15" dirty="0">
                <a:solidFill>
                  <a:srgbClr val="292934"/>
                </a:solidFill>
                <a:latin typeface="Calibri"/>
                <a:cs typeface="Calibri"/>
              </a:rPr>
              <a:t>e</a:t>
            </a:r>
            <a:r>
              <a:rPr sz="2800" dirty="0">
                <a:solidFill>
                  <a:srgbClr val="292934"/>
                </a:solidFill>
                <a:latin typeface="Calibri"/>
                <a:cs typeface="Calibri"/>
              </a:rPr>
              <a:t>t</a:t>
            </a:r>
            <a:r>
              <a:rPr sz="2800" spc="10" dirty="0">
                <a:solidFill>
                  <a:srgbClr val="292934"/>
                </a:solidFill>
                <a:latin typeface="Calibri"/>
                <a:cs typeface="Calibri"/>
              </a:rPr>
              <a:t> </a:t>
            </a:r>
            <a:r>
              <a:rPr sz="2800" spc="-80" dirty="0">
                <a:solidFill>
                  <a:srgbClr val="292934"/>
                </a:solidFill>
                <a:latin typeface="Calibri"/>
                <a:cs typeface="Calibri"/>
              </a:rPr>
              <a:t>f</a:t>
            </a:r>
            <a:r>
              <a:rPr sz="2800" spc="-5" dirty="0">
                <a:solidFill>
                  <a:srgbClr val="292934"/>
                </a:solidFill>
                <a:latin typeface="Calibri"/>
                <a:cs typeface="Calibri"/>
              </a:rPr>
              <a:t>o</a:t>
            </a:r>
            <a:r>
              <a:rPr sz="2800" dirty="0">
                <a:solidFill>
                  <a:srgbClr val="292934"/>
                </a:solidFill>
                <a:latin typeface="Calibri"/>
                <a:cs typeface="Calibri"/>
              </a:rPr>
              <a:t>r a </a:t>
            </a:r>
            <a:r>
              <a:rPr sz="2800" spc="-5" dirty="0">
                <a:solidFill>
                  <a:srgbClr val="292934"/>
                </a:solidFill>
                <a:latin typeface="Calibri"/>
                <a:cs typeface="Calibri"/>
              </a:rPr>
              <a:t>p</a:t>
            </a:r>
            <a:r>
              <a:rPr sz="2800" spc="-45" dirty="0">
                <a:solidFill>
                  <a:srgbClr val="292934"/>
                </a:solidFill>
                <a:latin typeface="Calibri"/>
                <a:cs typeface="Calibri"/>
              </a:rPr>
              <a:t>r</a:t>
            </a:r>
            <a:r>
              <a:rPr sz="2800" spc="-5" dirty="0">
                <a:solidFill>
                  <a:srgbClr val="292934"/>
                </a:solidFill>
                <a:latin typeface="Calibri"/>
                <a:cs typeface="Calibri"/>
              </a:rPr>
              <a:t>oject </a:t>
            </a:r>
            <a:r>
              <a:rPr sz="2800" spc="-25" dirty="0">
                <a:solidFill>
                  <a:srgbClr val="292934"/>
                </a:solidFill>
                <a:latin typeface="Calibri"/>
                <a:cs typeface="Calibri"/>
              </a:rPr>
              <a:t>c</a:t>
            </a:r>
            <a:r>
              <a:rPr sz="2800" spc="-5" dirty="0">
                <a:solidFill>
                  <a:srgbClr val="292934"/>
                </a:solidFill>
                <a:latin typeface="Calibri"/>
                <a:cs typeface="Calibri"/>
              </a:rPr>
              <a:t>o</a:t>
            </a:r>
            <a:r>
              <a:rPr sz="2800" spc="-25" dirty="0">
                <a:solidFill>
                  <a:srgbClr val="292934"/>
                </a:solidFill>
                <a:latin typeface="Calibri"/>
                <a:cs typeface="Calibri"/>
              </a:rPr>
              <a:t>n</a:t>
            </a:r>
            <a:r>
              <a:rPr sz="2800" dirty="0">
                <a:solidFill>
                  <a:srgbClr val="292934"/>
                </a:solidFill>
                <a:latin typeface="Calibri"/>
                <a:cs typeface="Calibri"/>
              </a:rPr>
              <a:t>t</a:t>
            </a:r>
            <a:r>
              <a:rPr sz="2800" spc="-70" dirty="0">
                <a:solidFill>
                  <a:srgbClr val="292934"/>
                </a:solidFill>
                <a:latin typeface="Calibri"/>
                <a:cs typeface="Calibri"/>
              </a:rPr>
              <a:t>r</a:t>
            </a:r>
            <a:r>
              <a:rPr sz="2800" dirty="0">
                <a:solidFill>
                  <a:srgbClr val="292934"/>
                </a:solidFill>
                <a:latin typeface="Calibri"/>
                <a:cs typeface="Calibri"/>
              </a:rPr>
              <a:t>ac</a:t>
            </a:r>
            <a:r>
              <a:rPr sz="2800" spc="-40" dirty="0">
                <a:solidFill>
                  <a:srgbClr val="292934"/>
                </a:solidFill>
                <a:latin typeface="Calibri"/>
                <a:cs typeface="Calibri"/>
              </a:rPr>
              <a:t>t</a:t>
            </a:r>
            <a:r>
              <a:rPr sz="2800" dirty="0">
                <a:solidFill>
                  <a:srgbClr val="292934"/>
                </a:solidFill>
                <a:latin typeface="Calibri"/>
                <a:cs typeface="Calibri"/>
              </a:rPr>
              <a:t>ed</a:t>
            </a:r>
            <a:r>
              <a:rPr sz="2800" spc="-5" dirty="0">
                <a:solidFill>
                  <a:srgbClr val="292934"/>
                </a:solidFill>
                <a:latin typeface="Calibri"/>
                <a:cs typeface="Calibri"/>
              </a:rPr>
              <a:t> </a:t>
            </a:r>
            <a:r>
              <a:rPr sz="2800" spc="-50" dirty="0">
                <a:solidFill>
                  <a:srgbClr val="292934"/>
                </a:solidFill>
                <a:latin typeface="Calibri"/>
                <a:cs typeface="Calibri"/>
              </a:rPr>
              <a:t>t</a:t>
            </a:r>
            <a:r>
              <a:rPr sz="2800" dirty="0">
                <a:solidFill>
                  <a:srgbClr val="292934"/>
                </a:solidFill>
                <a:latin typeface="Calibri"/>
                <a:cs typeface="Calibri"/>
              </a:rPr>
              <a:t>o</a:t>
            </a:r>
            <a:r>
              <a:rPr sz="2800" spc="5"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r>
              <a:rPr sz="2800" spc="-15" dirty="0">
                <a:solidFill>
                  <a:srgbClr val="292934"/>
                </a:solidFill>
                <a:latin typeface="Calibri"/>
                <a:cs typeface="Calibri"/>
              </a:rPr>
              <a:t> </a:t>
            </a:r>
            <a:r>
              <a:rPr lang="en-US" sz="2800" b="1" spc="-15" dirty="0">
                <a:solidFill>
                  <a:schemeClr val="accent6"/>
                </a:solidFill>
                <a:latin typeface="Calibri"/>
                <a:cs typeface="Calibri"/>
              </a:rPr>
              <a:t>50</a:t>
            </a:r>
            <a:r>
              <a:rPr sz="2800" b="1" dirty="0">
                <a:solidFill>
                  <a:schemeClr val="accent6"/>
                </a:solidFill>
                <a:latin typeface="Calibri"/>
                <a:cs typeface="Calibri"/>
              </a:rPr>
              <a:t> </a:t>
            </a:r>
            <a:r>
              <a:rPr sz="2800" b="1" spc="-45" dirty="0">
                <a:solidFill>
                  <a:schemeClr val="accent6"/>
                </a:solidFill>
                <a:latin typeface="Calibri"/>
                <a:cs typeface="Calibri"/>
              </a:rPr>
              <a:t>s</a:t>
            </a:r>
            <a:r>
              <a:rPr sz="2800" b="1" dirty="0">
                <a:solidFill>
                  <a:schemeClr val="accent6"/>
                </a:solidFill>
                <a:latin typeface="Calibri"/>
                <a:cs typeface="Calibri"/>
              </a:rPr>
              <a:t>tude</a:t>
            </a:r>
            <a:r>
              <a:rPr sz="2800" b="1" spc="-40" dirty="0">
                <a:solidFill>
                  <a:schemeClr val="accent6"/>
                </a:solidFill>
                <a:latin typeface="Calibri"/>
                <a:cs typeface="Calibri"/>
              </a:rPr>
              <a:t>n</a:t>
            </a:r>
            <a:r>
              <a:rPr sz="2800" b="1" dirty="0">
                <a:solidFill>
                  <a:schemeClr val="accent6"/>
                </a:solidFill>
                <a:latin typeface="Calibri"/>
                <a:cs typeface="Calibri"/>
              </a:rPr>
              <a:t>ts</a:t>
            </a:r>
            <a:r>
              <a:rPr sz="2800" b="1" spc="15" dirty="0">
                <a:solidFill>
                  <a:schemeClr val="accent6"/>
                </a:solidFill>
                <a:latin typeface="Calibri"/>
                <a:cs typeface="Calibri"/>
              </a:rPr>
              <a:t> </a:t>
            </a:r>
            <a:r>
              <a:rPr sz="2800" spc="-5" dirty="0">
                <a:solidFill>
                  <a:srgbClr val="292934"/>
                </a:solidFill>
                <a:latin typeface="Calibri"/>
                <a:cs typeface="Calibri"/>
              </a:rPr>
              <a:t>pe</a:t>
            </a:r>
            <a:r>
              <a:rPr sz="2800" dirty="0">
                <a:solidFill>
                  <a:srgbClr val="292934"/>
                </a:solidFill>
                <a:latin typeface="Calibri"/>
                <a:cs typeface="Calibri"/>
              </a:rPr>
              <a:t>r</a:t>
            </a:r>
            <a:r>
              <a:rPr sz="2800" spc="5" dirty="0">
                <a:solidFill>
                  <a:srgbClr val="292934"/>
                </a:solidFill>
                <a:latin typeface="Calibri"/>
                <a:cs typeface="Calibri"/>
              </a:rPr>
              <a:t> </a:t>
            </a:r>
            <a:r>
              <a:rPr sz="2800" spc="-45" dirty="0">
                <a:solidFill>
                  <a:srgbClr val="292934"/>
                </a:solidFill>
                <a:latin typeface="Calibri"/>
                <a:cs typeface="Calibri"/>
              </a:rPr>
              <a:t>y</a:t>
            </a:r>
            <a:r>
              <a:rPr sz="2800" dirty="0">
                <a:solidFill>
                  <a:srgbClr val="292934"/>
                </a:solidFill>
                <a:latin typeface="Calibri"/>
                <a:cs typeface="Calibri"/>
              </a:rPr>
              <a:t>ear</a:t>
            </a:r>
            <a:r>
              <a:rPr sz="2800" spc="-20" dirty="0">
                <a:solidFill>
                  <a:srgbClr val="292934"/>
                </a:solidFill>
                <a:latin typeface="Calibri"/>
                <a:cs typeface="Calibri"/>
              </a:rPr>
              <a:t> </a:t>
            </a:r>
            <a:r>
              <a:rPr sz="2800" dirty="0">
                <a:solidFill>
                  <a:srgbClr val="292934"/>
                </a:solidFill>
                <a:latin typeface="Calibri"/>
                <a:cs typeface="Calibri"/>
              </a:rPr>
              <a:t>m</a:t>
            </a:r>
            <a:r>
              <a:rPr sz="2800" spc="-65" dirty="0">
                <a:solidFill>
                  <a:srgbClr val="292934"/>
                </a:solidFill>
                <a:latin typeface="Calibri"/>
                <a:cs typeface="Calibri"/>
              </a:rPr>
              <a:t>a</a:t>
            </a:r>
            <a:r>
              <a:rPr sz="2800" dirty="0">
                <a:solidFill>
                  <a:srgbClr val="292934"/>
                </a:solidFill>
                <a:latin typeface="Calibri"/>
                <a:cs typeface="Calibri"/>
              </a:rPr>
              <a:t>y </a:t>
            </a:r>
            <a:r>
              <a:rPr sz="2800" spc="-5" dirty="0">
                <a:solidFill>
                  <a:srgbClr val="292934"/>
                </a:solidFill>
                <a:latin typeface="Calibri"/>
                <a:cs typeface="Calibri"/>
              </a:rPr>
              <a:t>no</a:t>
            </a:r>
            <a:r>
              <a:rPr sz="2800" dirty="0">
                <a:solidFill>
                  <a:srgbClr val="292934"/>
                </a:solidFill>
                <a:latin typeface="Calibri"/>
                <a:cs typeface="Calibri"/>
              </a:rPr>
              <a:t>t </a:t>
            </a:r>
            <a:r>
              <a:rPr sz="2800" spc="-50" dirty="0">
                <a:solidFill>
                  <a:srgbClr val="292934"/>
                </a:solidFill>
                <a:latin typeface="Calibri"/>
                <a:cs typeface="Calibri"/>
              </a:rPr>
              <a:t>e</a:t>
            </a:r>
            <a:r>
              <a:rPr sz="2800" spc="-70" dirty="0">
                <a:solidFill>
                  <a:srgbClr val="292934"/>
                </a:solidFill>
                <a:latin typeface="Calibri"/>
                <a:cs typeface="Calibri"/>
              </a:rPr>
              <a:t>x</a:t>
            </a:r>
            <a:r>
              <a:rPr sz="2800" dirty="0">
                <a:solidFill>
                  <a:srgbClr val="292934"/>
                </a:solidFill>
                <a:latin typeface="Calibri"/>
                <a:cs typeface="Calibri"/>
              </a:rPr>
              <a:t>ceed</a:t>
            </a:r>
            <a:r>
              <a:rPr sz="2800" spc="-35" dirty="0">
                <a:solidFill>
                  <a:srgbClr val="292934"/>
                </a:solidFill>
                <a:latin typeface="Calibri"/>
                <a:cs typeface="Calibri"/>
              </a:rPr>
              <a:t> </a:t>
            </a:r>
            <a:r>
              <a:rPr sz="2800" b="1" dirty="0">
                <a:solidFill>
                  <a:schemeClr val="accent6"/>
                </a:solidFill>
                <a:latin typeface="Calibri"/>
                <a:cs typeface="Calibri"/>
              </a:rPr>
              <a:t>$</a:t>
            </a:r>
            <a:r>
              <a:rPr lang="en-US" sz="2800" b="1" spc="-15" dirty="0">
                <a:solidFill>
                  <a:schemeClr val="accent6"/>
                </a:solidFill>
                <a:latin typeface="Calibri"/>
                <a:cs typeface="Calibri"/>
              </a:rPr>
              <a:t>125,000</a:t>
            </a:r>
            <a:r>
              <a:rPr lang="en-US" sz="2800" spc="-15" dirty="0">
                <a:latin typeface="Calibri"/>
                <a:cs typeface="Calibri"/>
              </a:rPr>
              <a:t>;</a:t>
            </a:r>
            <a:endParaRPr lang="en-US" sz="2800" spc="30" dirty="0">
              <a:latin typeface="Calibri"/>
              <a:cs typeface="Calibri"/>
            </a:endParaRPr>
          </a:p>
          <a:p>
            <a:pPr marL="574675" indent="-404495" algn="just">
              <a:lnSpc>
                <a:spcPts val="3200"/>
              </a:lnSpc>
              <a:spcAft>
                <a:spcPts val="1200"/>
              </a:spcAft>
              <a:buClr>
                <a:schemeClr val="accent6">
                  <a:lumMod val="50000"/>
                </a:schemeClr>
              </a:buClr>
              <a:buSzPct val="75000"/>
              <a:buFont typeface="Wingdings" panose="05000000000000000000" pitchFamily="2" charset="2"/>
              <a:buChar char="v"/>
              <a:tabLst>
                <a:tab pos="849630" algn="l"/>
              </a:tabLst>
            </a:pPr>
            <a:r>
              <a:rPr lang="en-US" sz="2800" dirty="0">
                <a:solidFill>
                  <a:srgbClr val="292934"/>
                </a:solidFill>
                <a:latin typeface="Calibri"/>
                <a:cs typeface="Calibri"/>
              </a:rPr>
              <a:t>T</a:t>
            </a:r>
            <a:r>
              <a:rPr sz="2800" dirty="0">
                <a:solidFill>
                  <a:srgbClr val="292934"/>
                </a:solidFill>
                <a:latin typeface="Calibri"/>
                <a:cs typeface="Calibri"/>
              </a:rPr>
              <a:t>he</a:t>
            </a:r>
            <a:r>
              <a:rPr sz="2800" spc="-10" dirty="0">
                <a:solidFill>
                  <a:srgbClr val="292934"/>
                </a:solidFill>
                <a:latin typeface="Calibri"/>
                <a:cs typeface="Calibri"/>
              </a:rPr>
              <a:t> </a:t>
            </a:r>
            <a:r>
              <a:rPr sz="2800" dirty="0">
                <a:solidFill>
                  <a:srgbClr val="292934"/>
                </a:solidFill>
                <a:latin typeface="Calibri"/>
                <a:cs typeface="Calibri"/>
              </a:rPr>
              <a:t>annual</a:t>
            </a:r>
            <a:r>
              <a:rPr sz="2800" spc="15" dirty="0">
                <a:solidFill>
                  <a:srgbClr val="292934"/>
                </a:solidFill>
                <a:latin typeface="Calibri"/>
                <a:cs typeface="Calibri"/>
              </a:rPr>
              <a:t> </a:t>
            </a:r>
            <a:r>
              <a:rPr sz="2800" spc="-5" dirty="0">
                <a:solidFill>
                  <a:srgbClr val="292934"/>
                </a:solidFill>
                <a:latin typeface="Calibri"/>
                <a:cs typeface="Calibri"/>
              </a:rPr>
              <a:t>bu</a:t>
            </a:r>
            <a:r>
              <a:rPr sz="2800" spc="-15" dirty="0">
                <a:solidFill>
                  <a:srgbClr val="292934"/>
                </a:solidFill>
                <a:latin typeface="Calibri"/>
                <a:cs typeface="Calibri"/>
              </a:rPr>
              <a:t>d</a:t>
            </a:r>
            <a:r>
              <a:rPr sz="2800" spc="-25" dirty="0">
                <a:solidFill>
                  <a:srgbClr val="292934"/>
                </a:solidFill>
                <a:latin typeface="Calibri"/>
                <a:cs typeface="Calibri"/>
              </a:rPr>
              <a:t>g</a:t>
            </a:r>
            <a:r>
              <a:rPr sz="2800" spc="-15" dirty="0">
                <a:solidFill>
                  <a:srgbClr val="292934"/>
                </a:solidFill>
                <a:latin typeface="Calibri"/>
                <a:cs typeface="Calibri"/>
              </a:rPr>
              <a:t>e</a:t>
            </a:r>
            <a:r>
              <a:rPr sz="2800" dirty="0">
                <a:solidFill>
                  <a:srgbClr val="292934"/>
                </a:solidFill>
                <a:latin typeface="Calibri"/>
                <a:cs typeface="Calibri"/>
              </a:rPr>
              <a:t>t </a:t>
            </a:r>
            <a:r>
              <a:rPr sz="2800" spc="-80" dirty="0">
                <a:solidFill>
                  <a:srgbClr val="292934"/>
                </a:solidFill>
                <a:latin typeface="Calibri"/>
                <a:cs typeface="Calibri"/>
              </a:rPr>
              <a:t>f</a:t>
            </a:r>
            <a:r>
              <a:rPr sz="2800" spc="-5" dirty="0">
                <a:solidFill>
                  <a:srgbClr val="292934"/>
                </a:solidFill>
                <a:latin typeface="Calibri"/>
                <a:cs typeface="Calibri"/>
              </a:rPr>
              <a:t>o</a:t>
            </a:r>
            <a:r>
              <a:rPr sz="2800" dirty="0">
                <a:solidFill>
                  <a:srgbClr val="292934"/>
                </a:solidFill>
                <a:latin typeface="Calibri"/>
                <a:cs typeface="Calibri"/>
              </a:rPr>
              <a:t>r a </a:t>
            </a:r>
            <a:r>
              <a:rPr sz="2800" spc="-5" dirty="0">
                <a:solidFill>
                  <a:srgbClr val="292934"/>
                </a:solidFill>
                <a:latin typeface="Calibri"/>
                <a:cs typeface="Calibri"/>
              </a:rPr>
              <a:t>p</a:t>
            </a:r>
            <a:r>
              <a:rPr sz="2800" spc="-50" dirty="0">
                <a:solidFill>
                  <a:srgbClr val="292934"/>
                </a:solidFill>
                <a:latin typeface="Calibri"/>
                <a:cs typeface="Calibri"/>
              </a:rPr>
              <a:t>r</a:t>
            </a:r>
            <a:r>
              <a:rPr sz="2800" spc="-5" dirty="0">
                <a:solidFill>
                  <a:srgbClr val="292934"/>
                </a:solidFill>
                <a:latin typeface="Calibri"/>
                <a:cs typeface="Calibri"/>
              </a:rPr>
              <a:t>ojec</a:t>
            </a:r>
            <a:r>
              <a:rPr sz="2800" dirty="0">
                <a:solidFill>
                  <a:srgbClr val="292934"/>
                </a:solidFill>
                <a:latin typeface="Calibri"/>
                <a:cs typeface="Calibri"/>
              </a:rPr>
              <a:t>t</a:t>
            </a:r>
            <a:r>
              <a:rPr sz="2800" spc="-10" dirty="0">
                <a:solidFill>
                  <a:srgbClr val="292934"/>
                </a:solidFill>
                <a:latin typeface="Calibri"/>
                <a:cs typeface="Calibri"/>
              </a:rPr>
              <a:t> </a:t>
            </a:r>
            <a:r>
              <a:rPr sz="2800" spc="-25" dirty="0">
                <a:solidFill>
                  <a:srgbClr val="292934"/>
                </a:solidFill>
                <a:latin typeface="Calibri"/>
                <a:cs typeface="Calibri"/>
              </a:rPr>
              <a:t>c</a:t>
            </a:r>
            <a:r>
              <a:rPr sz="2800" spc="-5" dirty="0">
                <a:solidFill>
                  <a:srgbClr val="292934"/>
                </a:solidFill>
                <a:latin typeface="Calibri"/>
                <a:cs typeface="Calibri"/>
              </a:rPr>
              <a:t>o</a:t>
            </a:r>
            <a:r>
              <a:rPr sz="2800" spc="-25" dirty="0">
                <a:solidFill>
                  <a:srgbClr val="292934"/>
                </a:solidFill>
                <a:latin typeface="Calibri"/>
                <a:cs typeface="Calibri"/>
              </a:rPr>
              <a:t>n</a:t>
            </a:r>
            <a:r>
              <a:rPr sz="2800" dirty="0">
                <a:solidFill>
                  <a:srgbClr val="292934"/>
                </a:solidFill>
                <a:latin typeface="Calibri"/>
                <a:cs typeface="Calibri"/>
              </a:rPr>
              <a:t>t</a:t>
            </a:r>
            <a:r>
              <a:rPr sz="2800" spc="-70" dirty="0">
                <a:solidFill>
                  <a:srgbClr val="292934"/>
                </a:solidFill>
                <a:latin typeface="Calibri"/>
                <a:cs typeface="Calibri"/>
              </a:rPr>
              <a:t>r</a:t>
            </a:r>
            <a:r>
              <a:rPr sz="2800" dirty="0">
                <a:solidFill>
                  <a:srgbClr val="292934"/>
                </a:solidFill>
                <a:latin typeface="Calibri"/>
                <a:cs typeface="Calibri"/>
              </a:rPr>
              <a:t>ac</a:t>
            </a:r>
            <a:r>
              <a:rPr sz="2800" spc="-40" dirty="0">
                <a:solidFill>
                  <a:srgbClr val="292934"/>
                </a:solidFill>
                <a:latin typeface="Calibri"/>
                <a:cs typeface="Calibri"/>
              </a:rPr>
              <a:t>t</a:t>
            </a:r>
            <a:r>
              <a:rPr sz="2800" dirty="0">
                <a:solidFill>
                  <a:srgbClr val="292934"/>
                </a:solidFill>
                <a:latin typeface="Calibri"/>
                <a:cs typeface="Calibri"/>
              </a:rPr>
              <a:t>ed</a:t>
            </a:r>
            <a:r>
              <a:rPr sz="2800" spc="-5" dirty="0">
                <a:solidFill>
                  <a:srgbClr val="292934"/>
                </a:solidFill>
                <a:latin typeface="Calibri"/>
                <a:cs typeface="Calibri"/>
              </a:rPr>
              <a:t> </a:t>
            </a:r>
            <a:r>
              <a:rPr sz="2800" spc="-50" dirty="0">
                <a:solidFill>
                  <a:srgbClr val="292934"/>
                </a:solidFill>
                <a:latin typeface="Calibri"/>
                <a:cs typeface="Calibri"/>
              </a:rPr>
              <a:t>t</a:t>
            </a:r>
            <a:r>
              <a:rPr sz="2800" dirty="0">
                <a:solidFill>
                  <a:srgbClr val="292934"/>
                </a:solidFill>
                <a:latin typeface="Calibri"/>
                <a:cs typeface="Calibri"/>
              </a:rPr>
              <a:t>o</a:t>
            </a:r>
            <a:r>
              <a:rPr sz="2800" spc="5" dirty="0">
                <a:solidFill>
                  <a:srgbClr val="292934"/>
                </a:solidFill>
                <a:latin typeface="Calibri"/>
                <a:cs typeface="Calibri"/>
              </a:rPr>
              <a:t> </a:t>
            </a:r>
            <a:r>
              <a:rPr sz="2800" spc="-5" dirty="0">
                <a:solidFill>
                  <a:srgbClr val="292934"/>
                </a:solidFill>
                <a:latin typeface="Calibri"/>
                <a:cs typeface="Calibri"/>
              </a:rPr>
              <a:t>se</a:t>
            </a:r>
            <a:r>
              <a:rPr sz="2800" spc="15" dirty="0">
                <a:solidFill>
                  <a:srgbClr val="292934"/>
                </a:solidFill>
                <a:latin typeface="Calibri"/>
                <a:cs typeface="Calibri"/>
              </a:rPr>
              <a:t>r</a:t>
            </a:r>
            <a:r>
              <a:rPr sz="2800" spc="-35" dirty="0">
                <a:solidFill>
                  <a:srgbClr val="292934"/>
                </a:solidFill>
                <a:latin typeface="Calibri"/>
                <a:cs typeface="Calibri"/>
              </a:rPr>
              <a:t>v</a:t>
            </a:r>
            <a:r>
              <a:rPr sz="2800" dirty="0">
                <a:solidFill>
                  <a:srgbClr val="292934"/>
                </a:solidFill>
                <a:latin typeface="Calibri"/>
                <a:cs typeface="Calibri"/>
              </a:rPr>
              <a:t>e</a:t>
            </a:r>
            <a:r>
              <a:rPr sz="2800" spc="-15" dirty="0">
                <a:solidFill>
                  <a:srgbClr val="292934"/>
                </a:solidFill>
                <a:latin typeface="Calibri"/>
                <a:cs typeface="Calibri"/>
              </a:rPr>
              <a:t> </a:t>
            </a:r>
            <a:r>
              <a:rPr sz="2800" b="1" dirty="0">
                <a:solidFill>
                  <a:schemeClr val="accent6"/>
                </a:solidFill>
                <a:latin typeface="Calibri"/>
                <a:cs typeface="Calibri"/>
              </a:rPr>
              <a:t>99 </a:t>
            </a:r>
            <a:r>
              <a:rPr sz="2800" b="1" spc="-45" dirty="0">
                <a:solidFill>
                  <a:schemeClr val="accent6"/>
                </a:solidFill>
                <a:latin typeface="Calibri"/>
                <a:cs typeface="Calibri"/>
              </a:rPr>
              <a:t>s</a:t>
            </a:r>
            <a:r>
              <a:rPr sz="2800" b="1" dirty="0">
                <a:solidFill>
                  <a:schemeClr val="accent6"/>
                </a:solidFill>
                <a:latin typeface="Calibri"/>
                <a:cs typeface="Calibri"/>
              </a:rPr>
              <a:t>tude</a:t>
            </a:r>
            <a:r>
              <a:rPr sz="2800" b="1" spc="-40" dirty="0">
                <a:solidFill>
                  <a:schemeClr val="accent6"/>
                </a:solidFill>
                <a:latin typeface="Calibri"/>
                <a:cs typeface="Calibri"/>
              </a:rPr>
              <a:t>n</a:t>
            </a:r>
            <a:r>
              <a:rPr sz="2800" b="1" dirty="0">
                <a:solidFill>
                  <a:schemeClr val="accent6"/>
                </a:solidFill>
                <a:latin typeface="Calibri"/>
                <a:cs typeface="Calibri"/>
              </a:rPr>
              <a:t>ts</a:t>
            </a:r>
            <a:r>
              <a:rPr sz="2800" b="1" spc="15" dirty="0">
                <a:solidFill>
                  <a:schemeClr val="accent6"/>
                </a:solidFill>
                <a:latin typeface="Calibri"/>
                <a:cs typeface="Calibri"/>
              </a:rPr>
              <a:t> </a:t>
            </a:r>
            <a:r>
              <a:rPr sz="2800" spc="-5" dirty="0">
                <a:solidFill>
                  <a:srgbClr val="292934"/>
                </a:solidFill>
                <a:latin typeface="Calibri"/>
                <a:cs typeface="Calibri"/>
              </a:rPr>
              <a:t>per </a:t>
            </a:r>
            <a:r>
              <a:rPr sz="2800" spc="-35" dirty="0">
                <a:solidFill>
                  <a:srgbClr val="292934"/>
                </a:solidFill>
                <a:latin typeface="Calibri"/>
                <a:cs typeface="Calibri"/>
              </a:rPr>
              <a:t>y</a:t>
            </a:r>
            <a:r>
              <a:rPr sz="2800" dirty="0">
                <a:solidFill>
                  <a:srgbClr val="292934"/>
                </a:solidFill>
                <a:latin typeface="Calibri"/>
                <a:cs typeface="Calibri"/>
              </a:rPr>
              <a:t>ear</a:t>
            </a:r>
            <a:r>
              <a:rPr sz="2800" spc="-25" dirty="0">
                <a:solidFill>
                  <a:srgbClr val="292934"/>
                </a:solidFill>
                <a:latin typeface="Calibri"/>
                <a:cs typeface="Calibri"/>
              </a:rPr>
              <a:t> </a:t>
            </a:r>
            <a:r>
              <a:rPr sz="2800" dirty="0">
                <a:solidFill>
                  <a:srgbClr val="292934"/>
                </a:solidFill>
                <a:latin typeface="Calibri"/>
                <a:cs typeface="Calibri"/>
              </a:rPr>
              <a:t>m</a:t>
            </a:r>
            <a:r>
              <a:rPr sz="2800" spc="-65" dirty="0">
                <a:solidFill>
                  <a:srgbClr val="292934"/>
                </a:solidFill>
                <a:latin typeface="Calibri"/>
                <a:cs typeface="Calibri"/>
              </a:rPr>
              <a:t>a</a:t>
            </a:r>
            <a:r>
              <a:rPr sz="2800" dirty="0">
                <a:solidFill>
                  <a:srgbClr val="292934"/>
                </a:solidFill>
                <a:latin typeface="Calibri"/>
                <a:cs typeface="Calibri"/>
              </a:rPr>
              <a:t>y </a:t>
            </a:r>
            <a:r>
              <a:rPr sz="2800" spc="-5" dirty="0">
                <a:solidFill>
                  <a:srgbClr val="292934"/>
                </a:solidFill>
                <a:latin typeface="Calibri"/>
                <a:cs typeface="Calibri"/>
              </a:rPr>
              <a:t>no</a:t>
            </a:r>
            <a:r>
              <a:rPr sz="2800" dirty="0">
                <a:solidFill>
                  <a:srgbClr val="292934"/>
                </a:solidFill>
                <a:latin typeface="Calibri"/>
                <a:cs typeface="Calibri"/>
              </a:rPr>
              <a:t>t </a:t>
            </a:r>
            <a:r>
              <a:rPr sz="2800" spc="-45" dirty="0">
                <a:solidFill>
                  <a:srgbClr val="292934"/>
                </a:solidFill>
                <a:latin typeface="Calibri"/>
                <a:cs typeface="Calibri"/>
              </a:rPr>
              <a:t>e</a:t>
            </a:r>
            <a:r>
              <a:rPr sz="2800" spc="-70" dirty="0">
                <a:solidFill>
                  <a:srgbClr val="292934"/>
                </a:solidFill>
                <a:latin typeface="Calibri"/>
                <a:cs typeface="Calibri"/>
              </a:rPr>
              <a:t>x</a:t>
            </a:r>
            <a:r>
              <a:rPr sz="2800" dirty="0">
                <a:solidFill>
                  <a:srgbClr val="292934"/>
                </a:solidFill>
                <a:latin typeface="Calibri"/>
                <a:cs typeface="Calibri"/>
              </a:rPr>
              <a:t>ceed</a:t>
            </a:r>
            <a:r>
              <a:rPr sz="2800" spc="-35" dirty="0">
                <a:solidFill>
                  <a:srgbClr val="292934"/>
                </a:solidFill>
                <a:latin typeface="Calibri"/>
                <a:cs typeface="Calibri"/>
              </a:rPr>
              <a:t> </a:t>
            </a:r>
            <a:r>
              <a:rPr sz="2800" b="1" dirty="0">
                <a:solidFill>
                  <a:schemeClr val="accent6"/>
                </a:solidFill>
                <a:latin typeface="Calibri"/>
                <a:cs typeface="Calibri"/>
              </a:rPr>
              <a:t>$</a:t>
            </a:r>
            <a:r>
              <a:rPr lang="en-US" sz="2800" b="1" spc="-15" dirty="0">
                <a:solidFill>
                  <a:schemeClr val="accent6"/>
                </a:solidFill>
                <a:latin typeface="Calibri"/>
                <a:cs typeface="Calibri"/>
              </a:rPr>
              <a:t>247,500</a:t>
            </a:r>
            <a:r>
              <a:rPr sz="2800" dirty="0">
                <a:solidFill>
                  <a:srgbClr val="292934"/>
                </a:solidFill>
                <a:latin typeface="Calibri"/>
                <a:cs typeface="Calibri"/>
              </a:rPr>
              <a:t>.</a:t>
            </a:r>
            <a:endParaRPr sz="2800" dirty="0">
              <a:latin typeface="Calibri"/>
              <a:ea typeface="Calibri"/>
              <a:cs typeface="Calibri"/>
            </a:endParaRPr>
          </a:p>
        </p:txBody>
      </p:sp>
      <p:pic>
        <p:nvPicPr>
          <p:cNvPr id="13" name="Audio 12">
            <a:hlinkClick r:id="" action="ppaction://media"/>
            <a:extLst>
              <a:ext uri="{FF2B5EF4-FFF2-40B4-BE49-F238E27FC236}">
                <a16:creationId xmlns:a16="http://schemas.microsoft.com/office/drawing/2014/main" id="{6D970D90-E499-CA47-4D88-EC135244B56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028"/>
    </mc:Choice>
    <mc:Fallback>
      <p:transition spd="slow" advTm="40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513978"/>
            <a:ext cx="7391400" cy="901041"/>
          </a:xfrm>
          <a:prstGeom prst="rect">
            <a:avLst/>
          </a:prstGeom>
        </p:spPr>
        <p:txBody>
          <a:bodyPr vert="horz" wrap="square" lIns="0" tIns="282727" rIns="0" bIns="0" rtlCol="0">
            <a:spAutoFit/>
          </a:bodyPr>
          <a:lstStyle/>
          <a:p>
            <a:pPr marL="886460">
              <a:lnSpc>
                <a:spcPct val="100000"/>
              </a:lnSpc>
            </a:pPr>
            <a:r>
              <a:rPr b="1" spc="-5" dirty="0"/>
              <a:t>Fun</a:t>
            </a:r>
            <a:r>
              <a:rPr b="1" spc="5" dirty="0"/>
              <a:t>d</a:t>
            </a:r>
            <a:r>
              <a:rPr b="1" dirty="0"/>
              <a:t>ing</a:t>
            </a:r>
            <a:r>
              <a:rPr b="1" spc="-20" dirty="0"/>
              <a:t> </a:t>
            </a:r>
            <a:r>
              <a:rPr b="1" spc="-5" dirty="0"/>
              <a:t>Lim</a:t>
            </a:r>
            <a:r>
              <a:rPr b="1" spc="-10" dirty="0"/>
              <a:t>i</a:t>
            </a:r>
            <a:r>
              <a:rPr b="1" spc="-50" dirty="0"/>
              <a:t>t</a:t>
            </a:r>
            <a:r>
              <a:rPr b="1" spc="-40" dirty="0"/>
              <a:t>a</a:t>
            </a:r>
            <a:r>
              <a:rPr b="1" dirty="0"/>
              <a:t>tions</a:t>
            </a:r>
            <a:r>
              <a:rPr b="1" spc="15" dirty="0"/>
              <a:t> </a:t>
            </a:r>
            <a:r>
              <a:rPr sz="2800" b="1" spc="-5" dirty="0"/>
              <a:t>(Co</a:t>
            </a:r>
            <a:r>
              <a:rPr sz="2800" b="1" spc="-30" dirty="0"/>
              <a:t>n</a:t>
            </a:r>
            <a:r>
              <a:rPr sz="2800" b="1" dirty="0"/>
              <a:t>t</a:t>
            </a:r>
            <a:r>
              <a:rPr sz="2800" b="1" spc="-10" dirty="0"/>
              <a:t>i</a:t>
            </a:r>
            <a:r>
              <a:rPr sz="2800" b="1" spc="-5" dirty="0"/>
              <a:t>n</a:t>
            </a:r>
            <a:r>
              <a:rPr sz="2800" b="1" spc="-15" dirty="0"/>
              <a:t>ued)</a:t>
            </a:r>
            <a:endParaRPr sz="2800" b="1" dirty="0"/>
          </a:p>
        </p:txBody>
      </p:sp>
      <p:sp>
        <p:nvSpPr>
          <p:cNvPr id="3" name="object 3"/>
          <p:cNvSpPr/>
          <p:nvPr/>
        </p:nvSpPr>
        <p:spPr>
          <a:xfrm>
            <a:off x="304800" y="324485"/>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76200" y="1905000"/>
            <a:ext cx="8915400" cy="4185761"/>
          </a:xfrm>
          <a:prstGeom prst="rect">
            <a:avLst/>
          </a:prstGeom>
        </p:spPr>
        <p:txBody>
          <a:bodyPr vert="horz" wrap="square" lIns="0" tIns="0" rIns="0" bIns="0" rtlCol="0" anchor="t">
            <a:spAutoFit/>
          </a:bodyPr>
          <a:lstStyle/>
          <a:p>
            <a:pPr marL="744220" marR="5080" indent="-349250" algn="just">
              <a:spcBef>
                <a:spcPts val="600"/>
              </a:spcBef>
              <a:buClr>
                <a:schemeClr val="accent6">
                  <a:lumMod val="50000"/>
                </a:schemeClr>
              </a:buClr>
              <a:buSzPct val="75000"/>
              <a:buFont typeface="Wingdings" panose="05000000000000000000" pitchFamily="2" charset="2"/>
              <a:buChar char="v"/>
              <a:tabLst>
                <a:tab pos="801688" algn="l"/>
              </a:tabLst>
            </a:pPr>
            <a:r>
              <a:rPr lang="en-US" sz="2800" spc="-70" dirty="0">
                <a:solidFill>
                  <a:srgbClr val="292934"/>
                </a:solidFill>
                <a:latin typeface="Calibri"/>
                <a:cs typeface="Calibri"/>
              </a:rPr>
              <a:t>P</a:t>
            </a:r>
            <a:r>
              <a:rPr sz="2800" spc="-70" dirty="0">
                <a:solidFill>
                  <a:srgbClr val="292934"/>
                </a:solidFill>
                <a:latin typeface="Calibri"/>
                <a:cs typeface="Calibri"/>
              </a:rPr>
              <a:t>r</a:t>
            </a:r>
            <a:r>
              <a:rPr sz="2800" spc="-20" dirty="0">
                <a:solidFill>
                  <a:srgbClr val="292934"/>
                </a:solidFill>
                <a:latin typeface="Calibri"/>
                <a:cs typeface="Calibri"/>
              </a:rPr>
              <a:t>oject</a:t>
            </a:r>
            <a:r>
              <a:rPr sz="2800" spc="-15" dirty="0">
                <a:solidFill>
                  <a:srgbClr val="292934"/>
                </a:solidFill>
                <a:latin typeface="Calibri"/>
                <a:cs typeface="Calibri"/>
              </a:rPr>
              <a:t>s</a:t>
            </a:r>
            <a:r>
              <a:rPr sz="2800" spc="35" dirty="0">
                <a:solidFill>
                  <a:srgbClr val="292934"/>
                </a:solidFill>
                <a:latin typeface="Calibri"/>
                <a:cs typeface="Calibri"/>
              </a:rPr>
              <a:t> </a:t>
            </a:r>
            <a:r>
              <a:rPr sz="2800" spc="-15" dirty="0">
                <a:solidFill>
                  <a:srgbClr val="292934"/>
                </a:solidFill>
                <a:latin typeface="Calibri"/>
                <a:cs typeface="Calibri"/>
              </a:rPr>
              <a:t>th</a:t>
            </a:r>
            <a:r>
              <a:rPr sz="2800" spc="-45" dirty="0">
                <a:solidFill>
                  <a:srgbClr val="292934"/>
                </a:solidFill>
                <a:latin typeface="Calibri"/>
                <a:cs typeface="Calibri"/>
              </a:rPr>
              <a:t>a</a:t>
            </a:r>
            <a:r>
              <a:rPr sz="2800" spc="-10" dirty="0">
                <a:solidFill>
                  <a:srgbClr val="292934"/>
                </a:solidFill>
                <a:latin typeface="Calibri"/>
                <a:cs typeface="Calibri"/>
              </a:rPr>
              <a:t>t</a:t>
            </a:r>
            <a:r>
              <a:rPr sz="2800" spc="10" dirty="0">
                <a:solidFill>
                  <a:srgbClr val="292934"/>
                </a:solidFill>
                <a:latin typeface="Calibri"/>
                <a:cs typeface="Calibri"/>
              </a:rPr>
              <a:t> </a:t>
            </a:r>
            <a:r>
              <a:rPr sz="2800" spc="-20" dirty="0">
                <a:solidFill>
                  <a:srgbClr val="292934"/>
                </a:solidFill>
                <a:latin typeface="Calibri"/>
                <a:cs typeface="Calibri"/>
              </a:rPr>
              <a:t>se</a:t>
            </a:r>
            <a:r>
              <a:rPr sz="2800" spc="0" dirty="0">
                <a:solidFill>
                  <a:srgbClr val="292934"/>
                </a:solidFill>
                <a:latin typeface="Calibri"/>
                <a:cs typeface="Calibri"/>
              </a:rPr>
              <a:t>r</a:t>
            </a:r>
            <a:r>
              <a:rPr sz="2800" spc="-45" dirty="0">
                <a:solidFill>
                  <a:srgbClr val="292934"/>
                </a:solidFill>
                <a:latin typeface="Calibri"/>
                <a:cs typeface="Calibri"/>
              </a:rPr>
              <a:t>v</a:t>
            </a:r>
            <a:r>
              <a:rPr sz="2800" spc="-15" dirty="0">
                <a:solidFill>
                  <a:srgbClr val="292934"/>
                </a:solidFill>
                <a:latin typeface="Calibri"/>
                <a:cs typeface="Calibri"/>
              </a:rPr>
              <a:t>e</a:t>
            </a:r>
            <a:r>
              <a:rPr sz="2800" dirty="0">
                <a:solidFill>
                  <a:srgbClr val="292934"/>
                </a:solidFill>
                <a:latin typeface="Calibri"/>
                <a:cs typeface="Calibri"/>
              </a:rPr>
              <a:t> </a:t>
            </a:r>
            <a:r>
              <a:rPr sz="2800" spc="-20" dirty="0">
                <a:solidFill>
                  <a:srgbClr val="292934"/>
                </a:solidFill>
                <a:latin typeface="Calibri"/>
                <a:cs typeface="Calibri"/>
              </a:rPr>
              <a:t>b</a:t>
            </a:r>
            <a:r>
              <a:rPr sz="2800" spc="-35" dirty="0">
                <a:solidFill>
                  <a:srgbClr val="292934"/>
                </a:solidFill>
                <a:latin typeface="Calibri"/>
                <a:cs typeface="Calibri"/>
              </a:rPr>
              <a:t>e</a:t>
            </a:r>
            <a:r>
              <a:rPr sz="2800" spc="-10" dirty="0">
                <a:solidFill>
                  <a:srgbClr val="292934"/>
                </a:solidFill>
                <a:latin typeface="Calibri"/>
                <a:cs typeface="Calibri"/>
              </a:rPr>
              <a:t>t</a:t>
            </a:r>
            <a:r>
              <a:rPr sz="2800" spc="-40" dirty="0">
                <a:solidFill>
                  <a:srgbClr val="292934"/>
                </a:solidFill>
                <a:latin typeface="Calibri"/>
                <a:cs typeface="Calibri"/>
              </a:rPr>
              <a:t>w</a:t>
            </a:r>
            <a:r>
              <a:rPr sz="2800" spc="-15" dirty="0">
                <a:solidFill>
                  <a:srgbClr val="292934"/>
                </a:solidFill>
                <a:latin typeface="Calibri"/>
                <a:cs typeface="Calibri"/>
              </a:rPr>
              <a:t>een</a:t>
            </a:r>
            <a:r>
              <a:rPr sz="2800" spc="-5" dirty="0">
                <a:solidFill>
                  <a:srgbClr val="292934"/>
                </a:solidFill>
                <a:latin typeface="Calibri"/>
                <a:cs typeface="Calibri"/>
              </a:rPr>
              <a:t> </a:t>
            </a:r>
            <a:r>
              <a:rPr sz="2800" b="1" spc="-15" dirty="0">
                <a:solidFill>
                  <a:schemeClr val="accent6"/>
                </a:solidFill>
                <a:latin typeface="Calibri"/>
                <a:cs typeface="Calibri"/>
              </a:rPr>
              <a:t>100</a:t>
            </a:r>
            <a:r>
              <a:rPr sz="2800" b="1" spc="25" dirty="0">
                <a:solidFill>
                  <a:schemeClr val="accent6"/>
                </a:solidFill>
                <a:latin typeface="Calibri"/>
                <a:cs typeface="Calibri"/>
              </a:rPr>
              <a:t> </a:t>
            </a:r>
            <a:r>
              <a:rPr sz="2800" b="1" spc="-15" dirty="0">
                <a:solidFill>
                  <a:schemeClr val="accent6"/>
                </a:solidFill>
                <a:latin typeface="Calibri"/>
                <a:cs typeface="Calibri"/>
              </a:rPr>
              <a:t>and</a:t>
            </a:r>
            <a:r>
              <a:rPr sz="2800" b="1" spc="-5" dirty="0">
                <a:solidFill>
                  <a:schemeClr val="accent6"/>
                </a:solidFill>
                <a:latin typeface="Calibri"/>
                <a:cs typeface="Calibri"/>
              </a:rPr>
              <a:t> </a:t>
            </a:r>
            <a:r>
              <a:rPr sz="2800" b="1" spc="-15" dirty="0">
                <a:solidFill>
                  <a:schemeClr val="accent6"/>
                </a:solidFill>
                <a:latin typeface="Calibri"/>
                <a:cs typeface="Calibri"/>
              </a:rPr>
              <a:t>1</a:t>
            </a:r>
            <a:r>
              <a:rPr sz="2800" b="1" spc="-30" dirty="0">
                <a:solidFill>
                  <a:schemeClr val="accent6"/>
                </a:solidFill>
                <a:latin typeface="Calibri"/>
                <a:cs typeface="Calibri"/>
              </a:rPr>
              <a:t>9</a:t>
            </a:r>
            <a:r>
              <a:rPr sz="2800" b="1" spc="-15" dirty="0">
                <a:solidFill>
                  <a:schemeClr val="accent6"/>
                </a:solidFill>
                <a:latin typeface="Calibri"/>
                <a:cs typeface="Calibri"/>
              </a:rPr>
              <a:t>9</a:t>
            </a:r>
            <a:r>
              <a:rPr sz="2800" b="1" spc="30" dirty="0">
                <a:solidFill>
                  <a:schemeClr val="accent6"/>
                </a:solidFill>
                <a:latin typeface="Calibri"/>
                <a:cs typeface="Calibri"/>
              </a:rPr>
              <a:t> </a:t>
            </a:r>
            <a:r>
              <a:rPr sz="2800" b="1" spc="-55" dirty="0">
                <a:solidFill>
                  <a:schemeClr val="accent6"/>
                </a:solidFill>
                <a:latin typeface="Calibri"/>
                <a:cs typeface="Calibri"/>
              </a:rPr>
              <a:t>s</a:t>
            </a:r>
            <a:r>
              <a:rPr sz="2800" b="1" spc="-15" dirty="0">
                <a:solidFill>
                  <a:schemeClr val="accent6"/>
                </a:solidFill>
                <a:latin typeface="Calibri"/>
                <a:cs typeface="Calibri"/>
              </a:rPr>
              <a:t>tude</a:t>
            </a:r>
            <a:r>
              <a:rPr sz="2800" b="1" spc="-50" dirty="0">
                <a:solidFill>
                  <a:schemeClr val="accent6"/>
                </a:solidFill>
                <a:latin typeface="Calibri"/>
                <a:cs typeface="Calibri"/>
              </a:rPr>
              <a:t>n</a:t>
            </a:r>
            <a:r>
              <a:rPr sz="2800" b="1" spc="-15" dirty="0">
                <a:solidFill>
                  <a:schemeClr val="accent6"/>
                </a:solidFill>
                <a:latin typeface="Calibri"/>
                <a:cs typeface="Calibri"/>
              </a:rPr>
              <a:t>ts</a:t>
            </a:r>
            <a:r>
              <a:rPr sz="2800" b="1" spc="-10" dirty="0">
                <a:solidFill>
                  <a:srgbClr val="FF0000"/>
                </a:solidFill>
                <a:latin typeface="Calibri"/>
                <a:cs typeface="Calibri"/>
              </a:rPr>
              <a:t> </a:t>
            </a:r>
            <a:r>
              <a:rPr sz="2800" spc="-20" dirty="0">
                <a:solidFill>
                  <a:srgbClr val="292934"/>
                </a:solidFill>
                <a:latin typeface="Calibri"/>
                <a:cs typeface="Calibri"/>
              </a:rPr>
              <a:t>pe</a:t>
            </a:r>
            <a:r>
              <a:rPr sz="2800" spc="-10" dirty="0">
                <a:solidFill>
                  <a:srgbClr val="292934"/>
                </a:solidFill>
                <a:latin typeface="Calibri"/>
                <a:cs typeface="Calibri"/>
              </a:rPr>
              <a:t>r</a:t>
            </a:r>
            <a:r>
              <a:rPr sz="2800" dirty="0">
                <a:solidFill>
                  <a:srgbClr val="292934"/>
                </a:solidFill>
                <a:latin typeface="Calibri"/>
                <a:cs typeface="Calibri"/>
              </a:rPr>
              <a:t> </a:t>
            </a:r>
            <a:r>
              <a:rPr sz="2800" spc="-50" dirty="0">
                <a:solidFill>
                  <a:srgbClr val="292934"/>
                </a:solidFill>
                <a:latin typeface="Calibri"/>
                <a:cs typeface="Calibri"/>
              </a:rPr>
              <a:t>y</a:t>
            </a:r>
            <a:r>
              <a:rPr sz="2800" spc="-15" dirty="0">
                <a:solidFill>
                  <a:srgbClr val="292934"/>
                </a:solidFill>
                <a:latin typeface="Calibri"/>
                <a:cs typeface="Calibri"/>
              </a:rPr>
              <a:t>ear</a:t>
            </a:r>
            <a:r>
              <a:rPr sz="2800" spc="-5" dirty="0">
                <a:solidFill>
                  <a:srgbClr val="292934"/>
                </a:solidFill>
                <a:latin typeface="Calibri"/>
                <a:cs typeface="Calibri"/>
              </a:rPr>
              <a:t> </a:t>
            </a:r>
            <a:r>
              <a:rPr sz="2800" spc="-25" dirty="0">
                <a:solidFill>
                  <a:srgbClr val="292934"/>
                </a:solidFill>
                <a:latin typeface="Calibri"/>
                <a:cs typeface="Calibri"/>
              </a:rPr>
              <a:t>m</a:t>
            </a:r>
            <a:r>
              <a:rPr sz="2800" spc="-55" dirty="0">
                <a:solidFill>
                  <a:srgbClr val="292934"/>
                </a:solidFill>
                <a:latin typeface="Calibri"/>
                <a:cs typeface="Calibri"/>
              </a:rPr>
              <a:t>a</a:t>
            </a:r>
            <a:r>
              <a:rPr sz="2800" spc="-15" dirty="0">
                <a:solidFill>
                  <a:srgbClr val="292934"/>
                </a:solidFill>
                <a:latin typeface="Calibri"/>
                <a:cs typeface="Calibri"/>
              </a:rPr>
              <a:t>y</a:t>
            </a:r>
            <a:r>
              <a:rPr sz="2800" spc="-5" dirty="0">
                <a:solidFill>
                  <a:srgbClr val="292934"/>
                </a:solidFill>
                <a:latin typeface="Calibri"/>
                <a:cs typeface="Calibri"/>
              </a:rPr>
              <a:t> </a:t>
            </a:r>
            <a:r>
              <a:rPr sz="2800" spc="-50" dirty="0">
                <a:solidFill>
                  <a:srgbClr val="292934"/>
                </a:solidFill>
                <a:latin typeface="Calibri"/>
                <a:cs typeface="Calibri"/>
              </a:rPr>
              <a:t>r</a:t>
            </a:r>
            <a:r>
              <a:rPr sz="2800" spc="-15" dirty="0">
                <a:solidFill>
                  <a:srgbClr val="292934"/>
                </a:solidFill>
                <a:latin typeface="Calibri"/>
                <a:cs typeface="Calibri"/>
              </a:rPr>
              <a:t>equ</a:t>
            </a:r>
            <a:r>
              <a:rPr sz="2800" spc="-30" dirty="0">
                <a:solidFill>
                  <a:srgbClr val="292934"/>
                </a:solidFill>
                <a:latin typeface="Calibri"/>
                <a:cs typeface="Calibri"/>
              </a:rPr>
              <a:t>e</a:t>
            </a:r>
            <a:r>
              <a:rPr sz="2800" spc="-55" dirty="0">
                <a:solidFill>
                  <a:srgbClr val="292934"/>
                </a:solidFill>
                <a:latin typeface="Calibri"/>
                <a:cs typeface="Calibri"/>
              </a:rPr>
              <a:t>s</a:t>
            </a:r>
            <a:r>
              <a:rPr sz="2800" spc="-10" dirty="0">
                <a:solidFill>
                  <a:srgbClr val="292934"/>
                </a:solidFill>
                <a:latin typeface="Calibri"/>
                <a:cs typeface="Calibri"/>
              </a:rPr>
              <a:t>t</a:t>
            </a:r>
            <a:r>
              <a:rPr sz="2800" spc="20" dirty="0">
                <a:solidFill>
                  <a:srgbClr val="292934"/>
                </a:solidFill>
                <a:latin typeface="Calibri"/>
                <a:cs typeface="Calibri"/>
              </a:rPr>
              <a:t> </a:t>
            </a:r>
            <a:r>
              <a:rPr sz="2800" spc="-15" dirty="0">
                <a:solidFill>
                  <a:srgbClr val="292934"/>
                </a:solidFill>
                <a:latin typeface="Calibri"/>
                <a:cs typeface="Calibri"/>
              </a:rPr>
              <a:t>a</a:t>
            </a:r>
            <a:r>
              <a:rPr sz="2800" dirty="0">
                <a:solidFill>
                  <a:srgbClr val="292934"/>
                </a:solidFill>
                <a:latin typeface="Calibri"/>
                <a:cs typeface="Calibri"/>
              </a:rPr>
              <a:t> </a:t>
            </a:r>
            <a:r>
              <a:rPr sz="2800" spc="-25" dirty="0">
                <a:solidFill>
                  <a:srgbClr val="292934"/>
                </a:solidFill>
                <a:latin typeface="Calibri"/>
                <a:cs typeface="Calibri"/>
              </a:rPr>
              <a:t>m</a:t>
            </a:r>
            <a:r>
              <a:rPr sz="2800" spc="-35" dirty="0">
                <a:solidFill>
                  <a:srgbClr val="292934"/>
                </a:solidFill>
                <a:latin typeface="Calibri"/>
                <a:cs typeface="Calibri"/>
              </a:rPr>
              <a:t>a</a:t>
            </a:r>
            <a:r>
              <a:rPr sz="2800" spc="-20" dirty="0">
                <a:solidFill>
                  <a:srgbClr val="292934"/>
                </a:solidFill>
                <a:latin typeface="Calibri"/>
                <a:cs typeface="Calibri"/>
              </a:rPr>
              <a:t>xim</a:t>
            </a:r>
            <a:r>
              <a:rPr sz="2800" spc="-25" dirty="0">
                <a:solidFill>
                  <a:srgbClr val="292934"/>
                </a:solidFill>
                <a:latin typeface="Calibri"/>
                <a:cs typeface="Calibri"/>
              </a:rPr>
              <a:t>um</a:t>
            </a:r>
            <a:r>
              <a:rPr sz="2800" spc="20" dirty="0">
                <a:solidFill>
                  <a:srgbClr val="292934"/>
                </a:solidFill>
                <a:latin typeface="Calibri"/>
                <a:cs typeface="Calibri"/>
              </a:rPr>
              <a:t> </a:t>
            </a:r>
            <a:r>
              <a:rPr sz="2800" spc="-20" dirty="0">
                <a:solidFill>
                  <a:srgbClr val="292934"/>
                </a:solidFill>
                <a:latin typeface="Calibri"/>
                <a:cs typeface="Calibri"/>
              </a:rPr>
              <a:t>o</a:t>
            </a:r>
            <a:r>
              <a:rPr sz="2800" spc="-10" dirty="0">
                <a:solidFill>
                  <a:srgbClr val="292934"/>
                </a:solidFill>
                <a:latin typeface="Calibri"/>
                <a:cs typeface="Calibri"/>
              </a:rPr>
              <a:t>f</a:t>
            </a:r>
            <a:r>
              <a:rPr sz="2800" spc="5" dirty="0">
                <a:solidFill>
                  <a:srgbClr val="292934"/>
                </a:solidFill>
                <a:latin typeface="Calibri"/>
                <a:cs typeface="Calibri"/>
              </a:rPr>
              <a:t> </a:t>
            </a:r>
            <a:r>
              <a:rPr sz="2800" b="1" spc="-15" dirty="0">
                <a:solidFill>
                  <a:schemeClr val="accent6"/>
                </a:solidFill>
                <a:latin typeface="Calibri"/>
                <a:cs typeface="Calibri"/>
              </a:rPr>
              <a:t>$</a:t>
            </a:r>
            <a:r>
              <a:rPr lang="en-US" sz="2800" b="1" spc="-15" dirty="0">
                <a:solidFill>
                  <a:schemeClr val="accent6"/>
                </a:solidFill>
                <a:latin typeface="Calibri"/>
                <a:cs typeface="Calibri"/>
              </a:rPr>
              <a:t>2,000</a:t>
            </a:r>
            <a:r>
              <a:rPr sz="2800" b="1" spc="40" dirty="0">
                <a:solidFill>
                  <a:schemeClr val="accent6"/>
                </a:solidFill>
                <a:latin typeface="Calibri"/>
                <a:cs typeface="Calibri"/>
              </a:rPr>
              <a:t> </a:t>
            </a:r>
            <a:r>
              <a:rPr sz="2800" b="1" spc="-60" dirty="0">
                <a:solidFill>
                  <a:schemeClr val="accent6"/>
                </a:solidFill>
                <a:latin typeface="Calibri"/>
                <a:cs typeface="Calibri"/>
              </a:rPr>
              <a:t>f</a:t>
            </a:r>
            <a:r>
              <a:rPr sz="2800" b="1" spc="-15" dirty="0">
                <a:solidFill>
                  <a:schemeClr val="accent6"/>
                </a:solidFill>
                <a:latin typeface="Calibri"/>
                <a:cs typeface="Calibri"/>
              </a:rPr>
              <a:t>or</a:t>
            </a:r>
            <a:r>
              <a:rPr sz="2800" b="1" spc="5" dirty="0">
                <a:solidFill>
                  <a:schemeClr val="accent6"/>
                </a:solidFill>
                <a:latin typeface="Calibri"/>
                <a:cs typeface="Calibri"/>
              </a:rPr>
              <a:t> </a:t>
            </a:r>
            <a:r>
              <a:rPr sz="2800" b="1" spc="-20" dirty="0">
                <a:solidFill>
                  <a:schemeClr val="accent6"/>
                </a:solidFill>
                <a:latin typeface="Calibri"/>
                <a:cs typeface="Calibri"/>
              </a:rPr>
              <a:t>each</a:t>
            </a:r>
            <a:r>
              <a:rPr sz="2800" b="1" spc="-15" dirty="0">
                <a:solidFill>
                  <a:schemeClr val="accent6"/>
                </a:solidFill>
                <a:latin typeface="Calibri"/>
                <a:cs typeface="Calibri"/>
              </a:rPr>
              <a:t> </a:t>
            </a:r>
            <a:r>
              <a:rPr sz="2800" b="1" spc="-55" dirty="0">
                <a:solidFill>
                  <a:schemeClr val="accent6"/>
                </a:solidFill>
                <a:latin typeface="Calibri"/>
                <a:cs typeface="Calibri"/>
              </a:rPr>
              <a:t>s</a:t>
            </a:r>
            <a:r>
              <a:rPr sz="2800" b="1" spc="-15" dirty="0">
                <a:solidFill>
                  <a:schemeClr val="accent6"/>
                </a:solidFill>
                <a:latin typeface="Calibri"/>
                <a:cs typeface="Calibri"/>
              </a:rPr>
              <a:t>tude</a:t>
            </a:r>
            <a:r>
              <a:rPr sz="2800" b="1" spc="-45" dirty="0">
                <a:solidFill>
                  <a:schemeClr val="accent6"/>
                </a:solidFill>
                <a:latin typeface="Calibri"/>
                <a:cs typeface="Calibri"/>
              </a:rPr>
              <a:t>n</a:t>
            </a:r>
            <a:r>
              <a:rPr sz="2800" b="1" spc="-10" dirty="0">
                <a:solidFill>
                  <a:schemeClr val="accent6"/>
                </a:solidFill>
                <a:latin typeface="Calibri"/>
                <a:cs typeface="Calibri"/>
              </a:rPr>
              <a:t>t</a:t>
            </a:r>
            <a:r>
              <a:rPr sz="2800" b="1" spc="15" dirty="0">
                <a:solidFill>
                  <a:schemeClr val="accent6"/>
                </a:solidFill>
                <a:latin typeface="Calibri"/>
                <a:cs typeface="Calibri"/>
              </a:rPr>
              <a:t> </a:t>
            </a:r>
            <a:r>
              <a:rPr sz="2800" b="1" spc="-20" dirty="0">
                <a:solidFill>
                  <a:schemeClr val="accent6"/>
                </a:solidFill>
                <a:latin typeface="Calibri"/>
                <a:cs typeface="Calibri"/>
              </a:rPr>
              <a:t>c</a:t>
            </a:r>
            <a:r>
              <a:rPr sz="2800" b="1" spc="-25" dirty="0">
                <a:solidFill>
                  <a:schemeClr val="accent6"/>
                </a:solidFill>
                <a:latin typeface="Calibri"/>
                <a:cs typeface="Calibri"/>
              </a:rPr>
              <a:t>o</a:t>
            </a:r>
            <a:r>
              <a:rPr sz="2800" b="1" spc="-40" dirty="0">
                <a:solidFill>
                  <a:schemeClr val="accent6"/>
                </a:solidFill>
                <a:latin typeface="Calibri"/>
                <a:cs typeface="Calibri"/>
              </a:rPr>
              <a:t>n</a:t>
            </a:r>
            <a:r>
              <a:rPr sz="2800" b="1" spc="-10" dirty="0">
                <a:solidFill>
                  <a:schemeClr val="accent6"/>
                </a:solidFill>
                <a:latin typeface="Calibri"/>
                <a:cs typeface="Calibri"/>
              </a:rPr>
              <a:t>t</a:t>
            </a:r>
            <a:r>
              <a:rPr sz="2800" b="1" spc="-70" dirty="0">
                <a:solidFill>
                  <a:schemeClr val="accent6"/>
                </a:solidFill>
                <a:latin typeface="Calibri"/>
                <a:cs typeface="Calibri"/>
              </a:rPr>
              <a:t>r</a:t>
            </a:r>
            <a:r>
              <a:rPr sz="2800" b="1" spc="-15" dirty="0">
                <a:solidFill>
                  <a:schemeClr val="accent6"/>
                </a:solidFill>
                <a:latin typeface="Calibri"/>
                <a:cs typeface="Calibri"/>
              </a:rPr>
              <a:t>ac</a:t>
            </a:r>
            <a:r>
              <a:rPr sz="2800" b="1" spc="-40" dirty="0">
                <a:solidFill>
                  <a:schemeClr val="accent6"/>
                </a:solidFill>
                <a:latin typeface="Calibri"/>
                <a:cs typeface="Calibri"/>
              </a:rPr>
              <a:t>t</a:t>
            </a:r>
            <a:r>
              <a:rPr sz="2800" b="1" spc="-20" dirty="0">
                <a:solidFill>
                  <a:schemeClr val="accent6"/>
                </a:solidFill>
                <a:latin typeface="Calibri"/>
                <a:cs typeface="Calibri"/>
              </a:rPr>
              <a:t>e</a:t>
            </a:r>
            <a:r>
              <a:rPr sz="2800" b="1" spc="-15" dirty="0">
                <a:solidFill>
                  <a:schemeClr val="accent6"/>
                </a:solidFill>
                <a:latin typeface="Calibri"/>
                <a:cs typeface="Calibri"/>
              </a:rPr>
              <a:t>d</a:t>
            </a:r>
            <a:r>
              <a:rPr sz="2800" b="1" spc="20" dirty="0">
                <a:solidFill>
                  <a:schemeClr val="accent6"/>
                </a:solidFill>
                <a:latin typeface="Calibri"/>
                <a:cs typeface="Calibri"/>
              </a:rPr>
              <a:t> </a:t>
            </a:r>
            <a:r>
              <a:rPr sz="2800" b="1" spc="-35" dirty="0">
                <a:solidFill>
                  <a:schemeClr val="accent6"/>
                </a:solidFill>
                <a:latin typeface="Calibri"/>
                <a:cs typeface="Calibri"/>
              </a:rPr>
              <a:t>t</a:t>
            </a:r>
            <a:r>
              <a:rPr sz="2800" b="1" spc="-15" dirty="0">
                <a:solidFill>
                  <a:schemeClr val="accent6"/>
                </a:solidFill>
                <a:latin typeface="Calibri"/>
                <a:cs typeface="Calibri"/>
              </a:rPr>
              <a:t>o</a:t>
            </a:r>
            <a:r>
              <a:rPr sz="2800" b="1" dirty="0">
                <a:solidFill>
                  <a:schemeClr val="accent6"/>
                </a:solidFill>
                <a:latin typeface="Calibri"/>
                <a:cs typeface="Calibri"/>
              </a:rPr>
              <a:t> </a:t>
            </a:r>
            <a:r>
              <a:rPr sz="2800" b="1" spc="-15" dirty="0">
                <a:solidFill>
                  <a:schemeClr val="accent6"/>
                </a:solidFill>
                <a:latin typeface="Calibri"/>
                <a:cs typeface="Calibri"/>
              </a:rPr>
              <a:t>se</a:t>
            </a:r>
            <a:r>
              <a:rPr sz="2800" b="1" spc="0" dirty="0">
                <a:solidFill>
                  <a:schemeClr val="accent6"/>
                </a:solidFill>
                <a:latin typeface="Calibri"/>
                <a:cs typeface="Calibri"/>
              </a:rPr>
              <a:t>r</a:t>
            </a:r>
            <a:r>
              <a:rPr sz="2800" b="1" spc="-45" dirty="0">
                <a:solidFill>
                  <a:schemeClr val="accent6"/>
                </a:solidFill>
                <a:latin typeface="Calibri"/>
                <a:cs typeface="Calibri"/>
              </a:rPr>
              <a:t>v</a:t>
            </a:r>
            <a:r>
              <a:rPr sz="2800" b="1" spc="-15" dirty="0">
                <a:solidFill>
                  <a:schemeClr val="accent6"/>
                </a:solidFill>
                <a:latin typeface="Calibri"/>
                <a:cs typeface="Calibri"/>
              </a:rPr>
              <a:t>e</a:t>
            </a:r>
            <a:r>
              <a:rPr sz="2800" b="1" spc="30" dirty="0">
                <a:solidFill>
                  <a:schemeClr val="accent6"/>
                </a:solidFill>
                <a:latin typeface="Calibri"/>
                <a:cs typeface="Calibri"/>
              </a:rPr>
              <a:t> </a:t>
            </a:r>
            <a:r>
              <a:rPr sz="2800" b="1" spc="-15" dirty="0">
                <a:solidFill>
                  <a:schemeClr val="accent6"/>
                </a:solidFill>
                <a:latin typeface="Calibri"/>
                <a:cs typeface="Calibri"/>
              </a:rPr>
              <a:t>ab</a:t>
            </a:r>
            <a:r>
              <a:rPr sz="2800" b="1" spc="-35" dirty="0">
                <a:solidFill>
                  <a:schemeClr val="accent6"/>
                </a:solidFill>
                <a:latin typeface="Calibri"/>
                <a:cs typeface="Calibri"/>
              </a:rPr>
              <a:t>o</a:t>
            </a:r>
            <a:r>
              <a:rPr sz="2800" b="1" spc="-45" dirty="0">
                <a:solidFill>
                  <a:schemeClr val="accent6"/>
                </a:solidFill>
                <a:latin typeface="Calibri"/>
                <a:cs typeface="Calibri"/>
              </a:rPr>
              <a:t>v</a:t>
            </a:r>
            <a:r>
              <a:rPr sz="2800" b="1" spc="-15" dirty="0">
                <a:solidFill>
                  <a:schemeClr val="accent6"/>
                </a:solidFill>
                <a:latin typeface="Calibri"/>
                <a:cs typeface="Calibri"/>
              </a:rPr>
              <a:t>e</a:t>
            </a:r>
            <a:r>
              <a:rPr sz="2800" b="1" spc="20" dirty="0">
                <a:solidFill>
                  <a:schemeClr val="accent6"/>
                </a:solidFill>
                <a:latin typeface="Calibri"/>
                <a:cs typeface="Calibri"/>
              </a:rPr>
              <a:t> </a:t>
            </a:r>
            <a:r>
              <a:rPr sz="2800" b="1" spc="-15" dirty="0">
                <a:solidFill>
                  <a:schemeClr val="accent6"/>
                </a:solidFill>
                <a:latin typeface="Calibri"/>
                <a:cs typeface="Calibri"/>
              </a:rPr>
              <a:t>99</a:t>
            </a:r>
            <a:r>
              <a:rPr sz="2800" spc="-15" dirty="0">
                <a:latin typeface="Calibri"/>
                <a:cs typeface="Calibri"/>
              </a:rPr>
              <a:t>.</a:t>
            </a:r>
            <a:endParaRPr lang="en-US" sz="2800" dirty="0">
              <a:latin typeface="Calibri"/>
              <a:ea typeface="Calibri"/>
              <a:cs typeface="Calibri"/>
            </a:endParaRPr>
          </a:p>
          <a:p>
            <a:pPr marL="1201420" marR="53340" indent="-457200" algn="just">
              <a:spcBef>
                <a:spcPts val="1200"/>
              </a:spcBef>
              <a:buClr>
                <a:schemeClr val="accent6">
                  <a:lumMod val="50000"/>
                </a:schemeClr>
              </a:buClr>
              <a:buSzPct val="75000"/>
              <a:buFont typeface="Wingdings" panose="05000000000000000000" pitchFamily="2" charset="2"/>
              <a:buChar char="v"/>
              <a:tabLst>
                <a:tab pos="1196975" algn="l"/>
              </a:tabLst>
            </a:pPr>
            <a:r>
              <a:rPr lang="en-US" sz="2800" spc="-15" dirty="0">
                <a:solidFill>
                  <a:srgbClr val="292934"/>
                </a:solidFill>
                <a:latin typeface="Calibri"/>
                <a:cs typeface="Calibri"/>
              </a:rPr>
              <a:t>The</a:t>
            </a:r>
            <a:r>
              <a:rPr lang="en-US" sz="2800" spc="-5" dirty="0">
                <a:solidFill>
                  <a:srgbClr val="292934"/>
                </a:solidFill>
                <a:latin typeface="Calibri"/>
                <a:cs typeface="Calibri"/>
              </a:rPr>
              <a:t> </a:t>
            </a:r>
            <a:r>
              <a:rPr lang="en-US" sz="2800" spc="-10" dirty="0">
                <a:solidFill>
                  <a:srgbClr val="292934"/>
                </a:solidFill>
                <a:latin typeface="Calibri"/>
                <a:cs typeface="Calibri"/>
              </a:rPr>
              <a:t>a</a:t>
            </a:r>
            <a:r>
              <a:rPr lang="en-US" sz="2800" spc="-5" dirty="0">
                <a:solidFill>
                  <a:srgbClr val="292934"/>
                </a:solidFill>
                <a:latin typeface="Calibri"/>
                <a:cs typeface="Calibri"/>
              </a:rPr>
              <a:t>n</a:t>
            </a:r>
            <a:r>
              <a:rPr lang="en-US" sz="2800" spc="-15" dirty="0">
                <a:solidFill>
                  <a:srgbClr val="292934"/>
                </a:solidFill>
                <a:latin typeface="Calibri"/>
                <a:cs typeface="Calibri"/>
              </a:rPr>
              <a:t>n</a:t>
            </a:r>
            <a:r>
              <a:rPr lang="en-US" sz="2800" spc="-5" dirty="0">
                <a:solidFill>
                  <a:srgbClr val="292934"/>
                </a:solidFill>
                <a:latin typeface="Calibri"/>
                <a:cs typeface="Calibri"/>
              </a:rPr>
              <a:t>ua</a:t>
            </a:r>
            <a:r>
              <a:rPr lang="en-US" sz="2800" dirty="0">
                <a:solidFill>
                  <a:srgbClr val="292934"/>
                </a:solidFill>
                <a:latin typeface="Calibri"/>
                <a:cs typeface="Calibri"/>
              </a:rPr>
              <a:t>l</a:t>
            </a:r>
            <a:r>
              <a:rPr lang="en-US" sz="2800" spc="15" dirty="0">
                <a:solidFill>
                  <a:srgbClr val="292934"/>
                </a:solidFill>
                <a:latin typeface="Calibri"/>
                <a:cs typeface="Calibri"/>
              </a:rPr>
              <a:t> </a:t>
            </a:r>
            <a:r>
              <a:rPr lang="en-US" sz="2800" spc="-5" dirty="0">
                <a:solidFill>
                  <a:srgbClr val="292934"/>
                </a:solidFill>
                <a:latin typeface="Calibri"/>
                <a:cs typeface="Calibri"/>
              </a:rPr>
              <a:t>b</a:t>
            </a:r>
            <a:r>
              <a:rPr lang="en-US" sz="2800" spc="-15" dirty="0">
                <a:solidFill>
                  <a:srgbClr val="292934"/>
                </a:solidFill>
                <a:latin typeface="Calibri"/>
                <a:cs typeface="Calibri"/>
              </a:rPr>
              <a:t>u</a:t>
            </a:r>
            <a:r>
              <a:rPr lang="en-US" sz="2800" spc="-20" dirty="0">
                <a:solidFill>
                  <a:srgbClr val="292934"/>
                </a:solidFill>
                <a:latin typeface="Calibri"/>
                <a:cs typeface="Calibri"/>
              </a:rPr>
              <a:t>d</a:t>
            </a:r>
            <a:r>
              <a:rPr lang="en-US" sz="2800" spc="-45" dirty="0">
                <a:solidFill>
                  <a:srgbClr val="292934"/>
                </a:solidFill>
                <a:latin typeface="Calibri"/>
                <a:cs typeface="Calibri"/>
              </a:rPr>
              <a:t>g</a:t>
            </a:r>
            <a:r>
              <a:rPr lang="en-US" sz="2800" spc="-30" dirty="0">
                <a:solidFill>
                  <a:srgbClr val="292934"/>
                </a:solidFill>
                <a:latin typeface="Calibri"/>
                <a:cs typeface="Calibri"/>
              </a:rPr>
              <a:t>e</a:t>
            </a:r>
            <a:r>
              <a:rPr lang="en-US" sz="2800" spc="-10" dirty="0">
                <a:solidFill>
                  <a:srgbClr val="292934"/>
                </a:solidFill>
                <a:latin typeface="Calibri"/>
                <a:cs typeface="Calibri"/>
              </a:rPr>
              <a:t>t</a:t>
            </a:r>
            <a:r>
              <a:rPr lang="en-US" sz="2800" spc="20" dirty="0">
                <a:solidFill>
                  <a:srgbClr val="292934"/>
                </a:solidFill>
                <a:latin typeface="Calibri"/>
                <a:cs typeface="Calibri"/>
              </a:rPr>
              <a:t> </a:t>
            </a:r>
            <a:r>
              <a:rPr lang="en-US" sz="2800" spc="-65" dirty="0">
                <a:solidFill>
                  <a:srgbClr val="292934"/>
                </a:solidFill>
                <a:latin typeface="Calibri"/>
                <a:cs typeface="Calibri"/>
              </a:rPr>
              <a:t>f</a:t>
            </a:r>
            <a:r>
              <a:rPr lang="en-US" sz="2800" spc="-20" dirty="0">
                <a:solidFill>
                  <a:srgbClr val="292934"/>
                </a:solidFill>
                <a:latin typeface="Calibri"/>
                <a:cs typeface="Calibri"/>
              </a:rPr>
              <a:t>o</a:t>
            </a:r>
            <a:r>
              <a:rPr lang="en-US" sz="2800" spc="-10" dirty="0">
                <a:solidFill>
                  <a:srgbClr val="292934"/>
                </a:solidFill>
                <a:latin typeface="Calibri"/>
                <a:cs typeface="Calibri"/>
              </a:rPr>
              <a:t>r</a:t>
            </a:r>
            <a:r>
              <a:rPr lang="en-US" sz="2800" dirty="0">
                <a:solidFill>
                  <a:srgbClr val="292934"/>
                </a:solidFill>
                <a:latin typeface="Calibri"/>
                <a:cs typeface="Calibri"/>
              </a:rPr>
              <a:t> </a:t>
            </a:r>
            <a:r>
              <a:rPr lang="en-US" sz="2800" spc="-15" dirty="0">
                <a:solidFill>
                  <a:srgbClr val="292934"/>
                </a:solidFill>
                <a:latin typeface="Calibri"/>
                <a:cs typeface="Calibri"/>
              </a:rPr>
              <a:t>a</a:t>
            </a:r>
            <a:r>
              <a:rPr lang="en-US" sz="2800" spc="-5" dirty="0">
                <a:solidFill>
                  <a:srgbClr val="292934"/>
                </a:solidFill>
                <a:latin typeface="Calibri"/>
                <a:cs typeface="Calibri"/>
              </a:rPr>
              <a:t> </a:t>
            </a:r>
            <a:r>
              <a:rPr lang="en-US" sz="2800" spc="-20" dirty="0">
                <a:solidFill>
                  <a:srgbClr val="292934"/>
                </a:solidFill>
                <a:latin typeface="Calibri"/>
                <a:cs typeface="Calibri"/>
              </a:rPr>
              <a:t>p</a:t>
            </a:r>
            <a:r>
              <a:rPr lang="en-US" sz="2800" spc="-60" dirty="0">
                <a:solidFill>
                  <a:srgbClr val="292934"/>
                </a:solidFill>
                <a:latin typeface="Calibri"/>
                <a:cs typeface="Calibri"/>
              </a:rPr>
              <a:t>r</a:t>
            </a:r>
            <a:r>
              <a:rPr lang="en-US" sz="2800" spc="-20" dirty="0">
                <a:solidFill>
                  <a:srgbClr val="292934"/>
                </a:solidFill>
                <a:latin typeface="Calibri"/>
                <a:cs typeface="Calibri"/>
              </a:rPr>
              <a:t>oject</a:t>
            </a:r>
            <a:r>
              <a:rPr lang="en-US" sz="2800" spc="-15" dirty="0">
                <a:solidFill>
                  <a:srgbClr val="292934"/>
                </a:solidFill>
                <a:latin typeface="Calibri"/>
                <a:cs typeface="Calibri"/>
              </a:rPr>
              <a:t> </a:t>
            </a:r>
            <a:r>
              <a:rPr lang="en-US" sz="2800" spc="-35" dirty="0">
                <a:solidFill>
                  <a:srgbClr val="292934"/>
                </a:solidFill>
                <a:latin typeface="Calibri"/>
                <a:cs typeface="Calibri"/>
              </a:rPr>
              <a:t>c</a:t>
            </a:r>
            <a:r>
              <a:rPr lang="en-US" sz="2800" spc="-20" dirty="0">
                <a:solidFill>
                  <a:srgbClr val="292934"/>
                </a:solidFill>
                <a:latin typeface="Calibri"/>
                <a:cs typeface="Calibri"/>
              </a:rPr>
              <a:t>o</a:t>
            </a:r>
            <a:r>
              <a:rPr lang="en-US" sz="2800" spc="-45" dirty="0">
                <a:solidFill>
                  <a:srgbClr val="292934"/>
                </a:solidFill>
                <a:latin typeface="Calibri"/>
                <a:cs typeface="Calibri"/>
              </a:rPr>
              <a:t>n</a:t>
            </a:r>
            <a:r>
              <a:rPr lang="en-US" sz="2800" spc="-10" dirty="0">
                <a:solidFill>
                  <a:srgbClr val="292934"/>
                </a:solidFill>
                <a:latin typeface="Calibri"/>
                <a:cs typeface="Calibri"/>
              </a:rPr>
              <a:t>t</a:t>
            </a:r>
            <a:r>
              <a:rPr lang="en-US" sz="2800" spc="-75" dirty="0">
                <a:solidFill>
                  <a:srgbClr val="292934"/>
                </a:solidFill>
                <a:latin typeface="Calibri"/>
                <a:cs typeface="Calibri"/>
              </a:rPr>
              <a:t>r</a:t>
            </a:r>
            <a:r>
              <a:rPr lang="en-US" sz="2800" spc="-15" dirty="0">
                <a:solidFill>
                  <a:srgbClr val="292934"/>
                </a:solidFill>
                <a:latin typeface="Calibri"/>
                <a:cs typeface="Calibri"/>
              </a:rPr>
              <a:t>a</a:t>
            </a:r>
            <a:r>
              <a:rPr lang="en-US" sz="2800" spc="-10" dirty="0">
                <a:solidFill>
                  <a:srgbClr val="292934"/>
                </a:solidFill>
                <a:latin typeface="Calibri"/>
                <a:cs typeface="Calibri"/>
              </a:rPr>
              <a:t>c</a:t>
            </a:r>
            <a:r>
              <a:rPr lang="en-US" sz="2800" spc="-35" dirty="0">
                <a:solidFill>
                  <a:srgbClr val="292934"/>
                </a:solidFill>
                <a:latin typeface="Calibri"/>
                <a:cs typeface="Calibri"/>
              </a:rPr>
              <a:t>t</a:t>
            </a:r>
            <a:r>
              <a:rPr lang="en-US" sz="2800" spc="-15" dirty="0">
                <a:solidFill>
                  <a:srgbClr val="292934"/>
                </a:solidFill>
                <a:latin typeface="Calibri"/>
                <a:cs typeface="Calibri"/>
              </a:rPr>
              <a:t>ed</a:t>
            </a:r>
            <a:r>
              <a:rPr lang="en-US" sz="2800" spc="5" dirty="0">
                <a:solidFill>
                  <a:srgbClr val="292934"/>
                </a:solidFill>
                <a:latin typeface="Calibri"/>
                <a:cs typeface="Calibri"/>
              </a:rPr>
              <a:t> </a:t>
            </a:r>
            <a:r>
              <a:rPr lang="en-US" sz="2800" spc="-35" dirty="0">
                <a:solidFill>
                  <a:srgbClr val="292934"/>
                </a:solidFill>
                <a:latin typeface="Calibri"/>
                <a:cs typeface="Calibri"/>
              </a:rPr>
              <a:t>t</a:t>
            </a:r>
            <a:r>
              <a:rPr lang="en-US" sz="2800" spc="-15" dirty="0">
                <a:solidFill>
                  <a:srgbClr val="292934"/>
                </a:solidFill>
                <a:latin typeface="Calibri"/>
                <a:cs typeface="Calibri"/>
              </a:rPr>
              <a:t>o</a:t>
            </a:r>
            <a:r>
              <a:rPr lang="en-US" sz="2800" spc="-5" dirty="0">
                <a:solidFill>
                  <a:srgbClr val="292934"/>
                </a:solidFill>
                <a:latin typeface="Calibri"/>
                <a:cs typeface="Calibri"/>
              </a:rPr>
              <a:t> </a:t>
            </a:r>
            <a:r>
              <a:rPr lang="en-US" sz="2800" spc="-20" dirty="0">
                <a:solidFill>
                  <a:srgbClr val="292934"/>
                </a:solidFill>
                <a:latin typeface="Calibri"/>
                <a:cs typeface="Calibri"/>
              </a:rPr>
              <a:t>se</a:t>
            </a:r>
            <a:r>
              <a:rPr lang="en-US" sz="2800" spc="15" dirty="0">
                <a:solidFill>
                  <a:srgbClr val="292934"/>
                </a:solidFill>
                <a:latin typeface="Calibri"/>
                <a:cs typeface="Calibri"/>
              </a:rPr>
              <a:t>r</a:t>
            </a:r>
            <a:r>
              <a:rPr lang="en-US" sz="2800" spc="-45" dirty="0">
                <a:solidFill>
                  <a:srgbClr val="292934"/>
                </a:solidFill>
                <a:latin typeface="Calibri"/>
                <a:cs typeface="Calibri"/>
              </a:rPr>
              <a:t>v</a:t>
            </a:r>
            <a:r>
              <a:rPr lang="en-US" sz="2800" spc="-15" dirty="0">
                <a:solidFill>
                  <a:srgbClr val="292934"/>
                </a:solidFill>
                <a:latin typeface="Calibri"/>
                <a:cs typeface="Calibri"/>
              </a:rPr>
              <a:t>e</a:t>
            </a:r>
            <a:r>
              <a:rPr lang="en-US" sz="2800" dirty="0">
                <a:solidFill>
                  <a:srgbClr val="292934"/>
                </a:solidFill>
                <a:latin typeface="Calibri"/>
                <a:cs typeface="Calibri"/>
              </a:rPr>
              <a:t> </a:t>
            </a:r>
            <a:r>
              <a:rPr lang="en-US" sz="2800" b="1" spc="-15" dirty="0">
                <a:solidFill>
                  <a:schemeClr val="accent6"/>
                </a:solidFill>
                <a:latin typeface="Calibri"/>
                <a:cs typeface="Calibri"/>
              </a:rPr>
              <a:t>100</a:t>
            </a:r>
            <a:r>
              <a:rPr lang="en-US" sz="2800" b="1" spc="35" dirty="0">
                <a:solidFill>
                  <a:schemeClr val="accent6"/>
                </a:solidFill>
                <a:latin typeface="Calibri"/>
                <a:cs typeface="Calibri"/>
              </a:rPr>
              <a:t> </a:t>
            </a:r>
            <a:r>
              <a:rPr lang="en-US" sz="2800" b="1" spc="-55" dirty="0">
                <a:solidFill>
                  <a:schemeClr val="accent6"/>
                </a:solidFill>
                <a:latin typeface="Calibri"/>
                <a:cs typeface="Calibri"/>
              </a:rPr>
              <a:t>s</a:t>
            </a:r>
            <a:r>
              <a:rPr lang="en-US" sz="2800" b="1" spc="-15" dirty="0">
                <a:solidFill>
                  <a:schemeClr val="accent6"/>
                </a:solidFill>
                <a:latin typeface="Calibri"/>
                <a:cs typeface="Calibri"/>
              </a:rPr>
              <a:t>tu</a:t>
            </a:r>
            <a:r>
              <a:rPr lang="en-US" sz="2800" b="1" spc="-30" dirty="0">
                <a:solidFill>
                  <a:schemeClr val="accent6"/>
                </a:solidFill>
                <a:latin typeface="Calibri"/>
                <a:cs typeface="Calibri"/>
              </a:rPr>
              <a:t>d</a:t>
            </a:r>
            <a:r>
              <a:rPr lang="en-US" sz="2800" b="1" spc="-15" dirty="0">
                <a:solidFill>
                  <a:schemeClr val="accent6"/>
                </a:solidFill>
                <a:latin typeface="Calibri"/>
                <a:cs typeface="Calibri"/>
              </a:rPr>
              <a:t>e</a:t>
            </a:r>
            <a:r>
              <a:rPr lang="en-US" sz="2800" b="1" spc="-45" dirty="0">
                <a:solidFill>
                  <a:schemeClr val="accent6"/>
                </a:solidFill>
                <a:latin typeface="Calibri"/>
                <a:cs typeface="Calibri"/>
              </a:rPr>
              <a:t>n</a:t>
            </a:r>
            <a:r>
              <a:rPr lang="en-US" sz="2800" b="1" spc="-15" dirty="0">
                <a:solidFill>
                  <a:schemeClr val="accent6"/>
                </a:solidFill>
                <a:latin typeface="Calibri"/>
                <a:cs typeface="Calibri"/>
              </a:rPr>
              <a:t>ts</a:t>
            </a:r>
            <a:r>
              <a:rPr lang="en-US" sz="2800" b="1" spc="45" dirty="0">
                <a:solidFill>
                  <a:srgbClr val="FF0000"/>
                </a:solidFill>
                <a:latin typeface="Calibri"/>
                <a:cs typeface="Calibri"/>
              </a:rPr>
              <a:t> </a:t>
            </a:r>
            <a:r>
              <a:rPr lang="en-US" sz="2800" spc="-20" dirty="0">
                <a:solidFill>
                  <a:srgbClr val="292934"/>
                </a:solidFill>
                <a:latin typeface="Calibri"/>
                <a:cs typeface="Calibri"/>
              </a:rPr>
              <a:t>pe</a:t>
            </a:r>
            <a:r>
              <a:rPr lang="en-US" sz="2800" spc="-10" dirty="0">
                <a:solidFill>
                  <a:srgbClr val="292934"/>
                </a:solidFill>
                <a:latin typeface="Calibri"/>
                <a:cs typeface="Calibri"/>
              </a:rPr>
              <a:t>r</a:t>
            </a:r>
            <a:r>
              <a:rPr lang="en-US" sz="2800" dirty="0">
                <a:solidFill>
                  <a:srgbClr val="292934"/>
                </a:solidFill>
                <a:latin typeface="Calibri"/>
                <a:cs typeface="Calibri"/>
              </a:rPr>
              <a:t> </a:t>
            </a:r>
            <a:r>
              <a:rPr lang="en-US" sz="2800" spc="-50" dirty="0">
                <a:solidFill>
                  <a:srgbClr val="292934"/>
                </a:solidFill>
                <a:latin typeface="Calibri"/>
                <a:cs typeface="Calibri"/>
              </a:rPr>
              <a:t>y</a:t>
            </a:r>
            <a:r>
              <a:rPr lang="en-US" sz="2800" spc="-15" dirty="0">
                <a:solidFill>
                  <a:srgbClr val="292934"/>
                </a:solidFill>
                <a:latin typeface="Calibri"/>
                <a:cs typeface="Calibri"/>
              </a:rPr>
              <a:t>ear</a:t>
            </a:r>
            <a:r>
              <a:rPr lang="en-US" sz="2800" spc="-5" dirty="0">
                <a:solidFill>
                  <a:srgbClr val="292934"/>
                </a:solidFill>
                <a:latin typeface="Calibri"/>
                <a:cs typeface="Calibri"/>
              </a:rPr>
              <a:t> </a:t>
            </a:r>
            <a:r>
              <a:rPr lang="en-US" sz="2800" spc="-25" dirty="0">
                <a:solidFill>
                  <a:srgbClr val="292934"/>
                </a:solidFill>
                <a:latin typeface="Calibri"/>
                <a:cs typeface="Calibri"/>
              </a:rPr>
              <a:t>m</a:t>
            </a:r>
            <a:r>
              <a:rPr lang="en-US" sz="2800" spc="-55" dirty="0">
                <a:solidFill>
                  <a:srgbClr val="292934"/>
                </a:solidFill>
                <a:latin typeface="Calibri"/>
                <a:cs typeface="Calibri"/>
              </a:rPr>
              <a:t>a</a:t>
            </a:r>
            <a:r>
              <a:rPr lang="en-US" sz="2800" spc="-15" dirty="0">
                <a:solidFill>
                  <a:srgbClr val="292934"/>
                </a:solidFill>
                <a:latin typeface="Calibri"/>
                <a:cs typeface="Calibri"/>
              </a:rPr>
              <a:t>y</a:t>
            </a:r>
            <a:r>
              <a:rPr lang="en-US" sz="2800" dirty="0">
                <a:solidFill>
                  <a:srgbClr val="292934"/>
                </a:solidFill>
                <a:latin typeface="Calibri"/>
                <a:cs typeface="Calibri"/>
              </a:rPr>
              <a:t> </a:t>
            </a:r>
            <a:r>
              <a:rPr lang="en-US" sz="2800" spc="-20" dirty="0">
                <a:solidFill>
                  <a:srgbClr val="292934"/>
                </a:solidFill>
                <a:latin typeface="Calibri"/>
                <a:cs typeface="Calibri"/>
              </a:rPr>
              <a:t>not</a:t>
            </a:r>
            <a:r>
              <a:rPr lang="en-US" sz="2800" spc="-15" dirty="0">
                <a:solidFill>
                  <a:srgbClr val="292934"/>
                </a:solidFill>
                <a:latin typeface="Calibri"/>
                <a:cs typeface="Calibri"/>
              </a:rPr>
              <a:t> </a:t>
            </a:r>
            <a:r>
              <a:rPr lang="en-US" sz="2800" spc="-65" dirty="0">
                <a:solidFill>
                  <a:srgbClr val="292934"/>
                </a:solidFill>
                <a:latin typeface="Calibri"/>
                <a:cs typeface="Calibri"/>
              </a:rPr>
              <a:t>e</a:t>
            </a:r>
            <a:r>
              <a:rPr lang="en-US" sz="2800" spc="-75" dirty="0">
                <a:solidFill>
                  <a:srgbClr val="292934"/>
                </a:solidFill>
                <a:latin typeface="Calibri"/>
                <a:cs typeface="Calibri"/>
              </a:rPr>
              <a:t>x</a:t>
            </a:r>
            <a:r>
              <a:rPr lang="en-US" sz="2800" spc="-15" dirty="0">
                <a:solidFill>
                  <a:srgbClr val="292934"/>
                </a:solidFill>
                <a:latin typeface="Calibri"/>
                <a:cs typeface="Calibri"/>
              </a:rPr>
              <a:t>ceed</a:t>
            </a:r>
            <a:r>
              <a:rPr lang="en-US" sz="2800" spc="-5" dirty="0">
                <a:solidFill>
                  <a:srgbClr val="292934"/>
                </a:solidFill>
                <a:latin typeface="Calibri"/>
                <a:cs typeface="Calibri"/>
              </a:rPr>
              <a:t> </a:t>
            </a:r>
            <a:r>
              <a:rPr lang="en-US" sz="2800" b="1" spc="-15" dirty="0">
                <a:solidFill>
                  <a:schemeClr val="accent6"/>
                </a:solidFill>
                <a:latin typeface="Calibri"/>
                <a:cs typeface="Calibri"/>
              </a:rPr>
              <a:t>$249,500</a:t>
            </a:r>
            <a:r>
              <a:rPr lang="en-US" sz="2800" b="1" spc="60" dirty="0">
                <a:solidFill>
                  <a:schemeClr val="accent6"/>
                </a:solidFill>
                <a:latin typeface="Calibri"/>
                <a:cs typeface="Calibri"/>
              </a:rPr>
              <a:t>:</a:t>
            </a:r>
            <a:endParaRPr lang="en-US" sz="2800" b="1" spc="60" dirty="0">
              <a:solidFill>
                <a:schemeClr val="accent6"/>
              </a:solidFill>
              <a:latin typeface="Calibri"/>
              <a:ea typeface="Calibri"/>
              <a:cs typeface="Calibri"/>
            </a:endParaRPr>
          </a:p>
          <a:p>
            <a:pPr marL="1026795" marR="53340" algn="just">
              <a:buClr>
                <a:srgbClr val="AC8F67"/>
              </a:buClr>
              <a:buSzPct val="58928"/>
              <a:tabLst>
                <a:tab pos="1196975" algn="l"/>
              </a:tabLst>
            </a:pPr>
            <a:r>
              <a:rPr lang="en-US" sz="2800" spc="-15" dirty="0">
                <a:solidFill>
                  <a:srgbClr val="292934"/>
                </a:solidFill>
                <a:latin typeface="Calibri"/>
                <a:cs typeface="Calibri"/>
              </a:rPr>
              <a:t>  </a:t>
            </a:r>
            <a:r>
              <a:rPr sz="2800" spc="-15" dirty="0">
                <a:solidFill>
                  <a:srgbClr val="292934"/>
                </a:solidFill>
                <a:latin typeface="Calibri"/>
                <a:cs typeface="Calibri"/>
              </a:rPr>
              <a:t>(i.e.</a:t>
            </a:r>
            <a:r>
              <a:rPr sz="2800" spc="-10" dirty="0">
                <a:solidFill>
                  <a:srgbClr val="292934"/>
                </a:solidFill>
                <a:latin typeface="Calibri"/>
                <a:cs typeface="Calibri"/>
              </a:rPr>
              <a:t>,</a:t>
            </a:r>
            <a:r>
              <a:rPr sz="2800" spc="20" dirty="0">
                <a:solidFill>
                  <a:srgbClr val="292934"/>
                </a:solidFill>
                <a:latin typeface="Calibri"/>
                <a:cs typeface="Calibri"/>
              </a:rPr>
              <a:t> </a:t>
            </a:r>
            <a:r>
              <a:rPr sz="2800" spc="-10" dirty="0">
                <a:solidFill>
                  <a:srgbClr val="292934"/>
                </a:solidFill>
                <a:latin typeface="Calibri"/>
                <a:cs typeface="Calibri"/>
              </a:rPr>
              <a:t>$</a:t>
            </a:r>
            <a:r>
              <a:rPr lang="en-US" sz="2800" spc="-15" dirty="0">
                <a:solidFill>
                  <a:srgbClr val="292934"/>
                </a:solidFill>
                <a:latin typeface="Calibri"/>
                <a:cs typeface="Calibri"/>
              </a:rPr>
              <a:t>247,500</a:t>
            </a:r>
            <a:r>
              <a:rPr sz="2800" dirty="0">
                <a:solidFill>
                  <a:srgbClr val="292934"/>
                </a:solidFill>
                <a:latin typeface="Calibri"/>
                <a:cs typeface="Calibri"/>
              </a:rPr>
              <a:t>(</a:t>
            </a:r>
            <a:r>
              <a:rPr sz="2800" spc="-20" dirty="0">
                <a:solidFill>
                  <a:srgbClr val="292934"/>
                </a:solidFill>
                <a:latin typeface="Calibri"/>
                <a:cs typeface="Calibri"/>
              </a:rPr>
              <a:t>base)</a:t>
            </a:r>
            <a:r>
              <a:rPr sz="2800" dirty="0">
                <a:solidFill>
                  <a:srgbClr val="292934"/>
                </a:solidFill>
                <a:latin typeface="Calibri"/>
                <a:cs typeface="Calibri"/>
              </a:rPr>
              <a:t>+</a:t>
            </a:r>
            <a:r>
              <a:rPr sz="2800" spc="-10" dirty="0">
                <a:solidFill>
                  <a:srgbClr val="292934"/>
                </a:solidFill>
                <a:latin typeface="Calibri"/>
                <a:cs typeface="Calibri"/>
              </a:rPr>
              <a:t>$</a:t>
            </a:r>
            <a:r>
              <a:rPr lang="en-US" sz="2800" spc="-15" dirty="0">
                <a:solidFill>
                  <a:srgbClr val="292934"/>
                </a:solidFill>
                <a:latin typeface="Calibri"/>
                <a:cs typeface="Calibri"/>
              </a:rPr>
              <a:t>2,000 </a:t>
            </a:r>
            <a:r>
              <a:rPr sz="2800" spc="-20" dirty="0">
                <a:solidFill>
                  <a:srgbClr val="292934"/>
                </a:solidFill>
                <a:latin typeface="Calibri"/>
                <a:cs typeface="Calibri"/>
              </a:rPr>
              <a:t>per</a:t>
            </a:r>
            <a:r>
              <a:rPr sz="2800" spc="-15" dirty="0">
                <a:solidFill>
                  <a:srgbClr val="292934"/>
                </a:solidFill>
                <a:latin typeface="Calibri"/>
                <a:cs typeface="Calibri"/>
              </a:rPr>
              <a:t> </a:t>
            </a:r>
            <a:r>
              <a:rPr sz="2800" dirty="0">
                <a:solidFill>
                  <a:srgbClr val="292934"/>
                </a:solidFill>
                <a:latin typeface="Calibri"/>
                <a:cs typeface="Calibri"/>
              </a:rPr>
              <a:t>add</a:t>
            </a:r>
            <a:r>
              <a:rPr sz="2800" spc="-15" dirty="0">
                <a:solidFill>
                  <a:srgbClr val="292934"/>
                </a:solidFill>
                <a:latin typeface="Calibri"/>
                <a:cs typeface="Calibri"/>
              </a:rPr>
              <a:t>i</a:t>
            </a:r>
            <a:r>
              <a:rPr sz="2800" dirty="0">
                <a:solidFill>
                  <a:srgbClr val="292934"/>
                </a:solidFill>
                <a:latin typeface="Calibri"/>
                <a:cs typeface="Calibri"/>
              </a:rPr>
              <a:t>t</a:t>
            </a:r>
            <a:r>
              <a:rPr sz="2800" spc="-10" dirty="0">
                <a:solidFill>
                  <a:srgbClr val="292934"/>
                </a:solidFill>
                <a:latin typeface="Calibri"/>
                <a:cs typeface="Calibri"/>
              </a:rPr>
              <a:t>i</a:t>
            </a:r>
            <a:r>
              <a:rPr sz="2800" spc="-5" dirty="0">
                <a:solidFill>
                  <a:srgbClr val="292934"/>
                </a:solidFill>
                <a:latin typeface="Calibri"/>
                <a:cs typeface="Calibri"/>
              </a:rPr>
              <a:t>ona</a:t>
            </a:r>
            <a:r>
              <a:rPr sz="2800" dirty="0">
                <a:solidFill>
                  <a:srgbClr val="292934"/>
                </a:solidFill>
                <a:latin typeface="Calibri"/>
                <a:cs typeface="Calibri"/>
              </a:rPr>
              <a:t>l</a:t>
            </a:r>
            <a:r>
              <a:rPr sz="2800" spc="20" dirty="0">
                <a:solidFill>
                  <a:srgbClr val="292934"/>
                </a:solidFill>
                <a:latin typeface="Calibri"/>
                <a:cs typeface="Calibri"/>
              </a:rPr>
              <a:t> </a:t>
            </a:r>
            <a:r>
              <a:rPr sz="2800" spc="-55" dirty="0">
                <a:solidFill>
                  <a:srgbClr val="292934"/>
                </a:solidFill>
                <a:latin typeface="Calibri"/>
                <a:cs typeface="Calibri"/>
              </a:rPr>
              <a:t>s</a:t>
            </a:r>
            <a:r>
              <a:rPr sz="2800" spc="-15" dirty="0">
                <a:solidFill>
                  <a:srgbClr val="292934"/>
                </a:solidFill>
                <a:latin typeface="Calibri"/>
                <a:cs typeface="Calibri"/>
              </a:rPr>
              <a:t>tu</a:t>
            </a:r>
            <a:r>
              <a:rPr sz="2800" spc="-30" dirty="0">
                <a:solidFill>
                  <a:srgbClr val="292934"/>
                </a:solidFill>
                <a:latin typeface="Calibri"/>
                <a:cs typeface="Calibri"/>
              </a:rPr>
              <a:t>d</a:t>
            </a:r>
            <a:r>
              <a:rPr sz="2800" spc="-15" dirty="0">
                <a:solidFill>
                  <a:srgbClr val="292934"/>
                </a:solidFill>
                <a:latin typeface="Calibri"/>
                <a:cs typeface="Calibri"/>
              </a:rPr>
              <a:t>e</a:t>
            </a:r>
            <a:r>
              <a:rPr sz="2800" spc="-50" dirty="0">
                <a:solidFill>
                  <a:srgbClr val="292934"/>
                </a:solidFill>
                <a:latin typeface="Calibri"/>
                <a:cs typeface="Calibri"/>
              </a:rPr>
              <a:t>n</a:t>
            </a:r>
            <a:r>
              <a:rPr sz="2800" spc="-10" dirty="0">
                <a:solidFill>
                  <a:srgbClr val="292934"/>
                </a:solidFill>
                <a:latin typeface="Calibri"/>
                <a:cs typeface="Calibri"/>
              </a:rPr>
              <a:t>t</a:t>
            </a:r>
            <a:r>
              <a:rPr lang="en-US" sz="2800" spc="-10" dirty="0">
                <a:solidFill>
                  <a:srgbClr val="292934"/>
                </a:solidFill>
                <a:latin typeface="Calibri"/>
                <a:cs typeface="Calibri"/>
              </a:rPr>
              <a:t>);</a:t>
            </a:r>
            <a:r>
              <a:rPr lang="en-US" sz="2800" spc="55" dirty="0">
                <a:solidFill>
                  <a:srgbClr val="292934"/>
                </a:solidFill>
                <a:latin typeface="Calibri"/>
                <a:cs typeface="Calibri"/>
              </a:rPr>
              <a:t> </a:t>
            </a:r>
            <a:endParaRPr lang="en-US" sz="2800" spc="55" dirty="0">
              <a:solidFill>
                <a:srgbClr val="292934"/>
              </a:solidFill>
              <a:latin typeface="Calibri"/>
              <a:ea typeface="Calibri"/>
              <a:cs typeface="Calibri"/>
            </a:endParaRPr>
          </a:p>
          <a:p>
            <a:pPr marL="1201420" marR="53340" indent="-457200" algn="just">
              <a:spcBef>
                <a:spcPts val="1200"/>
              </a:spcBef>
              <a:buClr>
                <a:schemeClr val="accent6">
                  <a:lumMod val="50000"/>
                </a:schemeClr>
              </a:buClr>
              <a:buSzPct val="75000"/>
              <a:buFont typeface="Wingdings" panose="05000000000000000000" pitchFamily="2" charset="2"/>
              <a:buChar char="v"/>
              <a:tabLst>
                <a:tab pos="1196975" algn="l"/>
              </a:tabLst>
            </a:pPr>
            <a:r>
              <a:rPr lang="en-US" sz="2800" spc="-15" dirty="0">
                <a:solidFill>
                  <a:srgbClr val="292934"/>
                </a:solidFill>
                <a:latin typeface="Calibri"/>
                <a:cs typeface="Calibri"/>
              </a:rPr>
              <a:t>The</a:t>
            </a:r>
            <a:r>
              <a:rPr lang="en-US" sz="2800" spc="-5" dirty="0">
                <a:solidFill>
                  <a:srgbClr val="292934"/>
                </a:solidFill>
                <a:latin typeface="Calibri"/>
                <a:cs typeface="Calibri"/>
              </a:rPr>
              <a:t> </a:t>
            </a:r>
            <a:r>
              <a:rPr lang="en-US" sz="2800" spc="-10" dirty="0">
                <a:solidFill>
                  <a:srgbClr val="292934"/>
                </a:solidFill>
                <a:latin typeface="Calibri"/>
                <a:cs typeface="Calibri"/>
              </a:rPr>
              <a:t>a</a:t>
            </a:r>
            <a:r>
              <a:rPr lang="en-US" sz="2800" spc="-5" dirty="0">
                <a:solidFill>
                  <a:srgbClr val="292934"/>
                </a:solidFill>
                <a:latin typeface="Calibri"/>
                <a:cs typeface="Calibri"/>
              </a:rPr>
              <a:t>n</a:t>
            </a:r>
            <a:r>
              <a:rPr lang="en-US" sz="2800" spc="-15" dirty="0">
                <a:solidFill>
                  <a:srgbClr val="292934"/>
                </a:solidFill>
                <a:latin typeface="Calibri"/>
                <a:cs typeface="Calibri"/>
              </a:rPr>
              <a:t>n</a:t>
            </a:r>
            <a:r>
              <a:rPr lang="en-US" sz="2800" spc="-5" dirty="0">
                <a:solidFill>
                  <a:srgbClr val="292934"/>
                </a:solidFill>
                <a:latin typeface="Calibri"/>
                <a:cs typeface="Calibri"/>
              </a:rPr>
              <a:t>ua</a:t>
            </a:r>
            <a:r>
              <a:rPr lang="en-US" sz="2800" dirty="0">
                <a:solidFill>
                  <a:srgbClr val="292934"/>
                </a:solidFill>
                <a:latin typeface="Calibri"/>
                <a:cs typeface="Calibri"/>
              </a:rPr>
              <a:t>l</a:t>
            </a:r>
            <a:r>
              <a:rPr lang="en-US" sz="2800" spc="15" dirty="0">
                <a:solidFill>
                  <a:srgbClr val="292934"/>
                </a:solidFill>
                <a:latin typeface="Calibri"/>
                <a:cs typeface="Calibri"/>
              </a:rPr>
              <a:t> </a:t>
            </a:r>
            <a:r>
              <a:rPr lang="en-US" sz="2800" spc="-5" dirty="0">
                <a:solidFill>
                  <a:srgbClr val="292934"/>
                </a:solidFill>
                <a:latin typeface="Calibri"/>
                <a:cs typeface="Calibri"/>
              </a:rPr>
              <a:t>b</a:t>
            </a:r>
            <a:r>
              <a:rPr lang="en-US" sz="2800" spc="-15" dirty="0">
                <a:solidFill>
                  <a:srgbClr val="292934"/>
                </a:solidFill>
                <a:latin typeface="Calibri"/>
                <a:cs typeface="Calibri"/>
              </a:rPr>
              <a:t>u</a:t>
            </a:r>
            <a:r>
              <a:rPr lang="en-US" sz="2800" spc="-20" dirty="0">
                <a:solidFill>
                  <a:srgbClr val="292934"/>
                </a:solidFill>
                <a:latin typeface="Calibri"/>
                <a:cs typeface="Calibri"/>
              </a:rPr>
              <a:t>d</a:t>
            </a:r>
            <a:r>
              <a:rPr lang="en-US" sz="2800" spc="-45" dirty="0">
                <a:solidFill>
                  <a:srgbClr val="292934"/>
                </a:solidFill>
                <a:latin typeface="Calibri"/>
                <a:cs typeface="Calibri"/>
              </a:rPr>
              <a:t>g</a:t>
            </a:r>
            <a:r>
              <a:rPr lang="en-US" sz="2800" spc="-30" dirty="0">
                <a:solidFill>
                  <a:srgbClr val="292934"/>
                </a:solidFill>
                <a:latin typeface="Calibri"/>
                <a:cs typeface="Calibri"/>
              </a:rPr>
              <a:t>e</a:t>
            </a:r>
            <a:r>
              <a:rPr lang="en-US" sz="2800" spc="-10" dirty="0">
                <a:solidFill>
                  <a:srgbClr val="292934"/>
                </a:solidFill>
                <a:latin typeface="Calibri"/>
                <a:cs typeface="Calibri"/>
              </a:rPr>
              <a:t>t</a:t>
            </a:r>
            <a:r>
              <a:rPr lang="en-US" sz="2800" spc="20" dirty="0">
                <a:solidFill>
                  <a:srgbClr val="292934"/>
                </a:solidFill>
                <a:latin typeface="Calibri"/>
                <a:cs typeface="Calibri"/>
              </a:rPr>
              <a:t> </a:t>
            </a:r>
            <a:r>
              <a:rPr lang="en-US" sz="2800" spc="-65" dirty="0">
                <a:solidFill>
                  <a:srgbClr val="292934"/>
                </a:solidFill>
                <a:latin typeface="Calibri"/>
                <a:cs typeface="Calibri"/>
              </a:rPr>
              <a:t>f</a:t>
            </a:r>
            <a:r>
              <a:rPr lang="en-US" sz="2800" spc="-20" dirty="0">
                <a:solidFill>
                  <a:srgbClr val="292934"/>
                </a:solidFill>
                <a:latin typeface="Calibri"/>
                <a:cs typeface="Calibri"/>
              </a:rPr>
              <a:t>o</a:t>
            </a:r>
            <a:r>
              <a:rPr lang="en-US" sz="2800" spc="-10" dirty="0">
                <a:solidFill>
                  <a:srgbClr val="292934"/>
                </a:solidFill>
                <a:latin typeface="Calibri"/>
                <a:cs typeface="Calibri"/>
              </a:rPr>
              <a:t>r</a:t>
            </a:r>
            <a:r>
              <a:rPr lang="en-US" sz="2800" dirty="0">
                <a:solidFill>
                  <a:srgbClr val="292934"/>
                </a:solidFill>
                <a:latin typeface="Calibri"/>
                <a:cs typeface="Calibri"/>
              </a:rPr>
              <a:t> </a:t>
            </a:r>
            <a:r>
              <a:rPr lang="en-US" sz="2800" spc="-15" dirty="0">
                <a:solidFill>
                  <a:srgbClr val="292934"/>
                </a:solidFill>
                <a:latin typeface="Calibri"/>
                <a:cs typeface="Calibri"/>
              </a:rPr>
              <a:t>a</a:t>
            </a:r>
            <a:r>
              <a:rPr lang="en-US" sz="2800" spc="-5" dirty="0">
                <a:solidFill>
                  <a:srgbClr val="292934"/>
                </a:solidFill>
                <a:latin typeface="Calibri"/>
                <a:cs typeface="Calibri"/>
              </a:rPr>
              <a:t> </a:t>
            </a:r>
            <a:r>
              <a:rPr lang="en-US" sz="2800" spc="-15" dirty="0">
                <a:solidFill>
                  <a:srgbClr val="292934"/>
                </a:solidFill>
                <a:latin typeface="Calibri"/>
                <a:cs typeface="Calibri"/>
              </a:rPr>
              <a:t>p</a:t>
            </a:r>
            <a:r>
              <a:rPr lang="en-US" sz="2800" spc="-65" dirty="0">
                <a:solidFill>
                  <a:srgbClr val="292934"/>
                </a:solidFill>
                <a:latin typeface="Calibri"/>
                <a:cs typeface="Calibri"/>
              </a:rPr>
              <a:t>r</a:t>
            </a:r>
            <a:r>
              <a:rPr lang="en-US" sz="2800" spc="-20" dirty="0">
                <a:solidFill>
                  <a:srgbClr val="292934"/>
                </a:solidFill>
                <a:latin typeface="Calibri"/>
                <a:cs typeface="Calibri"/>
              </a:rPr>
              <a:t>oject</a:t>
            </a:r>
            <a:r>
              <a:rPr lang="en-US" sz="2800" spc="-15" dirty="0">
                <a:solidFill>
                  <a:srgbClr val="292934"/>
                </a:solidFill>
                <a:latin typeface="Calibri"/>
                <a:cs typeface="Calibri"/>
              </a:rPr>
              <a:t> </a:t>
            </a:r>
            <a:r>
              <a:rPr lang="en-US" sz="2800" spc="-35" dirty="0">
                <a:solidFill>
                  <a:srgbClr val="292934"/>
                </a:solidFill>
                <a:latin typeface="Calibri"/>
                <a:cs typeface="Calibri"/>
              </a:rPr>
              <a:t>c</a:t>
            </a:r>
            <a:r>
              <a:rPr lang="en-US" sz="2800" spc="-20" dirty="0">
                <a:solidFill>
                  <a:srgbClr val="292934"/>
                </a:solidFill>
                <a:latin typeface="Calibri"/>
                <a:cs typeface="Calibri"/>
              </a:rPr>
              <a:t>o</a:t>
            </a:r>
            <a:r>
              <a:rPr lang="en-US" sz="2800" spc="-45" dirty="0">
                <a:solidFill>
                  <a:srgbClr val="292934"/>
                </a:solidFill>
                <a:latin typeface="Calibri"/>
                <a:cs typeface="Calibri"/>
              </a:rPr>
              <a:t>n</a:t>
            </a:r>
            <a:r>
              <a:rPr lang="en-US" sz="2800" spc="-10" dirty="0">
                <a:solidFill>
                  <a:srgbClr val="292934"/>
                </a:solidFill>
                <a:latin typeface="Calibri"/>
                <a:cs typeface="Calibri"/>
              </a:rPr>
              <a:t>t</a:t>
            </a:r>
            <a:r>
              <a:rPr lang="en-US" sz="2800" spc="-75" dirty="0">
                <a:solidFill>
                  <a:srgbClr val="292934"/>
                </a:solidFill>
                <a:latin typeface="Calibri"/>
                <a:cs typeface="Calibri"/>
              </a:rPr>
              <a:t>r</a:t>
            </a:r>
            <a:r>
              <a:rPr lang="en-US" sz="2800" spc="-15" dirty="0">
                <a:solidFill>
                  <a:srgbClr val="292934"/>
                </a:solidFill>
                <a:latin typeface="Calibri"/>
                <a:cs typeface="Calibri"/>
              </a:rPr>
              <a:t>a</a:t>
            </a:r>
            <a:r>
              <a:rPr lang="en-US" sz="2800" spc="-10" dirty="0">
                <a:solidFill>
                  <a:srgbClr val="292934"/>
                </a:solidFill>
                <a:latin typeface="Calibri"/>
                <a:cs typeface="Calibri"/>
              </a:rPr>
              <a:t>c</a:t>
            </a:r>
            <a:r>
              <a:rPr lang="en-US" sz="2800" spc="-35" dirty="0">
                <a:solidFill>
                  <a:srgbClr val="292934"/>
                </a:solidFill>
                <a:latin typeface="Calibri"/>
                <a:cs typeface="Calibri"/>
              </a:rPr>
              <a:t>t</a:t>
            </a:r>
            <a:r>
              <a:rPr lang="en-US" sz="2800" spc="-15" dirty="0">
                <a:solidFill>
                  <a:srgbClr val="292934"/>
                </a:solidFill>
                <a:latin typeface="Calibri"/>
                <a:cs typeface="Calibri"/>
              </a:rPr>
              <a:t>ed</a:t>
            </a:r>
            <a:r>
              <a:rPr lang="en-US" sz="2800" spc="5" dirty="0">
                <a:solidFill>
                  <a:srgbClr val="292934"/>
                </a:solidFill>
                <a:latin typeface="Calibri"/>
                <a:cs typeface="Calibri"/>
              </a:rPr>
              <a:t> </a:t>
            </a:r>
            <a:r>
              <a:rPr lang="en-US" sz="2800" spc="-35" dirty="0">
                <a:solidFill>
                  <a:srgbClr val="292934"/>
                </a:solidFill>
                <a:latin typeface="Calibri"/>
                <a:cs typeface="Calibri"/>
              </a:rPr>
              <a:t>t</a:t>
            </a:r>
            <a:r>
              <a:rPr lang="en-US" sz="2800" spc="-15" dirty="0">
                <a:solidFill>
                  <a:srgbClr val="292934"/>
                </a:solidFill>
                <a:latin typeface="Calibri"/>
                <a:cs typeface="Calibri"/>
              </a:rPr>
              <a:t>o</a:t>
            </a:r>
            <a:r>
              <a:rPr lang="en-US" sz="2800" spc="-5" dirty="0">
                <a:solidFill>
                  <a:srgbClr val="292934"/>
                </a:solidFill>
                <a:latin typeface="Calibri"/>
                <a:cs typeface="Calibri"/>
              </a:rPr>
              <a:t> </a:t>
            </a:r>
            <a:r>
              <a:rPr lang="en-US" sz="2800" spc="-20" dirty="0">
                <a:solidFill>
                  <a:srgbClr val="292934"/>
                </a:solidFill>
                <a:latin typeface="Calibri"/>
                <a:cs typeface="Calibri"/>
              </a:rPr>
              <a:t>se</a:t>
            </a:r>
            <a:r>
              <a:rPr lang="en-US" sz="2800" spc="15" dirty="0">
                <a:solidFill>
                  <a:srgbClr val="292934"/>
                </a:solidFill>
                <a:latin typeface="Calibri"/>
                <a:cs typeface="Calibri"/>
              </a:rPr>
              <a:t>r</a:t>
            </a:r>
            <a:r>
              <a:rPr lang="en-US" sz="2800" spc="-45" dirty="0">
                <a:solidFill>
                  <a:srgbClr val="292934"/>
                </a:solidFill>
                <a:latin typeface="Calibri"/>
                <a:cs typeface="Calibri"/>
              </a:rPr>
              <a:t>v</a:t>
            </a:r>
            <a:r>
              <a:rPr lang="en-US" sz="2800" spc="-15" dirty="0">
                <a:solidFill>
                  <a:srgbClr val="292934"/>
                </a:solidFill>
                <a:latin typeface="Calibri"/>
                <a:cs typeface="Calibri"/>
              </a:rPr>
              <a:t>e</a:t>
            </a:r>
            <a:r>
              <a:rPr lang="en-US" sz="2800" dirty="0">
                <a:solidFill>
                  <a:srgbClr val="292934"/>
                </a:solidFill>
                <a:latin typeface="Calibri"/>
                <a:cs typeface="Calibri"/>
              </a:rPr>
              <a:t> </a:t>
            </a:r>
            <a:r>
              <a:rPr lang="en-US" sz="2800" b="1" spc="-15" dirty="0">
                <a:solidFill>
                  <a:schemeClr val="accent6"/>
                </a:solidFill>
                <a:latin typeface="Calibri"/>
                <a:cs typeface="Calibri"/>
              </a:rPr>
              <a:t>199</a:t>
            </a:r>
            <a:r>
              <a:rPr lang="en-US" sz="2800" b="1" spc="35" dirty="0">
                <a:solidFill>
                  <a:schemeClr val="accent6"/>
                </a:solidFill>
                <a:latin typeface="Calibri"/>
                <a:cs typeface="Calibri"/>
              </a:rPr>
              <a:t> </a:t>
            </a:r>
            <a:r>
              <a:rPr lang="en-US" sz="2800" b="1" spc="-55" dirty="0">
                <a:solidFill>
                  <a:schemeClr val="accent6"/>
                </a:solidFill>
                <a:latin typeface="Calibri"/>
                <a:cs typeface="Calibri"/>
              </a:rPr>
              <a:t>s</a:t>
            </a:r>
            <a:r>
              <a:rPr lang="en-US" sz="2800" b="1" spc="-15" dirty="0">
                <a:solidFill>
                  <a:schemeClr val="accent6"/>
                </a:solidFill>
                <a:latin typeface="Calibri"/>
                <a:cs typeface="Calibri"/>
              </a:rPr>
              <a:t>tu</a:t>
            </a:r>
            <a:r>
              <a:rPr lang="en-US" sz="2800" b="1" spc="-30" dirty="0">
                <a:solidFill>
                  <a:schemeClr val="accent6"/>
                </a:solidFill>
                <a:latin typeface="Calibri"/>
                <a:cs typeface="Calibri"/>
              </a:rPr>
              <a:t>d</a:t>
            </a:r>
            <a:r>
              <a:rPr lang="en-US" sz="2800" b="1" spc="-15" dirty="0">
                <a:solidFill>
                  <a:schemeClr val="accent6"/>
                </a:solidFill>
                <a:latin typeface="Calibri"/>
                <a:cs typeface="Calibri"/>
              </a:rPr>
              <a:t>e</a:t>
            </a:r>
            <a:r>
              <a:rPr lang="en-US" sz="2800" b="1" spc="-45" dirty="0">
                <a:solidFill>
                  <a:schemeClr val="accent6"/>
                </a:solidFill>
                <a:latin typeface="Calibri"/>
                <a:cs typeface="Calibri"/>
              </a:rPr>
              <a:t>n</a:t>
            </a:r>
            <a:r>
              <a:rPr lang="en-US" sz="2800" b="1" spc="-15" dirty="0">
                <a:solidFill>
                  <a:schemeClr val="accent6"/>
                </a:solidFill>
                <a:latin typeface="Calibri"/>
                <a:cs typeface="Calibri"/>
              </a:rPr>
              <a:t>ts</a:t>
            </a:r>
            <a:r>
              <a:rPr lang="en-US" sz="2800" b="1" spc="45" dirty="0">
                <a:solidFill>
                  <a:srgbClr val="FF0000"/>
                </a:solidFill>
                <a:latin typeface="Calibri"/>
                <a:cs typeface="Calibri"/>
              </a:rPr>
              <a:t> </a:t>
            </a:r>
            <a:r>
              <a:rPr lang="en-US" sz="2800" spc="-20" dirty="0">
                <a:solidFill>
                  <a:srgbClr val="292934"/>
                </a:solidFill>
                <a:latin typeface="Calibri"/>
                <a:cs typeface="Calibri"/>
              </a:rPr>
              <a:t>pe</a:t>
            </a:r>
            <a:r>
              <a:rPr lang="en-US" sz="2800" spc="-10" dirty="0">
                <a:solidFill>
                  <a:srgbClr val="292934"/>
                </a:solidFill>
                <a:latin typeface="Calibri"/>
                <a:cs typeface="Calibri"/>
              </a:rPr>
              <a:t>r</a:t>
            </a:r>
            <a:r>
              <a:rPr lang="en-US" sz="2800" dirty="0">
                <a:solidFill>
                  <a:srgbClr val="292934"/>
                </a:solidFill>
                <a:latin typeface="Calibri"/>
                <a:cs typeface="Calibri"/>
              </a:rPr>
              <a:t> </a:t>
            </a:r>
            <a:r>
              <a:rPr lang="en-US" sz="2800" spc="-50" dirty="0">
                <a:solidFill>
                  <a:srgbClr val="292934"/>
                </a:solidFill>
                <a:latin typeface="Calibri"/>
                <a:cs typeface="Calibri"/>
              </a:rPr>
              <a:t>y</a:t>
            </a:r>
            <a:r>
              <a:rPr lang="en-US" sz="2800" spc="-15" dirty="0">
                <a:solidFill>
                  <a:srgbClr val="292934"/>
                </a:solidFill>
                <a:latin typeface="Calibri"/>
                <a:cs typeface="Calibri"/>
              </a:rPr>
              <a:t>ear</a:t>
            </a:r>
            <a:r>
              <a:rPr lang="en-US" sz="2800" spc="-5" dirty="0">
                <a:solidFill>
                  <a:srgbClr val="292934"/>
                </a:solidFill>
                <a:latin typeface="Calibri"/>
                <a:cs typeface="Calibri"/>
              </a:rPr>
              <a:t> </a:t>
            </a:r>
            <a:r>
              <a:rPr lang="en-US" sz="2800" spc="-25" dirty="0">
                <a:solidFill>
                  <a:srgbClr val="292934"/>
                </a:solidFill>
                <a:latin typeface="Calibri"/>
                <a:cs typeface="Calibri"/>
              </a:rPr>
              <a:t>m</a:t>
            </a:r>
            <a:r>
              <a:rPr lang="en-US" sz="2800" spc="-55" dirty="0">
                <a:solidFill>
                  <a:srgbClr val="292934"/>
                </a:solidFill>
                <a:latin typeface="Calibri"/>
                <a:cs typeface="Calibri"/>
              </a:rPr>
              <a:t>a</a:t>
            </a:r>
            <a:r>
              <a:rPr lang="en-US" sz="2800" spc="-15" dirty="0">
                <a:solidFill>
                  <a:srgbClr val="292934"/>
                </a:solidFill>
                <a:latin typeface="Calibri"/>
                <a:cs typeface="Calibri"/>
              </a:rPr>
              <a:t>y</a:t>
            </a:r>
            <a:r>
              <a:rPr lang="en-US" sz="2800" dirty="0">
                <a:solidFill>
                  <a:srgbClr val="292934"/>
                </a:solidFill>
                <a:latin typeface="Calibri"/>
                <a:cs typeface="Calibri"/>
              </a:rPr>
              <a:t> </a:t>
            </a:r>
            <a:r>
              <a:rPr lang="en-US" sz="2800" spc="-20" dirty="0">
                <a:solidFill>
                  <a:srgbClr val="292934"/>
                </a:solidFill>
                <a:latin typeface="Calibri"/>
                <a:cs typeface="Calibri"/>
              </a:rPr>
              <a:t>not</a:t>
            </a:r>
            <a:r>
              <a:rPr lang="en-US" sz="2800" spc="-15" dirty="0">
                <a:solidFill>
                  <a:srgbClr val="292934"/>
                </a:solidFill>
                <a:latin typeface="Calibri"/>
                <a:cs typeface="Calibri"/>
              </a:rPr>
              <a:t> </a:t>
            </a:r>
            <a:r>
              <a:rPr lang="en-US" sz="2800" spc="-65" dirty="0">
                <a:solidFill>
                  <a:srgbClr val="292934"/>
                </a:solidFill>
                <a:latin typeface="Calibri"/>
                <a:cs typeface="Calibri"/>
              </a:rPr>
              <a:t>e</a:t>
            </a:r>
            <a:r>
              <a:rPr lang="en-US" sz="2800" spc="-75" dirty="0">
                <a:solidFill>
                  <a:srgbClr val="292934"/>
                </a:solidFill>
                <a:latin typeface="Calibri"/>
                <a:cs typeface="Calibri"/>
              </a:rPr>
              <a:t>x</a:t>
            </a:r>
            <a:r>
              <a:rPr lang="en-US" sz="2800" spc="-15" dirty="0">
                <a:solidFill>
                  <a:srgbClr val="292934"/>
                </a:solidFill>
                <a:latin typeface="Calibri"/>
                <a:cs typeface="Calibri"/>
              </a:rPr>
              <a:t>ceed</a:t>
            </a:r>
            <a:r>
              <a:rPr lang="en-US" sz="2800" spc="-5" dirty="0">
                <a:solidFill>
                  <a:srgbClr val="292934"/>
                </a:solidFill>
                <a:latin typeface="Calibri"/>
                <a:cs typeface="Calibri"/>
              </a:rPr>
              <a:t> </a:t>
            </a:r>
            <a:r>
              <a:rPr lang="en-US" sz="2800" b="1" spc="-15" dirty="0">
                <a:solidFill>
                  <a:schemeClr val="accent6"/>
                </a:solidFill>
                <a:latin typeface="Calibri"/>
                <a:cs typeface="Calibri"/>
              </a:rPr>
              <a:t>$447,500</a:t>
            </a:r>
            <a:endParaRPr lang="en-US" sz="2800" b="1" spc="60" dirty="0">
              <a:solidFill>
                <a:schemeClr val="accent6"/>
              </a:solidFill>
              <a:latin typeface="Calibri"/>
              <a:ea typeface="Calibri"/>
              <a:cs typeface="Calibri"/>
            </a:endParaRPr>
          </a:p>
          <a:p>
            <a:pPr marL="1026795" marR="53340">
              <a:buClr>
                <a:srgbClr val="AC8F67"/>
              </a:buClr>
              <a:buSzPct val="58928"/>
              <a:tabLst>
                <a:tab pos="1196975" algn="l"/>
              </a:tabLst>
            </a:pPr>
            <a:r>
              <a:rPr lang="en-US" sz="2800" spc="-15" dirty="0">
                <a:solidFill>
                  <a:srgbClr val="292934"/>
                </a:solidFill>
                <a:latin typeface="Calibri"/>
                <a:cs typeface="Calibri"/>
              </a:rPr>
              <a:t>  </a:t>
            </a:r>
            <a:r>
              <a:rPr sz="2800" spc="-15" dirty="0">
                <a:solidFill>
                  <a:srgbClr val="292934"/>
                </a:solidFill>
                <a:latin typeface="Calibri"/>
                <a:cs typeface="Calibri"/>
              </a:rPr>
              <a:t>(i.e.</a:t>
            </a:r>
            <a:r>
              <a:rPr sz="2800" spc="-10" dirty="0">
                <a:solidFill>
                  <a:srgbClr val="292934"/>
                </a:solidFill>
                <a:latin typeface="Calibri"/>
                <a:cs typeface="Calibri"/>
              </a:rPr>
              <a:t>,</a:t>
            </a:r>
            <a:r>
              <a:rPr sz="2800" spc="20" dirty="0">
                <a:solidFill>
                  <a:srgbClr val="292934"/>
                </a:solidFill>
                <a:latin typeface="Calibri"/>
                <a:cs typeface="Calibri"/>
              </a:rPr>
              <a:t> </a:t>
            </a:r>
            <a:r>
              <a:rPr sz="2800" spc="-10" dirty="0">
                <a:solidFill>
                  <a:srgbClr val="292934"/>
                </a:solidFill>
                <a:latin typeface="Calibri"/>
                <a:cs typeface="Calibri"/>
              </a:rPr>
              <a:t>$</a:t>
            </a:r>
            <a:r>
              <a:rPr lang="en-US" sz="2800" spc="-15" dirty="0">
                <a:solidFill>
                  <a:srgbClr val="292934"/>
                </a:solidFill>
                <a:latin typeface="Calibri"/>
                <a:cs typeface="Calibri"/>
              </a:rPr>
              <a:t>247,500</a:t>
            </a:r>
            <a:r>
              <a:rPr sz="2800" dirty="0">
                <a:solidFill>
                  <a:srgbClr val="292934"/>
                </a:solidFill>
                <a:latin typeface="Calibri"/>
                <a:cs typeface="Calibri"/>
              </a:rPr>
              <a:t>(</a:t>
            </a:r>
            <a:r>
              <a:rPr sz="2800" spc="-20" dirty="0">
                <a:solidFill>
                  <a:srgbClr val="292934"/>
                </a:solidFill>
                <a:latin typeface="Calibri"/>
                <a:cs typeface="Calibri"/>
              </a:rPr>
              <a:t>base)</a:t>
            </a:r>
            <a:r>
              <a:rPr sz="2800" dirty="0">
                <a:solidFill>
                  <a:srgbClr val="292934"/>
                </a:solidFill>
                <a:latin typeface="Calibri"/>
                <a:cs typeface="Calibri"/>
              </a:rPr>
              <a:t>+$</a:t>
            </a:r>
            <a:r>
              <a:rPr lang="en-US" sz="2800" spc="-15" dirty="0">
                <a:solidFill>
                  <a:srgbClr val="292934"/>
                </a:solidFill>
                <a:latin typeface="Calibri"/>
                <a:cs typeface="Calibri"/>
              </a:rPr>
              <a:t>200,000</a:t>
            </a:r>
            <a:r>
              <a:rPr lang="en-US" sz="2800" spc="-10" dirty="0">
                <a:solidFill>
                  <a:srgbClr val="292934"/>
                </a:solidFill>
                <a:latin typeface="Calibri"/>
                <a:cs typeface="Calibri"/>
              </a:rPr>
              <a:t>)</a:t>
            </a:r>
            <a:r>
              <a:rPr sz="2800" spc="-10" dirty="0">
                <a:solidFill>
                  <a:srgbClr val="292934"/>
                </a:solidFill>
                <a:latin typeface="Calibri"/>
                <a:cs typeface="Calibri"/>
              </a:rPr>
              <a:t>.</a:t>
            </a:r>
            <a:endParaRPr sz="2800" dirty="0">
              <a:latin typeface="Calibri"/>
              <a:ea typeface="Calibri"/>
              <a:cs typeface="Calibri"/>
            </a:endParaRPr>
          </a:p>
        </p:txBody>
      </p:sp>
      <p:pic>
        <p:nvPicPr>
          <p:cNvPr id="7" name="Audio 6">
            <a:hlinkClick r:id="" action="ppaction://media"/>
            <a:extLst>
              <a:ext uri="{FF2B5EF4-FFF2-40B4-BE49-F238E27FC236}">
                <a16:creationId xmlns:a16="http://schemas.microsoft.com/office/drawing/2014/main" id="{A101611C-30D0-5B73-9759-68D4DF0F72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224"/>
    </mc:Choice>
    <mc:Fallback>
      <p:transition spd="slow" advTm="5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467235"/>
            <a:ext cx="7391400" cy="901041"/>
          </a:xfrm>
          <a:prstGeom prst="rect">
            <a:avLst/>
          </a:prstGeom>
        </p:spPr>
        <p:txBody>
          <a:bodyPr vert="horz" wrap="square" lIns="0" tIns="282727" rIns="0" bIns="0" rtlCol="0">
            <a:spAutoFit/>
          </a:bodyPr>
          <a:lstStyle/>
          <a:p>
            <a:pPr marL="962660">
              <a:lnSpc>
                <a:spcPct val="100000"/>
              </a:lnSpc>
            </a:pPr>
            <a:r>
              <a:rPr b="1" spc="-5" dirty="0"/>
              <a:t>Fun</a:t>
            </a:r>
            <a:r>
              <a:rPr b="1" spc="5" dirty="0"/>
              <a:t>d</a:t>
            </a:r>
            <a:r>
              <a:rPr b="1" dirty="0"/>
              <a:t>ing</a:t>
            </a:r>
            <a:r>
              <a:rPr b="1" spc="-20" dirty="0"/>
              <a:t> </a:t>
            </a:r>
            <a:r>
              <a:rPr b="1" spc="-5" dirty="0"/>
              <a:t>Lim</a:t>
            </a:r>
            <a:r>
              <a:rPr b="1" spc="-10" dirty="0"/>
              <a:t>i</a:t>
            </a:r>
            <a:r>
              <a:rPr b="1" spc="-50" dirty="0"/>
              <a:t>t</a:t>
            </a:r>
            <a:r>
              <a:rPr b="1" spc="-40" dirty="0"/>
              <a:t>a</a:t>
            </a:r>
            <a:r>
              <a:rPr b="1" dirty="0"/>
              <a:t>tions</a:t>
            </a:r>
            <a:r>
              <a:rPr b="1" spc="15" dirty="0"/>
              <a:t> </a:t>
            </a:r>
            <a:r>
              <a:rPr sz="2800" b="1" spc="-5" dirty="0"/>
              <a:t>(Co</a:t>
            </a:r>
            <a:r>
              <a:rPr sz="2800" b="1" spc="-30" dirty="0"/>
              <a:t>n</a:t>
            </a:r>
            <a:r>
              <a:rPr sz="2800" b="1" dirty="0"/>
              <a:t>t</a:t>
            </a:r>
            <a:r>
              <a:rPr sz="2800" b="1" spc="-10" dirty="0"/>
              <a:t>i</a:t>
            </a:r>
            <a:r>
              <a:rPr sz="2800" b="1" spc="-5" dirty="0"/>
              <a:t>n</a:t>
            </a:r>
            <a:r>
              <a:rPr sz="2800" b="1" spc="-15" dirty="0"/>
              <a:t>ued)</a:t>
            </a:r>
            <a:endParaRPr sz="2800" b="1" dirty="0"/>
          </a:p>
        </p:txBody>
      </p:sp>
      <p:sp>
        <p:nvSpPr>
          <p:cNvPr id="3" name="object 3"/>
          <p:cNvSpPr/>
          <p:nvPr/>
        </p:nvSpPr>
        <p:spPr>
          <a:xfrm>
            <a:off x="342900" y="308156"/>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04800" y="1613118"/>
            <a:ext cx="8534399" cy="3631763"/>
          </a:xfrm>
          <a:prstGeom prst="rect">
            <a:avLst/>
          </a:prstGeom>
        </p:spPr>
        <p:txBody>
          <a:bodyPr vert="horz" wrap="square" lIns="0" tIns="0" rIns="0" bIns="0" rtlCol="0" anchor="t">
            <a:spAutoFit/>
          </a:bodyPr>
          <a:lstStyle/>
          <a:p>
            <a:pPr marL="518795" marR="5080" indent="-349250" algn="just">
              <a:spcAft>
                <a:spcPts val="1200"/>
              </a:spcAft>
              <a:buClr>
                <a:schemeClr val="accent6">
                  <a:lumMod val="50000"/>
                </a:schemeClr>
              </a:buClr>
              <a:buSzPct val="70000"/>
              <a:buFont typeface="Wingdings" panose="05000000000000000000" pitchFamily="2" charset="2"/>
              <a:buChar char="v"/>
              <a:tabLst>
                <a:tab pos="849630" algn="l"/>
              </a:tabLst>
            </a:pPr>
            <a:r>
              <a:rPr lang="en-US" sz="2400" b="1" spc="-15" dirty="0">
                <a:solidFill>
                  <a:schemeClr val="accent6"/>
                </a:solidFill>
                <a:latin typeface="Calibri"/>
                <a:cs typeface="Calibri"/>
              </a:rPr>
              <a:t>Previously funded p</a:t>
            </a:r>
            <a:r>
              <a:rPr sz="2400" b="1" spc="-70" dirty="0">
                <a:solidFill>
                  <a:schemeClr val="accent6"/>
                </a:solidFill>
                <a:latin typeface="Calibri"/>
                <a:cs typeface="Calibri"/>
              </a:rPr>
              <a:t>r</a:t>
            </a:r>
            <a:r>
              <a:rPr sz="2400" b="1" spc="-20" dirty="0">
                <a:solidFill>
                  <a:schemeClr val="accent6"/>
                </a:solidFill>
                <a:latin typeface="Calibri"/>
                <a:cs typeface="Calibri"/>
              </a:rPr>
              <a:t>oject</a:t>
            </a:r>
            <a:r>
              <a:rPr sz="2400" b="1" spc="-15" dirty="0">
                <a:solidFill>
                  <a:schemeClr val="accent6"/>
                </a:solidFill>
                <a:latin typeface="Calibri"/>
                <a:cs typeface="Calibri"/>
              </a:rPr>
              <a:t>s</a:t>
            </a:r>
            <a:r>
              <a:rPr lang="en-US" sz="2400" b="1" spc="-15" dirty="0">
                <a:solidFill>
                  <a:srgbClr val="FF0000"/>
                </a:solidFill>
                <a:latin typeface="Calibri"/>
                <a:cs typeface="Calibri"/>
              </a:rPr>
              <a:t> </a:t>
            </a:r>
            <a:r>
              <a:rPr lang="en-US" sz="2400" i="1" spc="-10" dirty="0">
                <a:solidFill>
                  <a:srgbClr val="292934"/>
                </a:solidFill>
                <a:latin typeface="Calibri"/>
                <a:cs typeface="Calibri"/>
              </a:rPr>
              <a:t>(those funded during the 2020-2025 cycle)</a:t>
            </a:r>
            <a:r>
              <a:rPr sz="2400" b="1" i="1" spc="35" dirty="0">
                <a:solidFill>
                  <a:srgbClr val="FF0000"/>
                </a:solidFill>
                <a:latin typeface="Calibri"/>
                <a:cs typeface="Calibri"/>
              </a:rPr>
              <a:t> </a:t>
            </a:r>
            <a:r>
              <a:rPr sz="2400" spc="-15" dirty="0">
                <a:solidFill>
                  <a:srgbClr val="292934"/>
                </a:solidFill>
                <a:latin typeface="Calibri"/>
                <a:cs typeface="Calibri"/>
              </a:rPr>
              <a:t>th</a:t>
            </a:r>
            <a:r>
              <a:rPr sz="2400" spc="-45" dirty="0">
                <a:solidFill>
                  <a:srgbClr val="292934"/>
                </a:solidFill>
                <a:latin typeface="Calibri"/>
                <a:cs typeface="Calibri"/>
              </a:rPr>
              <a:t>a</a:t>
            </a:r>
            <a:r>
              <a:rPr sz="2400" spc="-10" dirty="0">
                <a:solidFill>
                  <a:srgbClr val="292934"/>
                </a:solidFill>
                <a:latin typeface="Calibri"/>
                <a:cs typeface="Calibri"/>
              </a:rPr>
              <a:t>t</a:t>
            </a:r>
            <a:r>
              <a:rPr sz="2400" spc="10" dirty="0">
                <a:solidFill>
                  <a:srgbClr val="292934"/>
                </a:solidFill>
                <a:latin typeface="Calibri"/>
                <a:cs typeface="Calibri"/>
              </a:rPr>
              <a:t> </a:t>
            </a:r>
            <a:r>
              <a:rPr sz="2400" spc="-20" dirty="0">
                <a:solidFill>
                  <a:srgbClr val="292934"/>
                </a:solidFill>
                <a:latin typeface="Calibri"/>
                <a:cs typeface="Calibri"/>
              </a:rPr>
              <a:t>se</a:t>
            </a:r>
            <a:r>
              <a:rPr sz="2400" spc="0" dirty="0">
                <a:solidFill>
                  <a:srgbClr val="292934"/>
                </a:solidFill>
                <a:latin typeface="Calibri"/>
                <a:cs typeface="Calibri"/>
              </a:rPr>
              <a:t>r</a:t>
            </a:r>
            <a:r>
              <a:rPr sz="2400" spc="-45" dirty="0">
                <a:solidFill>
                  <a:srgbClr val="292934"/>
                </a:solidFill>
                <a:latin typeface="Calibri"/>
                <a:cs typeface="Calibri"/>
              </a:rPr>
              <a:t>v</a:t>
            </a:r>
            <a:r>
              <a:rPr sz="2400" spc="-15" dirty="0">
                <a:solidFill>
                  <a:srgbClr val="292934"/>
                </a:solidFill>
                <a:latin typeface="Calibri"/>
                <a:cs typeface="Calibri"/>
              </a:rPr>
              <a:t>e</a:t>
            </a:r>
            <a:r>
              <a:rPr sz="2400" spc="10" dirty="0">
                <a:solidFill>
                  <a:srgbClr val="292934"/>
                </a:solidFill>
                <a:latin typeface="Calibri"/>
                <a:cs typeface="Calibri"/>
              </a:rPr>
              <a:t> </a:t>
            </a:r>
            <a:r>
              <a:rPr sz="2400" b="1" spc="-15" dirty="0">
                <a:solidFill>
                  <a:schemeClr val="accent6"/>
                </a:solidFill>
                <a:latin typeface="Calibri"/>
                <a:cs typeface="Calibri"/>
              </a:rPr>
              <a:t>200</a:t>
            </a:r>
            <a:r>
              <a:rPr sz="2400" b="1" spc="15" dirty="0">
                <a:solidFill>
                  <a:schemeClr val="accent6"/>
                </a:solidFill>
                <a:latin typeface="Calibri"/>
                <a:cs typeface="Calibri"/>
              </a:rPr>
              <a:t> </a:t>
            </a:r>
            <a:r>
              <a:rPr sz="2400" b="1" spc="-15" dirty="0">
                <a:solidFill>
                  <a:schemeClr val="accent6"/>
                </a:solidFill>
                <a:latin typeface="Calibri"/>
                <a:cs typeface="Calibri"/>
              </a:rPr>
              <a:t>or</a:t>
            </a:r>
            <a:r>
              <a:rPr sz="2400" b="1" spc="5" dirty="0">
                <a:solidFill>
                  <a:schemeClr val="accent6"/>
                </a:solidFill>
                <a:latin typeface="Calibri"/>
                <a:cs typeface="Calibri"/>
              </a:rPr>
              <a:t> </a:t>
            </a:r>
            <a:r>
              <a:rPr sz="2400" b="1" spc="-25" dirty="0">
                <a:solidFill>
                  <a:schemeClr val="accent6"/>
                </a:solidFill>
                <a:latin typeface="Calibri"/>
                <a:cs typeface="Calibri"/>
              </a:rPr>
              <a:t>mo</a:t>
            </a:r>
            <a:r>
              <a:rPr sz="2400" b="1" spc="-40" dirty="0">
                <a:solidFill>
                  <a:schemeClr val="accent6"/>
                </a:solidFill>
                <a:latin typeface="Calibri"/>
                <a:cs typeface="Calibri"/>
              </a:rPr>
              <a:t>r</a:t>
            </a:r>
            <a:r>
              <a:rPr sz="2400" b="1" dirty="0">
                <a:solidFill>
                  <a:schemeClr val="accent6"/>
                </a:solidFill>
                <a:latin typeface="Calibri"/>
                <a:cs typeface="Calibri"/>
              </a:rPr>
              <a:t>e</a:t>
            </a:r>
            <a:r>
              <a:rPr sz="2400" b="1" spc="5" dirty="0">
                <a:solidFill>
                  <a:schemeClr val="accent6"/>
                </a:solidFill>
                <a:latin typeface="Calibri"/>
                <a:cs typeface="Calibri"/>
              </a:rPr>
              <a:t> </a:t>
            </a:r>
            <a:r>
              <a:rPr sz="2400" b="1" spc="-55" dirty="0">
                <a:solidFill>
                  <a:schemeClr val="accent6"/>
                </a:solidFill>
                <a:latin typeface="Calibri"/>
                <a:cs typeface="Calibri"/>
              </a:rPr>
              <a:t>s</a:t>
            </a:r>
            <a:r>
              <a:rPr sz="2400" b="1" spc="-15" dirty="0">
                <a:solidFill>
                  <a:schemeClr val="accent6"/>
                </a:solidFill>
                <a:latin typeface="Calibri"/>
                <a:cs typeface="Calibri"/>
              </a:rPr>
              <a:t>tude</a:t>
            </a:r>
            <a:r>
              <a:rPr sz="2400" b="1" spc="-50" dirty="0">
                <a:solidFill>
                  <a:schemeClr val="accent6"/>
                </a:solidFill>
                <a:latin typeface="Calibri"/>
                <a:cs typeface="Calibri"/>
              </a:rPr>
              <a:t>n</a:t>
            </a:r>
            <a:r>
              <a:rPr sz="2400" b="1" spc="-15" dirty="0">
                <a:solidFill>
                  <a:schemeClr val="accent6"/>
                </a:solidFill>
                <a:latin typeface="Calibri"/>
                <a:cs typeface="Calibri"/>
              </a:rPr>
              <a:t>ts</a:t>
            </a:r>
            <a:r>
              <a:rPr sz="2400" b="1" spc="25" dirty="0">
                <a:solidFill>
                  <a:srgbClr val="FF0000"/>
                </a:solidFill>
                <a:latin typeface="Calibri"/>
                <a:cs typeface="Calibri"/>
              </a:rPr>
              <a:t> </a:t>
            </a:r>
            <a:r>
              <a:rPr sz="2400" spc="-20" dirty="0">
                <a:solidFill>
                  <a:srgbClr val="292934"/>
                </a:solidFill>
                <a:latin typeface="Calibri"/>
                <a:cs typeface="Calibri"/>
              </a:rPr>
              <a:t>pe</a:t>
            </a:r>
            <a:r>
              <a:rPr sz="2400" spc="-10" dirty="0">
                <a:solidFill>
                  <a:srgbClr val="292934"/>
                </a:solidFill>
                <a:latin typeface="Calibri"/>
                <a:cs typeface="Calibri"/>
              </a:rPr>
              <a:t>r</a:t>
            </a:r>
            <a:r>
              <a:rPr sz="2400" spc="5" dirty="0">
                <a:solidFill>
                  <a:srgbClr val="292934"/>
                </a:solidFill>
                <a:latin typeface="Calibri"/>
                <a:cs typeface="Calibri"/>
              </a:rPr>
              <a:t> </a:t>
            </a:r>
            <a:r>
              <a:rPr sz="2400" spc="-60" dirty="0">
                <a:solidFill>
                  <a:srgbClr val="292934"/>
                </a:solidFill>
                <a:latin typeface="Calibri"/>
                <a:cs typeface="Calibri"/>
              </a:rPr>
              <a:t>y</a:t>
            </a:r>
            <a:r>
              <a:rPr sz="2400" spc="-15" dirty="0">
                <a:solidFill>
                  <a:srgbClr val="292934"/>
                </a:solidFill>
                <a:latin typeface="Calibri"/>
                <a:cs typeface="Calibri"/>
              </a:rPr>
              <a:t>ear m</a:t>
            </a:r>
            <a:r>
              <a:rPr sz="2400" spc="-60" dirty="0">
                <a:solidFill>
                  <a:srgbClr val="292934"/>
                </a:solidFill>
                <a:latin typeface="Calibri"/>
                <a:cs typeface="Calibri"/>
              </a:rPr>
              <a:t>a</a:t>
            </a:r>
            <a:r>
              <a:rPr sz="2400" spc="-15" dirty="0">
                <a:solidFill>
                  <a:srgbClr val="292934"/>
                </a:solidFill>
                <a:latin typeface="Calibri"/>
                <a:cs typeface="Calibri"/>
              </a:rPr>
              <a:t>y</a:t>
            </a:r>
            <a:r>
              <a:rPr sz="2400" dirty="0">
                <a:solidFill>
                  <a:srgbClr val="292934"/>
                </a:solidFill>
                <a:latin typeface="Calibri"/>
                <a:cs typeface="Calibri"/>
              </a:rPr>
              <a:t> </a:t>
            </a:r>
            <a:r>
              <a:rPr sz="2400" spc="-55" dirty="0">
                <a:solidFill>
                  <a:srgbClr val="292934"/>
                </a:solidFill>
                <a:latin typeface="Calibri"/>
                <a:cs typeface="Calibri"/>
              </a:rPr>
              <a:t>r</a:t>
            </a:r>
            <a:r>
              <a:rPr sz="2400" spc="-15" dirty="0">
                <a:solidFill>
                  <a:srgbClr val="292934"/>
                </a:solidFill>
                <a:latin typeface="Calibri"/>
                <a:cs typeface="Calibri"/>
              </a:rPr>
              <a:t>equ</a:t>
            </a:r>
            <a:r>
              <a:rPr sz="2400" spc="-30" dirty="0">
                <a:solidFill>
                  <a:srgbClr val="292934"/>
                </a:solidFill>
                <a:latin typeface="Calibri"/>
                <a:cs typeface="Calibri"/>
              </a:rPr>
              <a:t>e</a:t>
            </a:r>
            <a:r>
              <a:rPr sz="2400" spc="-55" dirty="0">
                <a:solidFill>
                  <a:srgbClr val="292934"/>
                </a:solidFill>
                <a:latin typeface="Calibri"/>
                <a:cs typeface="Calibri"/>
              </a:rPr>
              <a:t>s</a:t>
            </a:r>
            <a:r>
              <a:rPr sz="2400" spc="-10" dirty="0">
                <a:solidFill>
                  <a:srgbClr val="292934"/>
                </a:solidFill>
                <a:latin typeface="Calibri"/>
                <a:cs typeface="Calibri"/>
              </a:rPr>
              <a:t>t</a:t>
            </a:r>
            <a:r>
              <a:rPr sz="2400" spc="20" dirty="0">
                <a:solidFill>
                  <a:srgbClr val="292934"/>
                </a:solidFill>
                <a:latin typeface="Calibri"/>
                <a:cs typeface="Calibri"/>
              </a:rPr>
              <a:t> </a:t>
            </a:r>
            <a:r>
              <a:rPr sz="2400" spc="-15" dirty="0">
                <a:solidFill>
                  <a:srgbClr val="292934"/>
                </a:solidFill>
                <a:latin typeface="Calibri"/>
                <a:cs typeface="Calibri"/>
              </a:rPr>
              <a:t>a</a:t>
            </a:r>
            <a:r>
              <a:rPr sz="2400" dirty="0">
                <a:solidFill>
                  <a:srgbClr val="292934"/>
                </a:solidFill>
                <a:latin typeface="Calibri"/>
                <a:cs typeface="Calibri"/>
              </a:rPr>
              <a:t> </a:t>
            </a:r>
            <a:r>
              <a:rPr sz="2400" spc="-25" dirty="0">
                <a:solidFill>
                  <a:srgbClr val="292934"/>
                </a:solidFill>
                <a:latin typeface="Calibri"/>
                <a:cs typeface="Calibri"/>
              </a:rPr>
              <a:t>m</a:t>
            </a:r>
            <a:r>
              <a:rPr sz="2400" spc="-35" dirty="0">
                <a:solidFill>
                  <a:srgbClr val="292934"/>
                </a:solidFill>
                <a:latin typeface="Calibri"/>
                <a:cs typeface="Calibri"/>
              </a:rPr>
              <a:t>a</a:t>
            </a:r>
            <a:r>
              <a:rPr sz="2400" spc="-20" dirty="0">
                <a:solidFill>
                  <a:srgbClr val="292934"/>
                </a:solidFill>
                <a:latin typeface="Calibri"/>
                <a:cs typeface="Calibri"/>
              </a:rPr>
              <a:t>xim</a:t>
            </a:r>
            <a:r>
              <a:rPr sz="2400" spc="-25" dirty="0">
                <a:solidFill>
                  <a:srgbClr val="292934"/>
                </a:solidFill>
                <a:latin typeface="Calibri"/>
                <a:cs typeface="Calibri"/>
              </a:rPr>
              <a:t>um</a:t>
            </a:r>
            <a:r>
              <a:rPr sz="2400" spc="20" dirty="0">
                <a:solidFill>
                  <a:srgbClr val="292934"/>
                </a:solidFill>
                <a:latin typeface="Calibri"/>
                <a:cs typeface="Calibri"/>
              </a:rPr>
              <a:t> </a:t>
            </a:r>
            <a:r>
              <a:rPr sz="2400" spc="-20" dirty="0">
                <a:solidFill>
                  <a:srgbClr val="292934"/>
                </a:solidFill>
                <a:latin typeface="Calibri"/>
                <a:cs typeface="Calibri"/>
              </a:rPr>
              <a:t>o</a:t>
            </a:r>
            <a:r>
              <a:rPr sz="2400" spc="-10" dirty="0">
                <a:solidFill>
                  <a:srgbClr val="292934"/>
                </a:solidFill>
                <a:latin typeface="Calibri"/>
                <a:cs typeface="Calibri"/>
              </a:rPr>
              <a:t>f</a:t>
            </a:r>
            <a:r>
              <a:rPr sz="2400" spc="5" dirty="0">
                <a:solidFill>
                  <a:srgbClr val="292934"/>
                </a:solidFill>
                <a:latin typeface="Calibri"/>
                <a:cs typeface="Calibri"/>
              </a:rPr>
              <a:t> </a:t>
            </a:r>
            <a:r>
              <a:rPr sz="2400" b="1" spc="-15" dirty="0">
                <a:solidFill>
                  <a:schemeClr val="accent6"/>
                </a:solidFill>
                <a:latin typeface="Calibri"/>
                <a:cs typeface="Calibri"/>
              </a:rPr>
              <a:t>$1,</a:t>
            </a:r>
            <a:r>
              <a:rPr lang="en-US" sz="2400" b="1" spc="-15" dirty="0">
                <a:solidFill>
                  <a:schemeClr val="accent6"/>
                </a:solidFill>
                <a:latin typeface="Calibri"/>
                <a:cs typeface="Calibri"/>
              </a:rPr>
              <a:t>5</a:t>
            </a:r>
            <a:r>
              <a:rPr sz="2400" b="1" spc="-15" dirty="0">
                <a:solidFill>
                  <a:schemeClr val="accent6"/>
                </a:solidFill>
                <a:latin typeface="Calibri"/>
                <a:cs typeface="Calibri"/>
              </a:rPr>
              <a:t>00</a:t>
            </a:r>
            <a:r>
              <a:rPr sz="2400" b="1" spc="40" dirty="0">
                <a:solidFill>
                  <a:schemeClr val="accent6"/>
                </a:solidFill>
                <a:latin typeface="Calibri"/>
                <a:cs typeface="Calibri"/>
              </a:rPr>
              <a:t> </a:t>
            </a:r>
            <a:r>
              <a:rPr sz="2400" b="1" spc="-60" dirty="0">
                <a:solidFill>
                  <a:schemeClr val="accent6"/>
                </a:solidFill>
                <a:latin typeface="Calibri"/>
                <a:cs typeface="Calibri"/>
              </a:rPr>
              <a:t>f</a:t>
            </a:r>
            <a:r>
              <a:rPr sz="2400" b="1" spc="-15" dirty="0">
                <a:solidFill>
                  <a:schemeClr val="accent6"/>
                </a:solidFill>
                <a:latin typeface="Calibri"/>
                <a:cs typeface="Calibri"/>
              </a:rPr>
              <a:t>or</a:t>
            </a:r>
            <a:r>
              <a:rPr sz="2400" b="1" spc="5" dirty="0">
                <a:solidFill>
                  <a:schemeClr val="accent6"/>
                </a:solidFill>
                <a:latin typeface="Calibri"/>
                <a:cs typeface="Calibri"/>
              </a:rPr>
              <a:t> </a:t>
            </a:r>
            <a:r>
              <a:rPr sz="2400" b="1" spc="-20" dirty="0">
                <a:solidFill>
                  <a:schemeClr val="accent6"/>
                </a:solidFill>
                <a:latin typeface="Calibri"/>
                <a:cs typeface="Calibri"/>
              </a:rPr>
              <a:t>eac</a:t>
            </a:r>
            <a:r>
              <a:rPr sz="2400" b="1" spc="-15" dirty="0">
                <a:solidFill>
                  <a:schemeClr val="accent6"/>
                </a:solidFill>
                <a:latin typeface="Calibri"/>
                <a:cs typeface="Calibri"/>
              </a:rPr>
              <a:t>h</a:t>
            </a:r>
            <a:r>
              <a:rPr sz="2400" b="1" spc="20" dirty="0">
                <a:solidFill>
                  <a:schemeClr val="accent6"/>
                </a:solidFill>
                <a:latin typeface="Calibri"/>
                <a:cs typeface="Calibri"/>
              </a:rPr>
              <a:t> </a:t>
            </a:r>
            <a:r>
              <a:rPr sz="2400" b="1" spc="-55" dirty="0">
                <a:solidFill>
                  <a:schemeClr val="accent6"/>
                </a:solidFill>
                <a:latin typeface="Calibri"/>
                <a:cs typeface="Calibri"/>
              </a:rPr>
              <a:t>s</a:t>
            </a:r>
            <a:r>
              <a:rPr sz="2400" b="1" spc="-15" dirty="0">
                <a:solidFill>
                  <a:schemeClr val="accent6"/>
                </a:solidFill>
                <a:latin typeface="Calibri"/>
                <a:cs typeface="Calibri"/>
              </a:rPr>
              <a:t>tude</a:t>
            </a:r>
            <a:r>
              <a:rPr sz="2400" b="1" spc="-45" dirty="0">
                <a:solidFill>
                  <a:schemeClr val="accent6"/>
                </a:solidFill>
                <a:latin typeface="Calibri"/>
                <a:cs typeface="Calibri"/>
              </a:rPr>
              <a:t>n</a:t>
            </a:r>
            <a:r>
              <a:rPr sz="2400" b="1" spc="-10" dirty="0">
                <a:solidFill>
                  <a:schemeClr val="accent6"/>
                </a:solidFill>
                <a:latin typeface="Calibri"/>
                <a:cs typeface="Calibri"/>
              </a:rPr>
              <a:t>t </a:t>
            </a:r>
            <a:r>
              <a:rPr sz="2400" b="1" spc="-20" dirty="0">
                <a:solidFill>
                  <a:schemeClr val="accent6"/>
                </a:solidFill>
                <a:latin typeface="Calibri"/>
                <a:cs typeface="Calibri"/>
              </a:rPr>
              <a:t>c</a:t>
            </a:r>
            <a:r>
              <a:rPr sz="2400" b="1" spc="-25" dirty="0">
                <a:solidFill>
                  <a:schemeClr val="accent6"/>
                </a:solidFill>
                <a:latin typeface="Calibri"/>
                <a:cs typeface="Calibri"/>
              </a:rPr>
              <a:t>o</a:t>
            </a:r>
            <a:r>
              <a:rPr sz="2400" b="1" spc="-40" dirty="0">
                <a:solidFill>
                  <a:schemeClr val="accent6"/>
                </a:solidFill>
                <a:latin typeface="Calibri"/>
                <a:cs typeface="Calibri"/>
              </a:rPr>
              <a:t>n</a:t>
            </a:r>
            <a:r>
              <a:rPr sz="2400" b="1" spc="-10" dirty="0">
                <a:solidFill>
                  <a:schemeClr val="accent6"/>
                </a:solidFill>
                <a:latin typeface="Calibri"/>
                <a:cs typeface="Calibri"/>
              </a:rPr>
              <a:t>t</a:t>
            </a:r>
            <a:r>
              <a:rPr sz="2400" b="1" spc="-70" dirty="0">
                <a:solidFill>
                  <a:schemeClr val="accent6"/>
                </a:solidFill>
                <a:latin typeface="Calibri"/>
                <a:cs typeface="Calibri"/>
              </a:rPr>
              <a:t>r</a:t>
            </a:r>
            <a:r>
              <a:rPr sz="2400" b="1" spc="-15" dirty="0">
                <a:solidFill>
                  <a:schemeClr val="accent6"/>
                </a:solidFill>
                <a:latin typeface="Calibri"/>
                <a:cs typeface="Calibri"/>
              </a:rPr>
              <a:t>ac</a:t>
            </a:r>
            <a:r>
              <a:rPr sz="2400" b="1" spc="-40" dirty="0">
                <a:solidFill>
                  <a:schemeClr val="accent6"/>
                </a:solidFill>
                <a:latin typeface="Calibri"/>
                <a:cs typeface="Calibri"/>
              </a:rPr>
              <a:t>t</a:t>
            </a:r>
            <a:r>
              <a:rPr sz="2400" b="1" spc="-20" dirty="0">
                <a:solidFill>
                  <a:schemeClr val="accent6"/>
                </a:solidFill>
                <a:latin typeface="Calibri"/>
                <a:cs typeface="Calibri"/>
              </a:rPr>
              <a:t>e</a:t>
            </a:r>
            <a:r>
              <a:rPr sz="2400" b="1" spc="-15" dirty="0">
                <a:solidFill>
                  <a:schemeClr val="accent6"/>
                </a:solidFill>
                <a:latin typeface="Calibri"/>
                <a:cs typeface="Calibri"/>
              </a:rPr>
              <a:t>d</a:t>
            </a:r>
            <a:r>
              <a:rPr sz="2400" b="1" spc="20" dirty="0">
                <a:solidFill>
                  <a:schemeClr val="accent6"/>
                </a:solidFill>
                <a:latin typeface="Calibri"/>
                <a:cs typeface="Calibri"/>
              </a:rPr>
              <a:t> </a:t>
            </a:r>
            <a:r>
              <a:rPr sz="2400" b="1" spc="-35" dirty="0">
                <a:solidFill>
                  <a:schemeClr val="accent6"/>
                </a:solidFill>
                <a:latin typeface="Calibri"/>
                <a:cs typeface="Calibri"/>
              </a:rPr>
              <a:t>t</a:t>
            </a:r>
            <a:r>
              <a:rPr sz="2400" b="1" spc="-15" dirty="0">
                <a:solidFill>
                  <a:schemeClr val="accent6"/>
                </a:solidFill>
                <a:latin typeface="Calibri"/>
                <a:cs typeface="Calibri"/>
              </a:rPr>
              <a:t>o</a:t>
            </a:r>
            <a:r>
              <a:rPr sz="2400" b="1" dirty="0">
                <a:solidFill>
                  <a:schemeClr val="accent6"/>
                </a:solidFill>
                <a:latin typeface="Calibri"/>
                <a:cs typeface="Calibri"/>
              </a:rPr>
              <a:t> </a:t>
            </a:r>
            <a:r>
              <a:rPr sz="2400" b="1" spc="-15" dirty="0">
                <a:solidFill>
                  <a:schemeClr val="accent6"/>
                </a:solidFill>
                <a:latin typeface="Calibri"/>
                <a:cs typeface="Calibri"/>
              </a:rPr>
              <a:t>se</a:t>
            </a:r>
            <a:r>
              <a:rPr sz="2400" b="1" spc="0" dirty="0">
                <a:solidFill>
                  <a:schemeClr val="accent6"/>
                </a:solidFill>
                <a:latin typeface="Calibri"/>
                <a:cs typeface="Calibri"/>
              </a:rPr>
              <a:t>r</a:t>
            </a:r>
            <a:r>
              <a:rPr sz="2400" b="1" spc="-45" dirty="0">
                <a:solidFill>
                  <a:schemeClr val="accent6"/>
                </a:solidFill>
                <a:latin typeface="Calibri"/>
                <a:cs typeface="Calibri"/>
              </a:rPr>
              <a:t>v</a:t>
            </a:r>
            <a:r>
              <a:rPr sz="2400" b="1" spc="-15" dirty="0">
                <a:solidFill>
                  <a:schemeClr val="accent6"/>
                </a:solidFill>
                <a:latin typeface="Calibri"/>
                <a:cs typeface="Calibri"/>
              </a:rPr>
              <a:t>e</a:t>
            </a:r>
            <a:r>
              <a:rPr sz="2400" b="1" spc="30" dirty="0">
                <a:solidFill>
                  <a:schemeClr val="accent6"/>
                </a:solidFill>
                <a:latin typeface="Calibri"/>
                <a:cs typeface="Calibri"/>
              </a:rPr>
              <a:t> </a:t>
            </a:r>
            <a:r>
              <a:rPr sz="2400" b="1" spc="-15" dirty="0">
                <a:solidFill>
                  <a:schemeClr val="accent6"/>
                </a:solidFill>
                <a:latin typeface="Calibri"/>
                <a:cs typeface="Calibri"/>
              </a:rPr>
              <a:t>ab</a:t>
            </a:r>
            <a:r>
              <a:rPr sz="2400" b="1" spc="-35" dirty="0">
                <a:solidFill>
                  <a:schemeClr val="accent6"/>
                </a:solidFill>
                <a:latin typeface="Calibri"/>
                <a:cs typeface="Calibri"/>
              </a:rPr>
              <a:t>o</a:t>
            </a:r>
            <a:r>
              <a:rPr sz="2400" b="1" spc="-45" dirty="0">
                <a:solidFill>
                  <a:schemeClr val="accent6"/>
                </a:solidFill>
                <a:latin typeface="Calibri"/>
                <a:cs typeface="Calibri"/>
              </a:rPr>
              <a:t>v</a:t>
            </a:r>
            <a:r>
              <a:rPr sz="2400" b="1" spc="-15" dirty="0">
                <a:solidFill>
                  <a:schemeClr val="accent6"/>
                </a:solidFill>
                <a:latin typeface="Calibri"/>
                <a:cs typeface="Calibri"/>
              </a:rPr>
              <a:t>e</a:t>
            </a:r>
            <a:r>
              <a:rPr sz="2400" b="1" spc="20" dirty="0">
                <a:solidFill>
                  <a:schemeClr val="accent6"/>
                </a:solidFill>
                <a:latin typeface="Calibri"/>
                <a:cs typeface="Calibri"/>
              </a:rPr>
              <a:t> </a:t>
            </a:r>
            <a:r>
              <a:rPr sz="2400" b="1" spc="-15" dirty="0">
                <a:solidFill>
                  <a:schemeClr val="accent6"/>
                </a:solidFill>
                <a:latin typeface="Calibri"/>
                <a:cs typeface="Calibri"/>
              </a:rPr>
              <a:t>199,</a:t>
            </a:r>
            <a:r>
              <a:rPr sz="2400" b="1" spc="25" dirty="0">
                <a:solidFill>
                  <a:schemeClr val="accent6"/>
                </a:solidFill>
                <a:latin typeface="Calibri"/>
                <a:cs typeface="Calibri"/>
              </a:rPr>
              <a:t> </a:t>
            </a:r>
            <a:r>
              <a:rPr sz="2400" b="1" spc="-15" dirty="0">
                <a:solidFill>
                  <a:schemeClr val="accent6"/>
                </a:solidFill>
                <a:latin typeface="Calibri"/>
                <a:cs typeface="Calibri"/>
              </a:rPr>
              <a:t>up</a:t>
            </a:r>
            <a:r>
              <a:rPr sz="2400" b="1" spc="-5" dirty="0">
                <a:solidFill>
                  <a:schemeClr val="accent6"/>
                </a:solidFill>
                <a:latin typeface="Calibri"/>
                <a:cs typeface="Calibri"/>
              </a:rPr>
              <a:t> </a:t>
            </a:r>
            <a:r>
              <a:rPr sz="2400" b="1" spc="-35" dirty="0">
                <a:solidFill>
                  <a:schemeClr val="accent6"/>
                </a:solidFill>
                <a:latin typeface="Calibri"/>
                <a:cs typeface="Calibri"/>
              </a:rPr>
              <a:t>t</a:t>
            </a:r>
            <a:r>
              <a:rPr sz="2400" b="1" spc="-15" dirty="0">
                <a:solidFill>
                  <a:schemeClr val="accent6"/>
                </a:solidFill>
                <a:latin typeface="Calibri"/>
                <a:cs typeface="Calibri"/>
              </a:rPr>
              <a:t>o</a:t>
            </a:r>
            <a:r>
              <a:rPr sz="2400" b="1" dirty="0">
                <a:solidFill>
                  <a:schemeClr val="accent6"/>
                </a:solidFill>
                <a:latin typeface="Calibri"/>
                <a:cs typeface="Calibri"/>
              </a:rPr>
              <a:t> </a:t>
            </a:r>
            <a:r>
              <a:rPr sz="2400" b="1" spc="-15" dirty="0">
                <a:solidFill>
                  <a:schemeClr val="accent6"/>
                </a:solidFill>
                <a:latin typeface="Calibri"/>
                <a:cs typeface="Calibri"/>
              </a:rPr>
              <a:t>a</a:t>
            </a:r>
            <a:r>
              <a:rPr sz="2400" b="1" spc="10" dirty="0">
                <a:solidFill>
                  <a:schemeClr val="accent6"/>
                </a:solidFill>
                <a:latin typeface="Calibri"/>
                <a:cs typeface="Calibri"/>
              </a:rPr>
              <a:t> </a:t>
            </a:r>
            <a:r>
              <a:rPr sz="2400" b="1" spc="-20" dirty="0">
                <a:solidFill>
                  <a:schemeClr val="accent6"/>
                </a:solidFill>
                <a:latin typeface="Calibri"/>
                <a:cs typeface="Calibri"/>
              </a:rPr>
              <a:t>ca</a:t>
            </a:r>
            <a:r>
              <a:rPr sz="2400" b="1" spc="-15" dirty="0">
                <a:solidFill>
                  <a:schemeClr val="accent6"/>
                </a:solidFill>
                <a:latin typeface="Calibri"/>
                <a:cs typeface="Calibri"/>
              </a:rPr>
              <a:t>p</a:t>
            </a:r>
            <a:r>
              <a:rPr sz="2400" b="1" spc="5" dirty="0">
                <a:solidFill>
                  <a:schemeClr val="accent6"/>
                </a:solidFill>
                <a:latin typeface="Calibri"/>
                <a:cs typeface="Calibri"/>
              </a:rPr>
              <a:t> </a:t>
            </a:r>
            <a:r>
              <a:rPr sz="2400" b="1" spc="-15" dirty="0">
                <a:solidFill>
                  <a:schemeClr val="accent6"/>
                </a:solidFill>
                <a:latin typeface="Calibri"/>
                <a:cs typeface="Calibri"/>
              </a:rPr>
              <a:t>of</a:t>
            </a:r>
            <a:r>
              <a:rPr lang="en-US" sz="2400" b="1" spc="-15" dirty="0">
                <a:solidFill>
                  <a:schemeClr val="accent6"/>
                </a:solidFill>
                <a:latin typeface="Calibri"/>
                <a:cs typeface="Calibri"/>
              </a:rPr>
              <a:t> </a:t>
            </a:r>
            <a:r>
              <a:rPr sz="2400" b="1" spc="-15" dirty="0">
                <a:solidFill>
                  <a:schemeClr val="accent6"/>
                </a:solidFill>
                <a:latin typeface="Calibri"/>
                <a:cs typeface="Calibri"/>
              </a:rPr>
              <a:t>$</a:t>
            </a:r>
            <a:r>
              <a:rPr lang="en-US" sz="2400" b="1" spc="-15" dirty="0">
                <a:solidFill>
                  <a:schemeClr val="accent6"/>
                </a:solidFill>
                <a:latin typeface="Calibri"/>
                <a:cs typeface="Calibri"/>
              </a:rPr>
              <a:t>600,500 </a:t>
            </a:r>
            <a:r>
              <a:rPr sz="2400" b="1" spc="-15" dirty="0">
                <a:solidFill>
                  <a:schemeClr val="accent6"/>
                </a:solidFill>
                <a:latin typeface="Calibri"/>
                <a:cs typeface="Calibri"/>
              </a:rPr>
              <a:t>per</a:t>
            </a:r>
            <a:r>
              <a:rPr sz="2400" b="1" dirty="0">
                <a:solidFill>
                  <a:schemeClr val="accent6"/>
                </a:solidFill>
                <a:latin typeface="Calibri"/>
                <a:cs typeface="Calibri"/>
              </a:rPr>
              <a:t> </a:t>
            </a:r>
            <a:r>
              <a:rPr sz="2400" b="1" spc="-15" dirty="0">
                <a:solidFill>
                  <a:schemeClr val="accent6"/>
                </a:solidFill>
                <a:latin typeface="Calibri"/>
                <a:cs typeface="Calibri"/>
              </a:rPr>
              <a:t>p</a:t>
            </a:r>
            <a:r>
              <a:rPr sz="2400" b="1" spc="-50" dirty="0">
                <a:solidFill>
                  <a:schemeClr val="accent6"/>
                </a:solidFill>
                <a:latin typeface="Calibri"/>
                <a:cs typeface="Calibri"/>
              </a:rPr>
              <a:t>r</a:t>
            </a:r>
            <a:r>
              <a:rPr sz="2400" b="1" spc="-15" dirty="0">
                <a:solidFill>
                  <a:schemeClr val="accent6"/>
                </a:solidFill>
                <a:latin typeface="Calibri"/>
                <a:cs typeface="Calibri"/>
              </a:rPr>
              <a:t>oject,</a:t>
            </a:r>
            <a:r>
              <a:rPr sz="2400" b="1" dirty="0">
                <a:solidFill>
                  <a:schemeClr val="accent6"/>
                </a:solidFill>
                <a:latin typeface="Calibri"/>
                <a:cs typeface="Calibri"/>
              </a:rPr>
              <a:t> </a:t>
            </a:r>
            <a:r>
              <a:rPr sz="2400" b="1" spc="-15" dirty="0">
                <a:solidFill>
                  <a:schemeClr val="accent6"/>
                </a:solidFill>
                <a:latin typeface="Calibri"/>
                <a:cs typeface="Calibri"/>
              </a:rPr>
              <a:t>per</a:t>
            </a:r>
            <a:r>
              <a:rPr sz="2400" b="1" dirty="0">
                <a:solidFill>
                  <a:schemeClr val="accent6"/>
                </a:solidFill>
                <a:latin typeface="Calibri"/>
                <a:cs typeface="Calibri"/>
              </a:rPr>
              <a:t> </a:t>
            </a:r>
            <a:r>
              <a:rPr sz="2400" b="1" spc="-60" dirty="0">
                <a:solidFill>
                  <a:schemeClr val="accent6"/>
                </a:solidFill>
                <a:latin typeface="Calibri"/>
                <a:cs typeface="Calibri"/>
              </a:rPr>
              <a:t>y</a:t>
            </a:r>
            <a:r>
              <a:rPr sz="2400" b="1" spc="-20" dirty="0">
                <a:solidFill>
                  <a:schemeClr val="accent6"/>
                </a:solidFill>
                <a:latin typeface="Calibri"/>
                <a:cs typeface="Calibri"/>
              </a:rPr>
              <a:t>ea</a:t>
            </a:r>
            <a:r>
              <a:rPr sz="2400" b="1" spc="-245" dirty="0">
                <a:solidFill>
                  <a:schemeClr val="accent6"/>
                </a:solidFill>
                <a:latin typeface="Calibri"/>
                <a:cs typeface="Calibri"/>
              </a:rPr>
              <a:t>r</a:t>
            </a:r>
            <a:r>
              <a:rPr sz="2400" spc="-10" dirty="0">
                <a:latin typeface="Calibri"/>
                <a:cs typeface="Calibri"/>
              </a:rPr>
              <a:t>.</a:t>
            </a:r>
            <a:endParaRPr lang="en-US" sz="2400" spc="55" dirty="0">
              <a:highlight>
                <a:srgbClr val="00FF00"/>
              </a:highlight>
              <a:latin typeface="Calibri"/>
              <a:ea typeface="Calibri"/>
              <a:cs typeface="Calibri"/>
            </a:endParaRPr>
          </a:p>
          <a:p>
            <a:pPr marL="516636" marR="5080" lvl="1" indent="-342900" algn="just">
              <a:buClr>
                <a:srgbClr val="134163"/>
              </a:buClr>
              <a:buSzPct val="70000"/>
              <a:buFont typeface="Wingdings" panose="05000000000000000000" pitchFamily="2" charset="2"/>
              <a:buChar char="v"/>
              <a:tabLst>
                <a:tab pos="849630" algn="l"/>
              </a:tabLst>
            </a:pPr>
            <a:r>
              <a:rPr lang="en-US" sz="2400" spc="55" dirty="0">
                <a:latin typeface="Calibri"/>
                <a:ea typeface="Calibri"/>
                <a:cs typeface="Calibri"/>
              </a:rPr>
              <a:t>The annual budget for a project contracted to serve </a:t>
            </a:r>
          </a:p>
          <a:p>
            <a:pPr marL="173736" marR="5080" lvl="1" algn="just">
              <a:buClr>
                <a:srgbClr val="134163"/>
              </a:buClr>
              <a:buSzPct val="70000"/>
              <a:tabLst>
                <a:tab pos="849630" algn="l"/>
              </a:tabLst>
            </a:pPr>
            <a:r>
              <a:rPr lang="en-US" sz="2400" b="1" spc="55" dirty="0">
                <a:solidFill>
                  <a:schemeClr val="accent6"/>
                </a:solidFill>
                <a:latin typeface="Calibri"/>
                <a:ea typeface="Calibri"/>
                <a:cs typeface="Calibri"/>
              </a:rPr>
              <a:t>    200 students</a:t>
            </a:r>
            <a:r>
              <a:rPr lang="en-US" sz="2400" b="1" spc="55" dirty="0">
                <a:solidFill>
                  <a:srgbClr val="FF0000"/>
                </a:solidFill>
                <a:latin typeface="Calibri"/>
                <a:ea typeface="Calibri"/>
                <a:cs typeface="Calibri"/>
              </a:rPr>
              <a:t> </a:t>
            </a:r>
            <a:r>
              <a:rPr lang="en-US" sz="2400" spc="55" dirty="0">
                <a:latin typeface="Calibri"/>
                <a:ea typeface="Calibri"/>
                <a:cs typeface="Calibri"/>
              </a:rPr>
              <a:t>per year may not exceed </a:t>
            </a:r>
            <a:r>
              <a:rPr lang="en-US" sz="2400" b="1" spc="55" dirty="0">
                <a:solidFill>
                  <a:schemeClr val="accent6"/>
                </a:solidFill>
                <a:latin typeface="Calibri"/>
                <a:ea typeface="Calibri"/>
                <a:cs typeface="Calibri"/>
              </a:rPr>
              <a:t>$449,000 </a:t>
            </a:r>
          </a:p>
          <a:p>
            <a:pPr marL="521208" marR="5080" lvl="1" indent="-347472" algn="just">
              <a:buClr>
                <a:srgbClr val="134163"/>
              </a:buClr>
              <a:buSzPct val="70000"/>
              <a:tabLst>
                <a:tab pos="849630" algn="l"/>
              </a:tabLst>
            </a:pPr>
            <a:r>
              <a:rPr lang="en-US" sz="2400" spc="55" dirty="0">
                <a:latin typeface="Calibri"/>
                <a:ea typeface="Calibri"/>
                <a:cs typeface="Calibri"/>
              </a:rPr>
              <a:t>    (i.e., $447,500+$1,500). </a:t>
            </a:r>
            <a:endParaRPr lang="en-US" sz="2400" spc="-10" dirty="0">
              <a:solidFill>
                <a:srgbClr val="292934"/>
              </a:solidFill>
              <a:highlight>
                <a:srgbClr val="00FF00"/>
              </a:highlight>
              <a:latin typeface="Calibri"/>
              <a:ea typeface="Calibri"/>
              <a:cs typeface="Calibri"/>
            </a:endParaRPr>
          </a:p>
          <a:p>
            <a:pPr marL="518795" marR="5080" indent="-349250" algn="just">
              <a:lnSpc>
                <a:spcPct val="100000"/>
              </a:lnSpc>
              <a:spcBef>
                <a:spcPts val="1200"/>
              </a:spcBef>
              <a:spcAft>
                <a:spcPts val="1200"/>
              </a:spcAft>
              <a:buClr>
                <a:schemeClr val="accent6">
                  <a:lumMod val="50000"/>
                </a:schemeClr>
              </a:buClr>
              <a:buSzPct val="70000"/>
              <a:buFont typeface="Wingdings" panose="05000000000000000000" pitchFamily="2" charset="2"/>
              <a:buChar char="v"/>
              <a:tabLst>
                <a:tab pos="849630" algn="l"/>
              </a:tabLst>
            </a:pPr>
            <a:r>
              <a:rPr sz="2400" spc="-20" dirty="0">
                <a:solidFill>
                  <a:srgbClr val="292934"/>
                </a:solidFill>
                <a:latin typeface="Calibri"/>
                <a:cs typeface="Calibri"/>
              </a:rPr>
              <a:t>Th</a:t>
            </a:r>
            <a:r>
              <a:rPr sz="2400" spc="-15" dirty="0">
                <a:solidFill>
                  <a:srgbClr val="292934"/>
                </a:solidFill>
                <a:latin typeface="Calibri"/>
                <a:cs typeface="Calibri"/>
              </a:rPr>
              <a:t>e</a:t>
            </a:r>
            <a:r>
              <a:rPr sz="2400" dirty="0">
                <a:solidFill>
                  <a:srgbClr val="292934"/>
                </a:solidFill>
                <a:latin typeface="Calibri"/>
                <a:cs typeface="Calibri"/>
              </a:rPr>
              <a:t> </a:t>
            </a:r>
            <a:r>
              <a:rPr sz="2400" b="1" spc="-25" dirty="0">
                <a:solidFill>
                  <a:schemeClr val="accent6"/>
                </a:solidFill>
                <a:latin typeface="Calibri"/>
                <a:cs typeface="Calibri"/>
              </a:rPr>
              <a:t>m</a:t>
            </a:r>
            <a:r>
              <a:rPr sz="2400" b="1" spc="-30" dirty="0">
                <a:solidFill>
                  <a:schemeClr val="accent6"/>
                </a:solidFill>
                <a:latin typeface="Calibri"/>
                <a:cs typeface="Calibri"/>
              </a:rPr>
              <a:t>a</a:t>
            </a:r>
            <a:r>
              <a:rPr sz="2400" b="1" spc="-20" dirty="0">
                <a:solidFill>
                  <a:schemeClr val="accent6"/>
                </a:solidFill>
                <a:latin typeface="Calibri"/>
                <a:cs typeface="Calibri"/>
              </a:rPr>
              <a:t>xim</a:t>
            </a:r>
            <a:r>
              <a:rPr sz="2400" b="1" spc="-25" dirty="0">
                <a:solidFill>
                  <a:schemeClr val="accent6"/>
                </a:solidFill>
                <a:latin typeface="Calibri"/>
                <a:cs typeface="Calibri"/>
              </a:rPr>
              <a:t>um</a:t>
            </a:r>
            <a:r>
              <a:rPr sz="2400" spc="20" dirty="0">
                <a:solidFill>
                  <a:srgbClr val="292934"/>
                </a:solidFill>
                <a:latin typeface="Calibri"/>
                <a:cs typeface="Calibri"/>
              </a:rPr>
              <a:t> </a:t>
            </a:r>
            <a:r>
              <a:rPr sz="2400" spc="-50" dirty="0">
                <a:solidFill>
                  <a:srgbClr val="292934"/>
                </a:solidFill>
                <a:latin typeface="Calibri"/>
                <a:cs typeface="Calibri"/>
              </a:rPr>
              <a:t>r</a:t>
            </a:r>
            <a:r>
              <a:rPr sz="2400" spc="-15" dirty="0">
                <a:solidFill>
                  <a:srgbClr val="292934"/>
                </a:solidFill>
                <a:latin typeface="Calibri"/>
                <a:cs typeface="Calibri"/>
              </a:rPr>
              <a:t>equ</a:t>
            </a:r>
            <a:r>
              <a:rPr sz="2400" spc="-30" dirty="0">
                <a:solidFill>
                  <a:srgbClr val="292934"/>
                </a:solidFill>
                <a:latin typeface="Calibri"/>
                <a:cs typeface="Calibri"/>
              </a:rPr>
              <a:t>e</a:t>
            </a:r>
            <a:r>
              <a:rPr sz="2400" spc="-55" dirty="0">
                <a:solidFill>
                  <a:srgbClr val="292934"/>
                </a:solidFill>
                <a:latin typeface="Calibri"/>
                <a:cs typeface="Calibri"/>
              </a:rPr>
              <a:t>s</a:t>
            </a:r>
            <a:r>
              <a:rPr sz="2400" spc="-10" dirty="0">
                <a:solidFill>
                  <a:srgbClr val="292934"/>
                </a:solidFill>
                <a:latin typeface="Calibri"/>
                <a:cs typeface="Calibri"/>
              </a:rPr>
              <a:t>t</a:t>
            </a:r>
            <a:r>
              <a:rPr sz="2400" spc="35" dirty="0">
                <a:solidFill>
                  <a:srgbClr val="292934"/>
                </a:solidFill>
                <a:latin typeface="Calibri"/>
                <a:cs typeface="Calibri"/>
              </a:rPr>
              <a:t> </a:t>
            </a:r>
            <a:r>
              <a:rPr sz="2400" spc="-75" dirty="0">
                <a:solidFill>
                  <a:srgbClr val="292934"/>
                </a:solidFill>
                <a:latin typeface="Calibri"/>
                <a:cs typeface="Calibri"/>
              </a:rPr>
              <a:t>f</a:t>
            </a:r>
            <a:r>
              <a:rPr sz="2400" spc="-20" dirty="0">
                <a:solidFill>
                  <a:srgbClr val="292934"/>
                </a:solidFill>
                <a:latin typeface="Calibri"/>
                <a:cs typeface="Calibri"/>
              </a:rPr>
              <a:t>o</a:t>
            </a:r>
            <a:r>
              <a:rPr sz="2400" spc="-10" dirty="0">
                <a:solidFill>
                  <a:srgbClr val="292934"/>
                </a:solidFill>
                <a:latin typeface="Calibri"/>
                <a:cs typeface="Calibri"/>
              </a:rPr>
              <a:t>r</a:t>
            </a:r>
            <a:r>
              <a:rPr sz="2400" dirty="0">
                <a:solidFill>
                  <a:srgbClr val="292934"/>
                </a:solidFill>
                <a:latin typeface="Calibri"/>
                <a:cs typeface="Calibri"/>
              </a:rPr>
              <a:t> </a:t>
            </a:r>
            <a:r>
              <a:rPr sz="2400" spc="-15" dirty="0">
                <a:solidFill>
                  <a:srgbClr val="292934"/>
                </a:solidFill>
                <a:latin typeface="Calibri"/>
                <a:cs typeface="Calibri"/>
              </a:rPr>
              <a:t>a</a:t>
            </a:r>
            <a:r>
              <a:rPr sz="2400" spc="-65" dirty="0">
                <a:solidFill>
                  <a:srgbClr val="292934"/>
                </a:solidFill>
                <a:latin typeface="Calibri"/>
                <a:cs typeface="Calibri"/>
              </a:rPr>
              <a:t>n</a:t>
            </a:r>
            <a:r>
              <a:rPr sz="2400" spc="-15" dirty="0">
                <a:solidFill>
                  <a:srgbClr val="292934"/>
                </a:solidFill>
                <a:latin typeface="Calibri"/>
                <a:cs typeface="Calibri"/>
              </a:rPr>
              <a:t>y</a:t>
            </a:r>
            <a:r>
              <a:rPr sz="2400" spc="-10" dirty="0">
                <a:solidFill>
                  <a:srgbClr val="292934"/>
                </a:solidFill>
                <a:latin typeface="Calibri"/>
                <a:cs typeface="Calibri"/>
              </a:rPr>
              <a:t> </a:t>
            </a:r>
            <a:r>
              <a:rPr lang="en-US" sz="2400" b="1" spc="-10" dirty="0">
                <a:solidFill>
                  <a:schemeClr val="accent6"/>
                </a:solidFill>
                <a:latin typeface="Calibri"/>
                <a:cs typeface="Calibri"/>
              </a:rPr>
              <a:t>previously funded</a:t>
            </a:r>
            <a:r>
              <a:rPr lang="en-US" sz="2400" b="1" spc="-10" dirty="0">
                <a:solidFill>
                  <a:srgbClr val="FF0000"/>
                </a:solidFill>
                <a:latin typeface="Calibri"/>
                <a:cs typeface="Calibri"/>
              </a:rPr>
              <a:t> </a:t>
            </a:r>
            <a:r>
              <a:rPr sz="2400" spc="-45" dirty="0">
                <a:solidFill>
                  <a:srgbClr val="292934"/>
                </a:solidFill>
                <a:latin typeface="Calibri"/>
                <a:cs typeface="Calibri"/>
              </a:rPr>
              <a:t>S</a:t>
            </a:r>
            <a:r>
              <a:rPr sz="2400" spc="-20" dirty="0">
                <a:solidFill>
                  <a:srgbClr val="292934"/>
                </a:solidFill>
                <a:latin typeface="Calibri"/>
                <a:cs typeface="Calibri"/>
              </a:rPr>
              <a:t>T</a:t>
            </a:r>
            <a:r>
              <a:rPr sz="2400" spc="-10" dirty="0">
                <a:solidFill>
                  <a:srgbClr val="292934"/>
                </a:solidFill>
                <a:latin typeface="Calibri"/>
                <a:cs typeface="Calibri"/>
              </a:rPr>
              <a:t>E</a:t>
            </a:r>
            <a:r>
              <a:rPr sz="2400" spc="-15" dirty="0">
                <a:solidFill>
                  <a:srgbClr val="292934"/>
                </a:solidFill>
                <a:latin typeface="Calibri"/>
                <a:cs typeface="Calibri"/>
              </a:rPr>
              <a:t>P</a:t>
            </a:r>
            <a:r>
              <a:rPr sz="2400" spc="5" dirty="0">
                <a:solidFill>
                  <a:srgbClr val="292934"/>
                </a:solidFill>
                <a:latin typeface="Calibri"/>
                <a:cs typeface="Calibri"/>
              </a:rPr>
              <a:t> </a:t>
            </a:r>
            <a:r>
              <a:rPr sz="2400" spc="-20" dirty="0">
                <a:solidFill>
                  <a:srgbClr val="292934"/>
                </a:solidFill>
                <a:latin typeface="Calibri"/>
                <a:cs typeface="Calibri"/>
              </a:rPr>
              <a:t>p</a:t>
            </a:r>
            <a:r>
              <a:rPr sz="2400" spc="-65" dirty="0">
                <a:solidFill>
                  <a:srgbClr val="292934"/>
                </a:solidFill>
                <a:latin typeface="Calibri"/>
                <a:cs typeface="Calibri"/>
              </a:rPr>
              <a:t>r</a:t>
            </a:r>
            <a:r>
              <a:rPr sz="2400" spc="-20" dirty="0">
                <a:solidFill>
                  <a:srgbClr val="292934"/>
                </a:solidFill>
                <a:latin typeface="Calibri"/>
                <a:cs typeface="Calibri"/>
              </a:rPr>
              <a:t>oje</a:t>
            </a:r>
            <a:r>
              <a:rPr sz="2400" spc="-5" dirty="0">
                <a:solidFill>
                  <a:srgbClr val="292934"/>
                </a:solidFill>
                <a:latin typeface="Calibri"/>
                <a:cs typeface="Calibri"/>
              </a:rPr>
              <a:t>c</a:t>
            </a:r>
            <a:r>
              <a:rPr sz="2400" spc="-10" dirty="0">
                <a:solidFill>
                  <a:srgbClr val="292934"/>
                </a:solidFill>
                <a:latin typeface="Calibri"/>
                <a:cs typeface="Calibri"/>
              </a:rPr>
              <a:t>t</a:t>
            </a:r>
            <a:r>
              <a:rPr sz="2400" spc="10" dirty="0">
                <a:solidFill>
                  <a:srgbClr val="292934"/>
                </a:solidFill>
                <a:latin typeface="Calibri"/>
                <a:cs typeface="Calibri"/>
              </a:rPr>
              <a:t> </a:t>
            </a:r>
            <a:r>
              <a:rPr sz="2400" spc="-10" dirty="0">
                <a:solidFill>
                  <a:srgbClr val="292934"/>
                </a:solidFill>
                <a:latin typeface="Calibri"/>
                <a:cs typeface="Calibri"/>
              </a:rPr>
              <a:t>will</a:t>
            </a:r>
            <a:r>
              <a:rPr sz="2400" spc="-15" dirty="0">
                <a:solidFill>
                  <a:srgbClr val="292934"/>
                </a:solidFill>
                <a:latin typeface="Calibri"/>
                <a:cs typeface="Calibri"/>
              </a:rPr>
              <a:t> </a:t>
            </a:r>
            <a:r>
              <a:rPr sz="2400" spc="-20" dirty="0">
                <a:solidFill>
                  <a:srgbClr val="292934"/>
                </a:solidFill>
                <a:latin typeface="Calibri"/>
                <a:cs typeface="Calibri"/>
              </a:rPr>
              <a:t>b</a:t>
            </a:r>
            <a:r>
              <a:rPr sz="2400" spc="-15" dirty="0">
                <a:solidFill>
                  <a:srgbClr val="292934"/>
                </a:solidFill>
                <a:latin typeface="Calibri"/>
                <a:cs typeface="Calibri"/>
              </a:rPr>
              <a:t>e</a:t>
            </a:r>
            <a:r>
              <a:rPr sz="2400" spc="15" dirty="0">
                <a:solidFill>
                  <a:srgbClr val="292934"/>
                </a:solidFill>
                <a:latin typeface="Calibri"/>
                <a:cs typeface="Calibri"/>
              </a:rPr>
              <a:t> </a:t>
            </a:r>
            <a:r>
              <a:rPr sz="2400" b="1" spc="-15" dirty="0">
                <a:solidFill>
                  <a:schemeClr val="accent6"/>
                </a:solidFill>
                <a:latin typeface="Calibri"/>
                <a:cs typeface="Calibri"/>
              </a:rPr>
              <a:t>$</a:t>
            </a:r>
            <a:r>
              <a:rPr lang="en-US" sz="2400" b="1" spc="-15" dirty="0">
                <a:solidFill>
                  <a:schemeClr val="accent6"/>
                </a:solidFill>
                <a:latin typeface="Calibri"/>
                <a:cs typeface="Calibri"/>
              </a:rPr>
              <a:t>600,500</a:t>
            </a:r>
            <a:r>
              <a:rPr lang="en-US" sz="2400" b="1" spc="-15" dirty="0">
                <a:solidFill>
                  <a:srgbClr val="FF0000"/>
                </a:solidFill>
                <a:latin typeface="Calibri"/>
                <a:cs typeface="Calibri"/>
              </a:rPr>
              <a:t> </a:t>
            </a:r>
            <a:r>
              <a:rPr sz="2400" spc="-20" dirty="0">
                <a:solidFill>
                  <a:srgbClr val="292934"/>
                </a:solidFill>
                <a:latin typeface="Calibri"/>
                <a:cs typeface="Calibri"/>
              </a:rPr>
              <a:t>pe</a:t>
            </a:r>
            <a:r>
              <a:rPr sz="2400" spc="-10" dirty="0">
                <a:solidFill>
                  <a:srgbClr val="292934"/>
                </a:solidFill>
                <a:latin typeface="Calibri"/>
                <a:cs typeface="Calibri"/>
              </a:rPr>
              <a:t>r</a:t>
            </a:r>
            <a:r>
              <a:rPr sz="2400" dirty="0">
                <a:solidFill>
                  <a:srgbClr val="292934"/>
                </a:solidFill>
                <a:latin typeface="Calibri"/>
                <a:cs typeface="Calibri"/>
              </a:rPr>
              <a:t> </a:t>
            </a:r>
            <a:r>
              <a:rPr sz="2400" spc="-50" dirty="0">
                <a:solidFill>
                  <a:srgbClr val="292934"/>
                </a:solidFill>
                <a:latin typeface="Calibri"/>
                <a:cs typeface="Calibri"/>
              </a:rPr>
              <a:t>y</a:t>
            </a:r>
            <a:r>
              <a:rPr sz="2400" spc="-15" dirty="0">
                <a:solidFill>
                  <a:srgbClr val="292934"/>
                </a:solidFill>
                <a:latin typeface="Calibri"/>
                <a:cs typeface="Calibri"/>
              </a:rPr>
              <a:t>ea</a:t>
            </a:r>
            <a:r>
              <a:rPr sz="2400" spc="-290" dirty="0">
                <a:solidFill>
                  <a:srgbClr val="292934"/>
                </a:solidFill>
                <a:latin typeface="Calibri"/>
                <a:cs typeface="Calibri"/>
              </a:rPr>
              <a:t>r</a:t>
            </a:r>
            <a:r>
              <a:rPr sz="2400" dirty="0">
                <a:solidFill>
                  <a:srgbClr val="292934"/>
                </a:solidFill>
                <a:latin typeface="Calibri"/>
                <a:cs typeface="Calibri"/>
              </a:rPr>
              <a:t>.</a:t>
            </a:r>
            <a:endParaRPr lang="en-US" sz="2400" dirty="0">
              <a:solidFill>
                <a:srgbClr val="292934"/>
              </a:solidFill>
              <a:latin typeface="Calibri"/>
              <a:ea typeface="Calibri"/>
              <a:cs typeface="Calibri"/>
            </a:endParaRPr>
          </a:p>
        </p:txBody>
      </p:sp>
      <p:pic>
        <p:nvPicPr>
          <p:cNvPr id="6" name="Audio 5">
            <a:hlinkClick r:id="" action="ppaction://media"/>
            <a:extLst>
              <a:ext uri="{FF2B5EF4-FFF2-40B4-BE49-F238E27FC236}">
                <a16:creationId xmlns:a16="http://schemas.microsoft.com/office/drawing/2014/main" id="{1F4AD791-C87B-1817-DD1E-4FF1327CE2B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292"/>
    </mc:Choice>
    <mc:Fallback>
      <p:transition spd="slow" advTm="5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485492"/>
            <a:ext cx="7391399" cy="901041"/>
          </a:xfrm>
          <a:prstGeom prst="rect">
            <a:avLst/>
          </a:prstGeom>
        </p:spPr>
        <p:txBody>
          <a:bodyPr vert="horz" wrap="square" lIns="0" tIns="282727" rIns="0" bIns="0" rtlCol="0">
            <a:spAutoFit/>
          </a:bodyPr>
          <a:lstStyle/>
          <a:p>
            <a:pPr marL="962660">
              <a:lnSpc>
                <a:spcPct val="100000"/>
              </a:lnSpc>
            </a:pPr>
            <a:r>
              <a:rPr lang="en-US" b="1" spc="-5" dirty="0"/>
              <a:t>F</a:t>
            </a:r>
            <a:r>
              <a:rPr b="1" spc="-5" dirty="0"/>
              <a:t>un</a:t>
            </a:r>
            <a:r>
              <a:rPr b="1" spc="5" dirty="0"/>
              <a:t>d</a:t>
            </a:r>
            <a:r>
              <a:rPr b="1" dirty="0"/>
              <a:t>ing</a:t>
            </a:r>
            <a:r>
              <a:rPr b="1" spc="-20" dirty="0"/>
              <a:t> </a:t>
            </a:r>
            <a:r>
              <a:rPr b="1" spc="-5" dirty="0"/>
              <a:t>Lim</a:t>
            </a:r>
            <a:r>
              <a:rPr b="1" spc="-10" dirty="0"/>
              <a:t>i</a:t>
            </a:r>
            <a:r>
              <a:rPr b="1" spc="-50" dirty="0"/>
              <a:t>t</a:t>
            </a:r>
            <a:r>
              <a:rPr b="1" spc="-40" dirty="0"/>
              <a:t>a</a:t>
            </a:r>
            <a:r>
              <a:rPr b="1" dirty="0"/>
              <a:t>tions</a:t>
            </a:r>
            <a:r>
              <a:rPr b="1" spc="15" dirty="0"/>
              <a:t> </a:t>
            </a:r>
            <a:r>
              <a:rPr sz="2800" b="1" spc="-5" dirty="0"/>
              <a:t>(Co</a:t>
            </a:r>
            <a:r>
              <a:rPr sz="2800" b="1" spc="-30" dirty="0"/>
              <a:t>n</a:t>
            </a:r>
            <a:r>
              <a:rPr sz="2800" b="1" dirty="0"/>
              <a:t>t</a:t>
            </a:r>
            <a:r>
              <a:rPr sz="2800" b="1" spc="-10" dirty="0"/>
              <a:t>i</a:t>
            </a:r>
            <a:r>
              <a:rPr sz="2800" b="1" spc="-5" dirty="0"/>
              <a:t>n</a:t>
            </a:r>
            <a:r>
              <a:rPr sz="2800" b="1" spc="-15" dirty="0"/>
              <a:t>ued)</a:t>
            </a:r>
            <a:endParaRPr sz="2800" b="1" dirty="0"/>
          </a:p>
        </p:txBody>
      </p:sp>
      <p:sp>
        <p:nvSpPr>
          <p:cNvPr id="3" name="object 3"/>
          <p:cNvSpPr/>
          <p:nvPr/>
        </p:nvSpPr>
        <p:spPr>
          <a:xfrm>
            <a:off x="381000" y="326413"/>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75361" y="1304289"/>
            <a:ext cx="8587639" cy="4836389"/>
          </a:xfrm>
          <a:prstGeom prst="rect">
            <a:avLst/>
          </a:prstGeom>
        </p:spPr>
        <p:txBody>
          <a:bodyPr vert="horz" wrap="square" lIns="0" tIns="0" rIns="0" bIns="0" rtlCol="0" anchor="t">
            <a:spAutoFit/>
          </a:bodyPr>
          <a:lstStyle/>
          <a:p>
            <a:pPr marL="12700">
              <a:lnSpc>
                <a:spcPct val="100000"/>
              </a:lnSpc>
            </a:pPr>
            <a:r>
              <a:rPr sz="1200" b="1" spc="-10" dirty="0">
                <a:solidFill>
                  <a:srgbClr val="FFFFFF"/>
                </a:solidFill>
                <a:latin typeface="Calibri"/>
                <a:cs typeface="Calibri"/>
              </a:rPr>
              <a:t>2</a:t>
            </a:r>
            <a:endParaRPr lang="en-US" sz="1200" b="1" spc="-10" dirty="0">
              <a:solidFill>
                <a:srgbClr val="FFFFFF"/>
              </a:solidFill>
              <a:latin typeface="Calibri"/>
              <a:cs typeface="Calibri"/>
            </a:endParaRPr>
          </a:p>
          <a:p>
            <a:pPr marL="12700">
              <a:lnSpc>
                <a:spcPct val="100000"/>
              </a:lnSpc>
            </a:pPr>
            <a:endParaRPr lang="en-US" sz="300" dirty="0">
              <a:latin typeface="Times New Roman"/>
              <a:cs typeface="Times New Roman"/>
            </a:endParaRPr>
          </a:p>
          <a:p>
            <a:pPr marL="461645" marR="105410" indent="-292100" algn="just">
              <a:lnSpc>
                <a:spcPct val="80000"/>
              </a:lnSpc>
              <a:buClr>
                <a:schemeClr val="accent6">
                  <a:lumMod val="50000"/>
                </a:schemeClr>
              </a:buClr>
              <a:buSzPct val="75000"/>
              <a:buFont typeface="Wingdings" panose="05000000000000000000" pitchFamily="2" charset="2"/>
              <a:buChar char="v"/>
              <a:tabLst>
                <a:tab pos="687388" algn="l"/>
              </a:tabLst>
            </a:pPr>
            <a:r>
              <a:rPr lang="en-US" sz="2400" spc="-5" dirty="0">
                <a:solidFill>
                  <a:srgbClr val="292934"/>
                </a:solidFill>
                <a:latin typeface="Calibri" panose="020F0502020204030204" pitchFamily="34" charset="0"/>
                <a:cs typeface="Calibri"/>
              </a:rPr>
              <a:t>Thi</a:t>
            </a:r>
            <a:r>
              <a:rPr lang="en-US" sz="2400" dirty="0">
                <a:solidFill>
                  <a:srgbClr val="292934"/>
                </a:solidFill>
                <a:latin typeface="Calibri" panose="020F0502020204030204" pitchFamily="34" charset="0"/>
                <a:cs typeface="Calibri"/>
              </a:rPr>
              <a:t>s </a:t>
            </a:r>
            <a:r>
              <a:rPr lang="en-US" sz="2400" spc="-10" dirty="0">
                <a:solidFill>
                  <a:srgbClr val="292934"/>
                </a:solidFill>
                <a:latin typeface="Calibri" panose="020F0502020204030204" pitchFamily="34" charset="0"/>
                <a:cs typeface="Calibri"/>
              </a:rPr>
              <a:t>a</a:t>
            </a:r>
            <a:r>
              <a:rPr lang="en-US" sz="2400" spc="-20" dirty="0">
                <a:solidFill>
                  <a:srgbClr val="292934"/>
                </a:solidFill>
                <a:latin typeface="Calibri" panose="020F0502020204030204" pitchFamily="34" charset="0"/>
                <a:cs typeface="Calibri"/>
              </a:rPr>
              <a:t>pp</a:t>
            </a:r>
            <a:r>
              <a:rPr lang="en-US" sz="2400" spc="-50" dirty="0">
                <a:solidFill>
                  <a:srgbClr val="292934"/>
                </a:solidFill>
                <a:latin typeface="Calibri" panose="020F0502020204030204" pitchFamily="34" charset="0"/>
                <a:cs typeface="Calibri"/>
              </a:rPr>
              <a:t>r</a:t>
            </a:r>
            <a:r>
              <a:rPr lang="en-US" sz="2400" spc="-20" dirty="0">
                <a:solidFill>
                  <a:srgbClr val="292934"/>
                </a:solidFill>
                <a:latin typeface="Calibri" panose="020F0502020204030204" pitchFamily="34" charset="0"/>
                <a:cs typeface="Calibri"/>
              </a:rPr>
              <a:t>o</a:t>
            </a:r>
            <a:r>
              <a:rPr lang="en-US" sz="2400" spc="-10" dirty="0">
                <a:solidFill>
                  <a:srgbClr val="292934"/>
                </a:solidFill>
                <a:latin typeface="Calibri" panose="020F0502020204030204" pitchFamily="34" charset="0"/>
                <a:cs typeface="Calibri"/>
              </a:rPr>
              <a:t>a</a:t>
            </a:r>
            <a:r>
              <a:rPr lang="en-US" sz="2400" spc="-15" dirty="0">
                <a:solidFill>
                  <a:srgbClr val="292934"/>
                </a:solidFill>
                <a:latin typeface="Calibri" panose="020F0502020204030204" pitchFamily="34" charset="0"/>
                <a:cs typeface="Calibri"/>
              </a:rPr>
              <a:t>ch</a:t>
            </a:r>
            <a:r>
              <a:rPr lang="en-US" sz="2400" spc="-40" dirty="0">
                <a:solidFill>
                  <a:srgbClr val="292934"/>
                </a:solidFill>
                <a:latin typeface="Calibri" panose="020F0502020204030204" pitchFamily="34" charset="0"/>
                <a:cs typeface="Calibri"/>
              </a:rPr>
              <a:t> </a:t>
            </a:r>
            <a:r>
              <a:rPr lang="en-US" sz="2400" spc="-20" dirty="0">
                <a:solidFill>
                  <a:srgbClr val="292934"/>
                </a:solidFill>
                <a:latin typeface="Calibri" panose="020F0502020204030204" pitchFamily="34" charset="0"/>
                <a:cs typeface="Calibri"/>
              </a:rPr>
              <a:t>see</a:t>
            </a:r>
            <a:r>
              <a:rPr lang="en-US" sz="2400" spc="-40" dirty="0">
                <a:solidFill>
                  <a:srgbClr val="292934"/>
                </a:solidFill>
                <a:latin typeface="Calibri" panose="020F0502020204030204" pitchFamily="34" charset="0"/>
                <a:cs typeface="Calibri"/>
              </a:rPr>
              <a:t>k</a:t>
            </a:r>
            <a:r>
              <a:rPr lang="en-US" sz="2400" spc="-10" dirty="0">
                <a:solidFill>
                  <a:srgbClr val="292934"/>
                </a:solidFill>
                <a:latin typeface="Calibri" panose="020F0502020204030204" pitchFamily="34" charset="0"/>
                <a:cs typeface="Calibri"/>
              </a:rPr>
              <a:t>s</a:t>
            </a:r>
            <a:r>
              <a:rPr lang="en-US" sz="2400" spc="30" dirty="0">
                <a:solidFill>
                  <a:srgbClr val="292934"/>
                </a:solidFill>
                <a:latin typeface="Calibri" panose="020F0502020204030204" pitchFamily="34" charset="0"/>
                <a:cs typeface="Calibri"/>
              </a:rPr>
              <a:t> </a:t>
            </a:r>
            <a:r>
              <a:rPr lang="en-US" sz="2400" spc="-40"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o</a:t>
            </a:r>
            <a:r>
              <a:rPr lang="en-US" sz="2400" spc="5" dirty="0">
                <a:solidFill>
                  <a:srgbClr val="292934"/>
                </a:solidFill>
                <a:latin typeface="Calibri" panose="020F0502020204030204" pitchFamily="34" charset="0"/>
                <a:cs typeface="Calibri"/>
              </a:rPr>
              <a:t> </a:t>
            </a:r>
            <a:r>
              <a:rPr lang="en-US" sz="2400" spc="-25" dirty="0">
                <a:solidFill>
                  <a:srgbClr val="292934"/>
                </a:solidFill>
                <a:latin typeface="Calibri" panose="020F0502020204030204" pitchFamily="34" charset="0"/>
                <a:cs typeface="Calibri"/>
              </a:rPr>
              <a:t>a</a:t>
            </a:r>
            <a:r>
              <a:rPr lang="en-US" sz="2400" spc="-45" dirty="0">
                <a:solidFill>
                  <a:srgbClr val="292934"/>
                </a:solidFill>
                <a:latin typeface="Calibri" panose="020F0502020204030204" pitchFamily="34" charset="0"/>
                <a:cs typeface="Calibri"/>
              </a:rPr>
              <a:t>w</a:t>
            </a:r>
            <a:r>
              <a:rPr lang="en-US" sz="2400" spc="-15" dirty="0">
                <a:solidFill>
                  <a:srgbClr val="292934"/>
                </a:solidFill>
                <a:latin typeface="Calibri" panose="020F0502020204030204" pitchFamily="34" charset="0"/>
                <a:cs typeface="Calibri"/>
              </a:rPr>
              <a:t>a</a:t>
            </a:r>
            <a:r>
              <a:rPr lang="en-US" sz="2400" spc="-30" dirty="0">
                <a:solidFill>
                  <a:srgbClr val="292934"/>
                </a:solidFill>
                <a:latin typeface="Calibri" panose="020F0502020204030204" pitchFamily="34" charset="0"/>
                <a:cs typeface="Calibri"/>
              </a:rPr>
              <a:t>r</a:t>
            </a:r>
            <a:r>
              <a:rPr lang="en-US" sz="2400" dirty="0">
                <a:solidFill>
                  <a:srgbClr val="292934"/>
                </a:solidFill>
                <a:latin typeface="Calibri" panose="020F0502020204030204" pitchFamily="34" charset="0"/>
                <a:cs typeface="Calibri"/>
              </a:rPr>
              <a:t>d</a:t>
            </a:r>
            <a:r>
              <a:rPr lang="en-US" sz="2400" spc="-35" dirty="0">
                <a:solidFill>
                  <a:srgbClr val="292934"/>
                </a:solidFill>
                <a:latin typeface="Calibri" panose="020F0502020204030204" pitchFamily="34" charset="0"/>
                <a:cs typeface="Calibri"/>
              </a:rPr>
              <a:t> </a:t>
            </a:r>
            <a:r>
              <a:rPr lang="en-US" sz="2400" spc="-5" dirty="0">
                <a:solidFill>
                  <a:srgbClr val="292934"/>
                </a:solidFill>
                <a:latin typeface="Calibri" panose="020F0502020204030204" pitchFamily="34" charset="0"/>
                <a:cs typeface="Calibri"/>
              </a:rPr>
              <a:t>fund</a:t>
            </a:r>
            <a:r>
              <a:rPr lang="en-US" sz="2400" spc="-10" dirty="0">
                <a:solidFill>
                  <a:srgbClr val="292934"/>
                </a:solidFill>
                <a:latin typeface="Calibri" panose="020F0502020204030204" pitchFamily="34" charset="0"/>
                <a:cs typeface="Calibri"/>
              </a:rPr>
              <a:t>i</a:t>
            </a:r>
            <a:r>
              <a:rPr lang="en-US" sz="2400" spc="-20" dirty="0">
                <a:solidFill>
                  <a:srgbClr val="292934"/>
                </a:solidFill>
                <a:latin typeface="Calibri" panose="020F0502020204030204" pitchFamily="34" charset="0"/>
                <a:cs typeface="Calibri"/>
              </a:rPr>
              <a:t>n</a:t>
            </a:r>
            <a:r>
              <a:rPr lang="en-US" sz="2400" spc="-15" dirty="0">
                <a:solidFill>
                  <a:srgbClr val="292934"/>
                </a:solidFill>
                <a:latin typeface="Calibri" panose="020F0502020204030204" pitchFamily="34" charset="0"/>
                <a:cs typeface="Calibri"/>
              </a:rPr>
              <a:t>g</a:t>
            </a:r>
            <a:r>
              <a:rPr lang="en-US" sz="2400" dirty="0">
                <a:solidFill>
                  <a:srgbClr val="292934"/>
                </a:solidFill>
                <a:latin typeface="Calibri" panose="020F0502020204030204" pitchFamily="34" charset="0"/>
                <a:cs typeface="Calibri"/>
              </a:rPr>
              <a:t> </a:t>
            </a:r>
            <a:r>
              <a:rPr lang="en-US" sz="2400" spc="-40" dirty="0">
                <a:solidFill>
                  <a:srgbClr val="292934"/>
                </a:solidFill>
                <a:latin typeface="Calibri" panose="020F0502020204030204" pitchFamily="34" charset="0"/>
                <a:cs typeface="Calibri"/>
              </a:rPr>
              <a:t>t</a:t>
            </a:r>
            <a:r>
              <a:rPr lang="en-US" sz="2400" spc="-15" dirty="0">
                <a:solidFill>
                  <a:srgbClr val="292934"/>
                </a:solidFill>
                <a:latin typeface="Calibri" panose="020F0502020204030204" pitchFamily="34" charset="0"/>
                <a:cs typeface="Calibri"/>
              </a:rPr>
              <a:t>o</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suc</a:t>
            </a:r>
            <a:r>
              <a:rPr lang="en-US" sz="2400" spc="-20" dirty="0">
                <a:solidFill>
                  <a:srgbClr val="292934"/>
                </a:solidFill>
                <a:latin typeface="Calibri" panose="020F0502020204030204" pitchFamily="34" charset="0"/>
                <a:cs typeface="Calibri"/>
              </a:rPr>
              <a:t>c</a:t>
            </a:r>
            <a:r>
              <a:rPr lang="en-US" sz="2400" spc="-10" dirty="0">
                <a:solidFill>
                  <a:srgbClr val="292934"/>
                </a:solidFill>
                <a:latin typeface="Calibri" panose="020F0502020204030204" pitchFamily="34" charset="0"/>
                <a:cs typeface="Calibri"/>
              </a:rPr>
              <a:t>es</a:t>
            </a:r>
            <a:r>
              <a:rPr lang="en-US" sz="2400" spc="-30" dirty="0">
                <a:solidFill>
                  <a:srgbClr val="292934"/>
                </a:solidFill>
                <a:latin typeface="Calibri" panose="020F0502020204030204" pitchFamily="34" charset="0"/>
                <a:cs typeface="Calibri"/>
              </a:rPr>
              <a:t>s</a:t>
            </a:r>
            <a:r>
              <a:rPr lang="en-US" sz="2400" spc="-5" dirty="0">
                <a:solidFill>
                  <a:srgbClr val="292934"/>
                </a:solidFill>
                <a:latin typeface="Calibri" panose="020F0502020204030204" pitchFamily="34" charset="0"/>
                <a:cs typeface="Calibri"/>
              </a:rPr>
              <a:t>fu</a:t>
            </a:r>
            <a:r>
              <a:rPr lang="en-US" sz="2400" dirty="0">
                <a:solidFill>
                  <a:srgbClr val="292934"/>
                </a:solidFill>
                <a:latin typeface="Calibri" panose="020F0502020204030204" pitchFamily="34" charset="0"/>
                <a:cs typeface="Calibri"/>
              </a:rPr>
              <a:t>l </a:t>
            </a:r>
            <a:r>
              <a:rPr lang="en-US" sz="2400" spc="-20" dirty="0">
                <a:solidFill>
                  <a:srgbClr val="292934"/>
                </a:solidFill>
                <a:latin typeface="Calibri" panose="020F0502020204030204" pitchFamily="34" charset="0"/>
                <a:cs typeface="Calibri"/>
              </a:rPr>
              <a:t>p</a:t>
            </a:r>
            <a:r>
              <a:rPr lang="en-US" sz="2400" spc="-45"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o</a:t>
            </a:r>
            <a:r>
              <a:rPr lang="en-US" sz="2400" spc="5" dirty="0">
                <a:solidFill>
                  <a:srgbClr val="292934"/>
                </a:solidFill>
                <a:latin typeface="Calibri" panose="020F0502020204030204" pitchFamily="34" charset="0"/>
                <a:cs typeface="Calibri"/>
              </a:rPr>
              <a:t>j</a:t>
            </a:r>
            <a:r>
              <a:rPr lang="en-US" sz="2400" spc="-15" dirty="0">
                <a:solidFill>
                  <a:srgbClr val="292934"/>
                </a:solidFill>
                <a:latin typeface="Calibri" panose="020F0502020204030204" pitchFamily="34" charset="0"/>
                <a:cs typeface="Calibri"/>
              </a:rPr>
              <a:t>e</a:t>
            </a:r>
            <a:r>
              <a:rPr lang="en-US" sz="2400" spc="-20" dirty="0">
                <a:solidFill>
                  <a:srgbClr val="292934"/>
                </a:solidFill>
                <a:latin typeface="Calibri" panose="020F0502020204030204" pitchFamily="34" charset="0"/>
                <a:cs typeface="Calibri"/>
              </a:rPr>
              <a:t>c</a:t>
            </a:r>
            <a:r>
              <a:rPr lang="en-US" sz="2400" spc="-10" dirty="0">
                <a:solidFill>
                  <a:srgbClr val="292934"/>
                </a:solidFill>
                <a:latin typeface="Calibri" panose="020F0502020204030204" pitchFamily="34" charset="0"/>
                <a:cs typeface="Calibri"/>
              </a:rPr>
              <a:t>ts</a:t>
            </a:r>
            <a:r>
              <a:rPr lang="en-US" sz="2400" dirty="0">
                <a:solidFill>
                  <a:srgbClr val="292934"/>
                </a:solidFill>
                <a:latin typeface="Calibri" panose="020F0502020204030204" pitchFamily="34" charset="0"/>
                <a:cs typeface="Calibri"/>
              </a:rPr>
              <a:t> in</a:t>
            </a:r>
            <a:r>
              <a:rPr lang="en-US" sz="2400" spc="-15" dirty="0">
                <a:solidFill>
                  <a:srgbClr val="292934"/>
                </a:solidFill>
                <a:latin typeface="Calibri" panose="020F0502020204030204" pitchFamily="34" charset="0"/>
                <a:cs typeface="Calibri"/>
              </a:rPr>
              <a:t> an</a:t>
            </a:r>
            <a:r>
              <a:rPr lang="en-US" sz="2400" spc="-10" dirty="0">
                <a:solidFill>
                  <a:srgbClr val="292934"/>
                </a:solidFill>
                <a:latin typeface="Calibri" panose="020F0502020204030204" pitchFamily="34" charset="0"/>
                <a:cs typeface="Calibri"/>
              </a:rPr>
              <a:t> equi</a:t>
            </a:r>
            <a:r>
              <a:rPr lang="en-US" sz="2400" spc="-50" dirty="0">
                <a:solidFill>
                  <a:srgbClr val="292934"/>
                </a:solidFill>
                <a:latin typeface="Calibri" panose="020F0502020204030204" pitchFamily="34" charset="0"/>
                <a:cs typeface="Calibri"/>
              </a:rPr>
              <a:t>t</a:t>
            </a:r>
            <a:r>
              <a:rPr lang="en-US" sz="2400" spc="-10" dirty="0">
                <a:solidFill>
                  <a:srgbClr val="292934"/>
                </a:solidFill>
                <a:latin typeface="Calibri" panose="020F0502020204030204" pitchFamily="34" charset="0"/>
                <a:cs typeface="Calibri"/>
              </a:rPr>
              <a:t>able</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manner</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and</a:t>
            </a:r>
            <a:r>
              <a:rPr lang="en-US" sz="2400" spc="-5" dirty="0">
                <a:solidFill>
                  <a:srgbClr val="292934"/>
                </a:solidFill>
                <a:latin typeface="Calibri" panose="020F0502020204030204" pitchFamily="34" charset="0"/>
                <a:cs typeface="Calibri"/>
              </a:rPr>
              <a:t> </a:t>
            </a:r>
            <a:r>
              <a:rPr lang="en-US" sz="2400" spc="-30" dirty="0">
                <a:solidFill>
                  <a:srgbClr val="292934"/>
                </a:solidFill>
                <a:latin typeface="Calibri" panose="020F0502020204030204" pitchFamily="34" charset="0"/>
                <a:cs typeface="Calibri"/>
              </a:rPr>
              <a:t>m</a:t>
            </a:r>
            <a:r>
              <a:rPr lang="en-US" sz="2400" spc="-35" dirty="0">
                <a:solidFill>
                  <a:srgbClr val="292934"/>
                </a:solidFill>
                <a:latin typeface="Calibri" panose="020F0502020204030204" pitchFamily="34" charset="0"/>
                <a:cs typeface="Calibri"/>
              </a:rPr>
              <a:t>a</a:t>
            </a:r>
            <a:r>
              <a:rPr lang="en-US" sz="2400" spc="-15" dirty="0">
                <a:solidFill>
                  <a:srgbClr val="292934"/>
                </a:solidFill>
                <a:latin typeface="Calibri" panose="020F0502020204030204" pitchFamily="34" charset="0"/>
                <a:cs typeface="Calibri"/>
              </a:rPr>
              <a:t>ximi</a:t>
            </a:r>
            <a:r>
              <a:rPr lang="en-US" sz="2400" spc="-65" dirty="0">
                <a:solidFill>
                  <a:srgbClr val="292934"/>
                </a:solidFill>
                <a:latin typeface="Calibri" panose="020F0502020204030204" pitchFamily="34" charset="0"/>
                <a:cs typeface="Calibri"/>
              </a:rPr>
              <a:t>z</a:t>
            </a:r>
            <a:r>
              <a:rPr lang="en-US" sz="2400" spc="-15" dirty="0">
                <a:solidFill>
                  <a:srgbClr val="292934"/>
                </a:solidFill>
                <a:latin typeface="Calibri" panose="020F0502020204030204" pitchFamily="34" charset="0"/>
                <a:cs typeface="Calibri"/>
              </a:rPr>
              <a:t>e</a:t>
            </a:r>
            <a:r>
              <a:rPr lang="en-US" sz="2400" spc="25" dirty="0">
                <a:solidFill>
                  <a:srgbClr val="292934"/>
                </a:solidFill>
                <a:latin typeface="Calibri" panose="020F0502020204030204" pitchFamily="34" charset="0"/>
                <a:cs typeface="Calibri"/>
              </a:rPr>
              <a:t> </a:t>
            </a:r>
            <a:r>
              <a:rPr lang="en-US" sz="2400" spc="-10" dirty="0">
                <a:solidFill>
                  <a:srgbClr val="292934"/>
                </a:solidFill>
                <a:latin typeface="Calibri" panose="020F0502020204030204" pitchFamily="34" charset="0"/>
                <a:cs typeface="Calibri"/>
              </a:rPr>
              <a:t>the</a:t>
            </a:r>
            <a:r>
              <a:rPr lang="en-US" sz="2400" spc="10" dirty="0">
                <a:solidFill>
                  <a:srgbClr val="292934"/>
                </a:solidFill>
                <a:latin typeface="Calibri" panose="020F0502020204030204" pitchFamily="34" charset="0"/>
                <a:cs typeface="Calibri"/>
              </a:rPr>
              <a:t> </a:t>
            </a:r>
            <a:r>
              <a:rPr lang="en-US" sz="2400" spc="-20" dirty="0">
                <a:solidFill>
                  <a:srgbClr val="292934"/>
                </a:solidFill>
                <a:latin typeface="Calibri" panose="020F0502020204030204" pitchFamily="34" charset="0"/>
                <a:cs typeface="Calibri"/>
              </a:rPr>
              <a:t>numbe</a:t>
            </a:r>
            <a:r>
              <a:rPr lang="en-US" sz="2400" spc="-10"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 </a:t>
            </a:r>
            <a:r>
              <a:rPr lang="en-US" sz="2400" spc="-10" dirty="0">
                <a:solidFill>
                  <a:srgbClr val="292934"/>
                </a:solidFill>
                <a:latin typeface="Calibri" panose="020F0502020204030204" pitchFamily="34" charset="0"/>
                <a:cs typeface="Calibri"/>
              </a:rPr>
              <a:t>of</a:t>
            </a:r>
            <a:r>
              <a:rPr lang="en-US" sz="2400" spc="5" dirty="0">
                <a:solidFill>
                  <a:srgbClr val="292934"/>
                </a:solidFill>
                <a:latin typeface="Calibri" panose="020F0502020204030204" pitchFamily="34" charset="0"/>
                <a:cs typeface="Calibri"/>
              </a:rPr>
              <a:t> </a:t>
            </a:r>
            <a:r>
              <a:rPr lang="en-US" sz="2400" spc="-30" dirty="0">
                <a:solidFill>
                  <a:srgbClr val="292934"/>
                </a:solidFill>
                <a:latin typeface="Calibri" panose="020F0502020204030204" pitchFamily="34" charset="0"/>
                <a:cs typeface="Calibri"/>
              </a:rPr>
              <a:t>s</a:t>
            </a:r>
            <a:r>
              <a:rPr lang="en-US" sz="2400" spc="-15" dirty="0">
                <a:solidFill>
                  <a:srgbClr val="292934"/>
                </a:solidFill>
                <a:latin typeface="Calibri" panose="020F0502020204030204" pitchFamily="34" charset="0"/>
                <a:cs typeface="Calibri"/>
              </a:rPr>
              <a:t>tud</a:t>
            </a:r>
            <a:r>
              <a:rPr lang="en-US" sz="2400" spc="-25" dirty="0">
                <a:solidFill>
                  <a:srgbClr val="292934"/>
                </a:solidFill>
                <a:latin typeface="Calibri" panose="020F0502020204030204" pitchFamily="34" charset="0"/>
                <a:cs typeface="Calibri"/>
              </a:rPr>
              <a:t>e</a:t>
            </a:r>
            <a:r>
              <a:rPr lang="en-US" sz="2400" spc="-40" dirty="0">
                <a:solidFill>
                  <a:srgbClr val="292934"/>
                </a:solidFill>
                <a:latin typeface="Calibri" panose="020F0502020204030204" pitchFamily="34" charset="0"/>
                <a:cs typeface="Calibri"/>
              </a:rPr>
              <a:t>n</a:t>
            </a:r>
            <a:r>
              <a:rPr lang="en-US" sz="2400" spc="-10" dirty="0">
                <a:solidFill>
                  <a:srgbClr val="292934"/>
                </a:solidFill>
                <a:latin typeface="Calibri" panose="020F0502020204030204" pitchFamily="34" charset="0"/>
                <a:cs typeface="Calibri"/>
              </a:rPr>
              <a:t>ts</a:t>
            </a:r>
            <a:r>
              <a:rPr lang="en-US" sz="2400" spc="1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se</a:t>
            </a:r>
            <a:r>
              <a:rPr lang="en-US" sz="2400" spc="15" dirty="0">
                <a:solidFill>
                  <a:srgbClr val="292934"/>
                </a:solidFill>
                <a:latin typeface="Calibri" panose="020F0502020204030204" pitchFamily="34" charset="0"/>
                <a:cs typeface="Calibri"/>
              </a:rPr>
              <a:t>r</a:t>
            </a:r>
            <a:r>
              <a:rPr lang="en-US" sz="2400" spc="-30" dirty="0">
                <a:solidFill>
                  <a:srgbClr val="292934"/>
                </a:solidFill>
                <a:latin typeface="Calibri" panose="020F0502020204030204" pitchFamily="34" charset="0"/>
                <a:cs typeface="Calibri"/>
              </a:rPr>
              <a:t>v</a:t>
            </a:r>
            <a:r>
              <a:rPr lang="en-US" sz="2400" spc="-15" dirty="0">
                <a:solidFill>
                  <a:srgbClr val="292934"/>
                </a:solidFill>
                <a:latin typeface="Calibri" panose="020F0502020204030204" pitchFamily="34" charset="0"/>
                <a:cs typeface="Calibri"/>
              </a:rPr>
              <a:t>ed</a:t>
            </a:r>
            <a:r>
              <a:rPr lang="en-US" sz="2400" spc="-5" dirty="0">
                <a:solidFill>
                  <a:srgbClr val="292934"/>
                </a:solidFill>
                <a:latin typeface="Calibri" panose="020F0502020204030204" pitchFamily="34" charset="0"/>
                <a:cs typeface="Calibri"/>
              </a:rPr>
              <a:t> </a:t>
            </a:r>
            <a:r>
              <a:rPr lang="en-US" sz="2400" spc="-30" dirty="0">
                <a:solidFill>
                  <a:srgbClr val="292934"/>
                </a:solidFill>
                <a:latin typeface="Calibri" panose="020F0502020204030204" pitchFamily="34" charset="0"/>
                <a:cs typeface="Calibri"/>
              </a:rPr>
              <a:t>s</a:t>
            </a:r>
            <a:r>
              <a:rPr lang="en-US" sz="2400" spc="-40" dirty="0">
                <a:solidFill>
                  <a:srgbClr val="292934"/>
                </a:solidFill>
                <a:latin typeface="Calibri" panose="020F0502020204030204" pitchFamily="34" charset="0"/>
                <a:cs typeface="Calibri"/>
              </a:rPr>
              <a:t>t</a:t>
            </a:r>
            <a:r>
              <a:rPr lang="en-US" sz="2400" spc="-35" dirty="0">
                <a:solidFill>
                  <a:srgbClr val="292934"/>
                </a:solidFill>
                <a:latin typeface="Calibri" panose="020F0502020204030204" pitchFamily="34" charset="0"/>
                <a:cs typeface="Calibri"/>
              </a:rPr>
              <a:t>a</a:t>
            </a:r>
            <a:r>
              <a:rPr lang="en-US" sz="2400" spc="-40" dirty="0">
                <a:solidFill>
                  <a:srgbClr val="292934"/>
                </a:solidFill>
                <a:latin typeface="Calibri" panose="020F0502020204030204" pitchFamily="34" charset="0"/>
                <a:cs typeface="Calibri"/>
              </a:rPr>
              <a:t>t</a:t>
            </a:r>
            <a:r>
              <a:rPr lang="en-US" sz="2400" spc="-30" dirty="0">
                <a:solidFill>
                  <a:srgbClr val="292934"/>
                </a:solidFill>
                <a:latin typeface="Calibri" panose="020F0502020204030204" pitchFamily="34" charset="0"/>
                <a:cs typeface="Calibri"/>
              </a:rPr>
              <a:t>e</a:t>
            </a:r>
            <a:r>
              <a:rPr lang="en-US" sz="2400" spc="-15" dirty="0">
                <a:solidFill>
                  <a:srgbClr val="292934"/>
                </a:solidFill>
                <a:latin typeface="Calibri" panose="020F0502020204030204" pitchFamily="34" charset="0"/>
                <a:cs typeface="Calibri"/>
              </a:rPr>
              <a:t>wide</a:t>
            </a:r>
            <a:r>
              <a:rPr lang="en-US" sz="2400" spc="10" dirty="0">
                <a:solidFill>
                  <a:srgbClr val="292934"/>
                </a:solidFill>
                <a:latin typeface="Calibri" panose="020F0502020204030204" pitchFamily="34" charset="0"/>
                <a:cs typeface="Calibri"/>
              </a:rPr>
              <a:t> </a:t>
            </a:r>
            <a:r>
              <a:rPr lang="en-US" sz="2400" spc="-10" dirty="0">
                <a:solidFill>
                  <a:srgbClr val="292934"/>
                </a:solidFill>
                <a:latin typeface="Calibri" panose="020F0502020204030204" pitchFamily="34" charset="0"/>
                <a:cs typeface="Calibri"/>
              </a:rPr>
              <a:t>while</a:t>
            </a:r>
            <a:r>
              <a:rPr lang="en-US" sz="2400" spc="-5" dirty="0">
                <a:solidFill>
                  <a:srgbClr val="292934"/>
                </a:solidFill>
                <a:latin typeface="Calibri" panose="020F0502020204030204" pitchFamily="34" charset="0"/>
                <a:cs typeface="Calibri"/>
              </a:rPr>
              <a:t> </a:t>
            </a:r>
            <a:r>
              <a:rPr lang="en-US" sz="2400" spc="-30"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e</a:t>
            </a:r>
            <a:r>
              <a:rPr lang="en-US" sz="2400" spc="-45" dirty="0">
                <a:solidFill>
                  <a:srgbClr val="292934"/>
                </a:solidFill>
                <a:latin typeface="Calibri" panose="020F0502020204030204" pitchFamily="34" charset="0"/>
                <a:cs typeface="Calibri"/>
              </a:rPr>
              <a:t>c</a:t>
            </a:r>
            <a:r>
              <a:rPr lang="en-US" sz="2400" spc="-10" dirty="0">
                <a:solidFill>
                  <a:srgbClr val="292934"/>
                </a:solidFill>
                <a:latin typeface="Calibri" panose="020F0502020204030204" pitchFamily="34" charset="0"/>
                <a:cs typeface="Calibri"/>
              </a:rPr>
              <a:t>ogni</a:t>
            </a:r>
            <a:r>
              <a:rPr lang="en-US" sz="2400" spc="-20" dirty="0">
                <a:solidFill>
                  <a:srgbClr val="292934"/>
                </a:solidFill>
                <a:latin typeface="Calibri" panose="020F0502020204030204" pitchFamily="34" charset="0"/>
                <a:cs typeface="Calibri"/>
              </a:rPr>
              <a:t>z</a:t>
            </a:r>
            <a:r>
              <a:rPr lang="en-US" sz="2400" spc="-10" dirty="0">
                <a:solidFill>
                  <a:srgbClr val="292934"/>
                </a:solidFill>
                <a:latin typeface="Calibri" panose="020F0502020204030204" pitchFamily="34" charset="0"/>
                <a:cs typeface="Calibri"/>
              </a:rPr>
              <a:t>ing</a:t>
            </a:r>
            <a:r>
              <a:rPr lang="en-US" sz="2400" spc="5" dirty="0">
                <a:solidFill>
                  <a:srgbClr val="292934"/>
                </a:solidFill>
                <a:latin typeface="Calibri" panose="020F0502020204030204" pitchFamily="34" charset="0"/>
                <a:cs typeface="Calibri"/>
              </a:rPr>
              <a:t> </a:t>
            </a:r>
            <a:r>
              <a:rPr lang="en-US" sz="2400" spc="-10" dirty="0">
                <a:solidFill>
                  <a:srgbClr val="292934"/>
                </a:solidFill>
                <a:latin typeface="Calibri" panose="020F0502020204030204" pitchFamily="34" charset="0"/>
                <a:cs typeface="Calibri"/>
              </a:rPr>
              <a:t>th</a:t>
            </a:r>
            <a:r>
              <a:rPr lang="en-US" sz="2400" spc="-45" dirty="0">
                <a:solidFill>
                  <a:srgbClr val="292934"/>
                </a:solidFill>
                <a:latin typeface="Calibri" panose="020F0502020204030204" pitchFamily="34" charset="0"/>
                <a:cs typeface="Calibri"/>
              </a:rPr>
              <a:t>a</a:t>
            </a:r>
            <a:r>
              <a:rPr lang="en-US" sz="2400" spc="-10" dirty="0">
                <a:solidFill>
                  <a:srgbClr val="292934"/>
                </a:solidFill>
                <a:latin typeface="Calibri" panose="020F0502020204030204" pitchFamily="34" charset="0"/>
                <a:cs typeface="Calibri"/>
              </a:rPr>
              <a:t>t</a:t>
            </a:r>
            <a:r>
              <a:rPr lang="en-US" sz="2400" spc="-5" dirty="0">
                <a:solidFill>
                  <a:srgbClr val="292934"/>
                </a:solidFill>
                <a:latin typeface="Calibri" panose="020F0502020204030204" pitchFamily="34" charset="0"/>
                <a:cs typeface="Calibri"/>
              </a:rPr>
              <a:t> </a:t>
            </a:r>
            <a:r>
              <a:rPr lang="en-US" sz="2400" spc="-20" dirty="0">
                <a:solidFill>
                  <a:srgbClr val="292934"/>
                </a:solidFill>
                <a:latin typeface="Calibri" panose="020F0502020204030204" pitchFamily="34" charset="0"/>
                <a:cs typeface="Calibri"/>
              </a:rPr>
              <a:t>p</a:t>
            </a:r>
            <a:r>
              <a:rPr lang="en-US" sz="2400" spc="-40"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oject</a:t>
            </a:r>
            <a:r>
              <a:rPr lang="en-US" sz="2400" spc="-10" dirty="0">
                <a:solidFill>
                  <a:srgbClr val="292934"/>
                </a:solidFill>
                <a:latin typeface="Calibri" panose="020F0502020204030204" pitchFamily="34" charset="0"/>
                <a:cs typeface="Calibri"/>
              </a:rPr>
              <a:t>s</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se</a:t>
            </a:r>
            <a:r>
              <a:rPr lang="en-US" sz="2400" spc="15" dirty="0">
                <a:solidFill>
                  <a:srgbClr val="292934"/>
                </a:solidFill>
                <a:latin typeface="Calibri" panose="020F0502020204030204" pitchFamily="34" charset="0"/>
                <a:cs typeface="Calibri"/>
              </a:rPr>
              <a:t>r</a:t>
            </a:r>
            <a:r>
              <a:rPr lang="en-US" sz="2400" spc="-10" dirty="0">
                <a:solidFill>
                  <a:srgbClr val="292934"/>
                </a:solidFill>
                <a:latin typeface="Calibri" panose="020F0502020204030204" pitchFamily="34" charset="0"/>
                <a:cs typeface="Calibri"/>
              </a:rPr>
              <a:t>ving</a:t>
            </a:r>
            <a:r>
              <a:rPr lang="en-US" sz="2400" spc="-25" dirty="0">
                <a:solidFill>
                  <a:srgbClr val="292934"/>
                </a:solidFill>
                <a:latin typeface="Calibri" panose="020F0502020204030204" pitchFamily="34" charset="0"/>
                <a:cs typeface="Calibri"/>
              </a:rPr>
              <a:t> </a:t>
            </a:r>
            <a:r>
              <a:rPr lang="en-US" sz="2400" spc="-70" dirty="0">
                <a:solidFill>
                  <a:srgbClr val="292934"/>
                </a:solidFill>
                <a:latin typeface="Calibri" panose="020F0502020204030204" pitchFamily="34" charset="0"/>
                <a:cs typeface="Calibri"/>
              </a:rPr>
              <a:t>f</a:t>
            </a:r>
            <a:r>
              <a:rPr lang="en-US" sz="2400" spc="-30" dirty="0">
                <a:solidFill>
                  <a:srgbClr val="292934"/>
                </a:solidFill>
                <a:latin typeface="Calibri" panose="020F0502020204030204" pitchFamily="34" charset="0"/>
                <a:cs typeface="Calibri"/>
              </a:rPr>
              <a:t>e</a:t>
            </a:r>
            <a:r>
              <a:rPr lang="en-US" sz="2400" spc="-45" dirty="0">
                <a:solidFill>
                  <a:srgbClr val="292934"/>
                </a:solidFill>
                <a:latin typeface="Calibri" panose="020F0502020204030204" pitchFamily="34" charset="0"/>
                <a:cs typeface="Calibri"/>
              </a:rPr>
              <a:t>w</a:t>
            </a:r>
            <a:r>
              <a:rPr lang="en-US" sz="2400" spc="-10" dirty="0">
                <a:solidFill>
                  <a:srgbClr val="292934"/>
                </a:solidFill>
                <a:latin typeface="Calibri" panose="020F0502020204030204" pitchFamily="34" charset="0"/>
                <a:cs typeface="Calibri"/>
              </a:rPr>
              <a:t>er</a:t>
            </a:r>
            <a:r>
              <a:rPr lang="en-US" sz="2400" spc="25" dirty="0">
                <a:solidFill>
                  <a:srgbClr val="292934"/>
                </a:solidFill>
                <a:latin typeface="Calibri" panose="020F0502020204030204" pitchFamily="34" charset="0"/>
                <a:cs typeface="Calibri"/>
              </a:rPr>
              <a:t> </a:t>
            </a:r>
            <a:r>
              <a:rPr lang="en-US" sz="2400" spc="-30" dirty="0">
                <a:solidFill>
                  <a:srgbClr val="292934"/>
                </a:solidFill>
                <a:latin typeface="Calibri" panose="020F0502020204030204" pitchFamily="34" charset="0"/>
                <a:cs typeface="Calibri"/>
              </a:rPr>
              <a:t>s</a:t>
            </a:r>
            <a:r>
              <a:rPr lang="en-US" sz="2400" spc="-15" dirty="0">
                <a:solidFill>
                  <a:srgbClr val="292934"/>
                </a:solidFill>
                <a:latin typeface="Calibri" panose="020F0502020204030204" pitchFamily="34" charset="0"/>
                <a:cs typeface="Calibri"/>
              </a:rPr>
              <a:t>tud</a:t>
            </a:r>
            <a:r>
              <a:rPr lang="en-US" sz="2400" spc="-25" dirty="0">
                <a:solidFill>
                  <a:srgbClr val="292934"/>
                </a:solidFill>
                <a:latin typeface="Calibri" panose="020F0502020204030204" pitchFamily="34" charset="0"/>
                <a:cs typeface="Calibri"/>
              </a:rPr>
              <a:t>e</a:t>
            </a:r>
            <a:r>
              <a:rPr lang="en-US" sz="2400" spc="-40" dirty="0">
                <a:solidFill>
                  <a:srgbClr val="292934"/>
                </a:solidFill>
                <a:latin typeface="Calibri" panose="020F0502020204030204" pitchFamily="34" charset="0"/>
                <a:cs typeface="Calibri"/>
              </a:rPr>
              <a:t>n</a:t>
            </a:r>
            <a:r>
              <a:rPr lang="en-US" sz="2400" spc="-10" dirty="0">
                <a:solidFill>
                  <a:srgbClr val="292934"/>
                </a:solidFill>
                <a:latin typeface="Calibri" panose="020F0502020204030204" pitchFamily="34" charset="0"/>
                <a:cs typeface="Calibri"/>
              </a:rPr>
              <a:t>ts</a:t>
            </a:r>
            <a:r>
              <a:rPr lang="en-US" sz="2400" spc="-5" dirty="0">
                <a:solidFill>
                  <a:srgbClr val="292934"/>
                </a:solidFill>
                <a:latin typeface="Calibri" panose="020F0502020204030204" pitchFamily="34" charset="0"/>
                <a:cs typeface="Calibri"/>
              </a:rPr>
              <a:t> </a:t>
            </a:r>
            <a:r>
              <a:rPr lang="en-US" sz="2400" spc="-40" dirty="0">
                <a:solidFill>
                  <a:srgbClr val="292934"/>
                </a:solidFill>
                <a:latin typeface="Calibri" panose="020F0502020204030204" pitchFamily="34" charset="0"/>
                <a:cs typeface="Calibri"/>
              </a:rPr>
              <a:t>c</a:t>
            </a:r>
            <a:r>
              <a:rPr lang="en-US" sz="2400" spc="-15" dirty="0">
                <a:solidFill>
                  <a:srgbClr val="292934"/>
                </a:solidFill>
                <a:latin typeface="Calibri" panose="020F0502020204030204" pitchFamily="34" charset="0"/>
                <a:cs typeface="Calibri"/>
              </a:rPr>
              <a:t>an</a:t>
            </a:r>
            <a:r>
              <a:rPr lang="en-US" sz="2400" spc="5" dirty="0">
                <a:solidFill>
                  <a:srgbClr val="292934"/>
                </a:solidFill>
                <a:latin typeface="Calibri" panose="020F0502020204030204" pitchFamily="34" charset="0"/>
                <a:cs typeface="Calibri"/>
              </a:rPr>
              <a:t> </a:t>
            </a:r>
            <a:r>
              <a:rPr lang="en-US" sz="2400" spc="-20" dirty="0">
                <a:solidFill>
                  <a:srgbClr val="292934"/>
                </a:solidFill>
                <a:latin typeface="Calibri" panose="020F0502020204030204" pitchFamily="34" charset="0"/>
                <a:cs typeface="Calibri"/>
              </a:rPr>
              <a:t>bea</a:t>
            </a:r>
            <a:r>
              <a:rPr lang="en-US" sz="2400" spc="-10"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a</a:t>
            </a:r>
            <a:r>
              <a:rPr lang="en-US" sz="2400" spc="-5"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highe</a:t>
            </a:r>
            <a:r>
              <a:rPr lang="en-US" sz="2400" spc="-10"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 </a:t>
            </a:r>
            <a:r>
              <a:rPr lang="en-US" sz="2400" spc="-20" dirty="0">
                <a:solidFill>
                  <a:srgbClr val="292934"/>
                </a:solidFill>
                <a:latin typeface="Calibri" panose="020F0502020204030204" pitchFamily="34" charset="0"/>
                <a:cs typeface="Calibri"/>
              </a:rPr>
              <a:t>p</a:t>
            </a:r>
            <a:r>
              <a:rPr lang="en-US" sz="2400" spc="-45"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o</a:t>
            </a:r>
            <a:r>
              <a:rPr lang="en-US" sz="2400" spc="-20" dirty="0">
                <a:solidFill>
                  <a:srgbClr val="292934"/>
                </a:solidFill>
                <a:latin typeface="Calibri" panose="020F0502020204030204" pitchFamily="34" charset="0"/>
                <a:cs typeface="Calibri"/>
              </a:rPr>
              <a:t>po</a:t>
            </a:r>
            <a:r>
              <a:rPr lang="en-US" sz="2400" spc="-5" dirty="0">
                <a:solidFill>
                  <a:srgbClr val="292934"/>
                </a:solidFill>
                <a:latin typeface="Calibri" panose="020F0502020204030204" pitchFamily="34" charset="0"/>
                <a:cs typeface="Calibri"/>
              </a:rPr>
              <a:t>r</a:t>
            </a:r>
            <a:r>
              <a:rPr lang="en-US" sz="2400" spc="-10" dirty="0">
                <a:solidFill>
                  <a:srgbClr val="292934"/>
                </a:solidFill>
                <a:latin typeface="Calibri" panose="020F0502020204030204" pitchFamily="34" charset="0"/>
                <a:cs typeface="Calibri"/>
              </a:rPr>
              <a:t>tion</a:t>
            </a:r>
            <a:r>
              <a:rPr lang="en-US" sz="2400" spc="-20" dirty="0">
                <a:solidFill>
                  <a:srgbClr val="292934"/>
                </a:solidFill>
                <a:latin typeface="Calibri" panose="020F0502020204030204" pitchFamily="34" charset="0"/>
                <a:cs typeface="Calibri"/>
              </a:rPr>
              <a:t> </a:t>
            </a:r>
            <a:r>
              <a:rPr lang="en-US" sz="2400" spc="-10" dirty="0">
                <a:solidFill>
                  <a:srgbClr val="292934"/>
                </a:solidFill>
                <a:latin typeface="Calibri" panose="020F0502020204030204" pitchFamily="34" charset="0"/>
                <a:cs typeface="Calibri"/>
              </a:rPr>
              <a:t>of</a:t>
            </a:r>
            <a:r>
              <a:rPr lang="en-US" sz="2400" spc="-5" dirty="0">
                <a:solidFill>
                  <a:srgbClr val="292934"/>
                </a:solidFill>
                <a:latin typeface="Calibri" panose="020F0502020204030204" pitchFamily="34" charset="0"/>
                <a:cs typeface="Calibri"/>
              </a:rPr>
              <a:t> i</a:t>
            </a:r>
            <a:r>
              <a:rPr lang="en-US" sz="2400" spc="-35" dirty="0">
                <a:solidFill>
                  <a:srgbClr val="292934"/>
                </a:solidFill>
                <a:latin typeface="Calibri" panose="020F0502020204030204" pitchFamily="34" charset="0"/>
                <a:cs typeface="Calibri"/>
              </a:rPr>
              <a:t>n</a:t>
            </a:r>
            <a:r>
              <a:rPr lang="en-US" sz="2400" spc="-15" dirty="0">
                <a:solidFill>
                  <a:srgbClr val="292934"/>
                </a:solidFill>
                <a:latin typeface="Calibri" panose="020F0502020204030204" pitchFamily="34" charset="0"/>
                <a:cs typeface="Calibri"/>
              </a:rPr>
              <a:t>f</a:t>
            </a:r>
            <a:r>
              <a:rPr lang="en-US" sz="2400" spc="-55"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a</a:t>
            </a:r>
            <a:r>
              <a:rPr lang="en-US" sz="2400" spc="-30" dirty="0">
                <a:solidFill>
                  <a:srgbClr val="292934"/>
                </a:solidFill>
                <a:latin typeface="Calibri" panose="020F0502020204030204" pitchFamily="34" charset="0"/>
                <a:cs typeface="Calibri"/>
              </a:rPr>
              <a:t>s</a:t>
            </a:r>
            <a:r>
              <a:rPr lang="en-US" sz="2400" spc="-10" dirty="0">
                <a:solidFill>
                  <a:srgbClr val="292934"/>
                </a:solidFill>
                <a:latin typeface="Calibri" panose="020F0502020204030204" pitchFamily="34" charset="0"/>
                <a:cs typeface="Calibri"/>
              </a:rPr>
              <a:t>tru</a:t>
            </a:r>
            <a:r>
              <a:rPr lang="en-US" sz="2400" spc="-20" dirty="0">
                <a:solidFill>
                  <a:srgbClr val="292934"/>
                </a:solidFill>
                <a:latin typeface="Calibri" panose="020F0502020204030204" pitchFamily="34" charset="0"/>
                <a:cs typeface="Calibri"/>
              </a:rPr>
              <a:t>c</a:t>
            </a:r>
            <a:r>
              <a:rPr lang="en-US" sz="2400" spc="-10" dirty="0">
                <a:solidFill>
                  <a:srgbClr val="292934"/>
                </a:solidFill>
                <a:latin typeface="Calibri" panose="020F0502020204030204" pitchFamily="34" charset="0"/>
                <a:cs typeface="Calibri"/>
              </a:rPr>
              <a:t>tu</a:t>
            </a:r>
            <a:r>
              <a:rPr lang="en-US" sz="2400" spc="-40" dirty="0">
                <a:solidFill>
                  <a:srgbClr val="292934"/>
                </a:solidFill>
                <a:latin typeface="Calibri" panose="020F0502020204030204" pitchFamily="34" charset="0"/>
                <a:cs typeface="Calibri"/>
              </a:rPr>
              <a:t>r</a:t>
            </a:r>
            <a:r>
              <a:rPr lang="en-US" sz="2400" spc="-15" dirty="0">
                <a:solidFill>
                  <a:srgbClr val="292934"/>
                </a:solidFill>
                <a:latin typeface="Calibri" panose="020F0502020204030204" pitchFamily="34" charset="0"/>
                <a:cs typeface="Calibri"/>
              </a:rPr>
              <a:t>e</a:t>
            </a:r>
            <a:r>
              <a:rPr lang="en-US" sz="2400" dirty="0">
                <a:solidFill>
                  <a:srgbClr val="292934"/>
                </a:solidFill>
                <a:latin typeface="Calibri" panose="020F0502020204030204" pitchFamily="34" charset="0"/>
                <a:cs typeface="Calibri"/>
              </a:rPr>
              <a:t> </a:t>
            </a:r>
            <a:r>
              <a:rPr lang="en-US" sz="2400" spc="-15" dirty="0">
                <a:solidFill>
                  <a:srgbClr val="292934"/>
                </a:solidFill>
                <a:latin typeface="Calibri" panose="020F0502020204030204" pitchFamily="34" charset="0"/>
                <a:cs typeface="Calibri"/>
              </a:rPr>
              <a:t>and admini</a:t>
            </a:r>
            <a:r>
              <a:rPr lang="en-US" sz="2400" spc="-35" dirty="0">
                <a:solidFill>
                  <a:srgbClr val="292934"/>
                </a:solidFill>
                <a:latin typeface="Calibri" panose="020F0502020204030204" pitchFamily="34" charset="0"/>
                <a:cs typeface="Calibri"/>
              </a:rPr>
              <a:t>s</a:t>
            </a:r>
            <a:r>
              <a:rPr lang="en-US" sz="2400" spc="-10" dirty="0">
                <a:solidFill>
                  <a:srgbClr val="292934"/>
                </a:solidFill>
                <a:latin typeface="Calibri" panose="020F0502020204030204" pitchFamily="34" charset="0"/>
                <a:cs typeface="Calibri"/>
              </a:rPr>
              <a:t>t</a:t>
            </a:r>
            <a:r>
              <a:rPr lang="en-US" sz="2400" spc="-60" dirty="0">
                <a:solidFill>
                  <a:srgbClr val="292934"/>
                </a:solidFill>
                <a:latin typeface="Calibri" panose="020F0502020204030204" pitchFamily="34" charset="0"/>
                <a:cs typeface="Calibri"/>
              </a:rPr>
              <a:t>r</a:t>
            </a:r>
            <a:r>
              <a:rPr lang="en-US" sz="2400" spc="-35" dirty="0">
                <a:solidFill>
                  <a:srgbClr val="292934"/>
                </a:solidFill>
                <a:latin typeface="Calibri" panose="020F0502020204030204" pitchFamily="34" charset="0"/>
                <a:cs typeface="Calibri"/>
              </a:rPr>
              <a:t>a</a:t>
            </a:r>
            <a:r>
              <a:rPr lang="en-US" sz="2400" spc="-10" dirty="0">
                <a:solidFill>
                  <a:srgbClr val="292934"/>
                </a:solidFill>
                <a:latin typeface="Calibri" panose="020F0502020204030204" pitchFamily="34" charset="0"/>
                <a:cs typeface="Calibri"/>
              </a:rPr>
              <a:t>ti</a:t>
            </a:r>
            <a:r>
              <a:rPr lang="en-US" sz="2400" spc="-35" dirty="0">
                <a:solidFill>
                  <a:srgbClr val="292934"/>
                </a:solidFill>
                <a:latin typeface="Calibri" panose="020F0502020204030204" pitchFamily="34" charset="0"/>
                <a:cs typeface="Calibri"/>
              </a:rPr>
              <a:t>v</a:t>
            </a:r>
            <a:r>
              <a:rPr lang="en-US" sz="2400" spc="-15" dirty="0">
                <a:solidFill>
                  <a:srgbClr val="292934"/>
                </a:solidFill>
                <a:latin typeface="Calibri" panose="020F0502020204030204" pitchFamily="34" charset="0"/>
                <a:cs typeface="Calibri"/>
              </a:rPr>
              <a:t>e</a:t>
            </a:r>
            <a:r>
              <a:rPr lang="en-US" sz="2400" spc="-5" dirty="0">
                <a:solidFill>
                  <a:srgbClr val="292934"/>
                </a:solidFill>
                <a:latin typeface="Calibri" panose="020F0502020204030204" pitchFamily="34" charset="0"/>
                <a:cs typeface="Calibri"/>
              </a:rPr>
              <a:t> </a:t>
            </a:r>
            <a:r>
              <a:rPr lang="en-US" sz="2400" spc="-40" dirty="0">
                <a:solidFill>
                  <a:srgbClr val="292934"/>
                </a:solidFill>
                <a:latin typeface="Calibri" panose="020F0502020204030204" pitchFamily="34" charset="0"/>
                <a:cs typeface="Calibri"/>
              </a:rPr>
              <a:t>c</a:t>
            </a:r>
            <a:r>
              <a:rPr lang="en-US" sz="2400" spc="-15" dirty="0">
                <a:solidFill>
                  <a:srgbClr val="292934"/>
                </a:solidFill>
                <a:latin typeface="Calibri" panose="020F0502020204030204" pitchFamily="34" charset="0"/>
                <a:cs typeface="Calibri"/>
              </a:rPr>
              <a:t>o</a:t>
            </a:r>
            <a:r>
              <a:rPr lang="en-US" sz="2400" spc="-30" dirty="0">
                <a:solidFill>
                  <a:srgbClr val="292934"/>
                </a:solidFill>
                <a:latin typeface="Calibri" panose="020F0502020204030204" pitchFamily="34" charset="0"/>
                <a:cs typeface="Calibri"/>
              </a:rPr>
              <a:t>s</a:t>
            </a:r>
            <a:r>
              <a:rPr lang="en-US" sz="2400" spc="-10" dirty="0">
                <a:solidFill>
                  <a:srgbClr val="292934"/>
                </a:solidFill>
                <a:latin typeface="Calibri" panose="020F0502020204030204" pitchFamily="34" charset="0"/>
                <a:cs typeface="Calibri"/>
              </a:rPr>
              <a:t>ts</a:t>
            </a:r>
            <a:r>
              <a:rPr lang="en-US" sz="2400" spc="5" dirty="0">
                <a:solidFill>
                  <a:srgbClr val="292934"/>
                </a:solidFill>
                <a:latin typeface="Calibri" panose="020F0502020204030204" pitchFamily="34" charset="0"/>
                <a:cs typeface="Calibri"/>
              </a:rPr>
              <a:t> </a:t>
            </a:r>
            <a:r>
              <a:rPr lang="en-US" sz="2400" spc="-20" dirty="0">
                <a:solidFill>
                  <a:srgbClr val="292934"/>
                </a:solidFill>
                <a:latin typeface="Calibri" panose="020F0502020204030204" pitchFamily="34" charset="0"/>
                <a:cs typeface="Calibri"/>
              </a:rPr>
              <a:t>pe</a:t>
            </a:r>
            <a:r>
              <a:rPr lang="en-US" sz="2400" spc="-10" dirty="0">
                <a:solidFill>
                  <a:srgbClr val="292934"/>
                </a:solidFill>
                <a:latin typeface="Calibri" panose="020F0502020204030204" pitchFamily="34" charset="0"/>
                <a:cs typeface="Calibri"/>
              </a:rPr>
              <a:t>r</a:t>
            </a:r>
            <a:r>
              <a:rPr lang="en-US" sz="2400" spc="5" dirty="0">
                <a:solidFill>
                  <a:srgbClr val="292934"/>
                </a:solidFill>
                <a:latin typeface="Calibri" panose="020F0502020204030204" pitchFamily="34" charset="0"/>
                <a:cs typeface="Calibri"/>
              </a:rPr>
              <a:t> </a:t>
            </a:r>
            <a:r>
              <a:rPr lang="en-US" sz="2400" spc="-30" dirty="0">
                <a:solidFill>
                  <a:srgbClr val="292934"/>
                </a:solidFill>
                <a:latin typeface="Calibri" panose="020F0502020204030204" pitchFamily="34" charset="0"/>
                <a:cs typeface="Calibri"/>
              </a:rPr>
              <a:t>s</a:t>
            </a:r>
            <a:r>
              <a:rPr lang="en-US" sz="2400" spc="-15" dirty="0">
                <a:solidFill>
                  <a:srgbClr val="292934"/>
                </a:solidFill>
                <a:latin typeface="Calibri" panose="020F0502020204030204" pitchFamily="34" charset="0"/>
                <a:cs typeface="Calibri"/>
              </a:rPr>
              <a:t>tud</a:t>
            </a:r>
            <a:r>
              <a:rPr lang="en-US" sz="2400" spc="-25" dirty="0">
                <a:solidFill>
                  <a:srgbClr val="292934"/>
                </a:solidFill>
                <a:latin typeface="Calibri" panose="020F0502020204030204" pitchFamily="34" charset="0"/>
                <a:cs typeface="Calibri"/>
              </a:rPr>
              <a:t>e</a:t>
            </a:r>
            <a:r>
              <a:rPr lang="en-US" sz="2400" spc="-40" dirty="0">
                <a:solidFill>
                  <a:srgbClr val="292934"/>
                </a:solidFill>
                <a:latin typeface="Calibri" panose="020F0502020204030204" pitchFamily="34" charset="0"/>
                <a:cs typeface="Calibri"/>
              </a:rPr>
              <a:t>n</a:t>
            </a:r>
            <a:r>
              <a:rPr lang="en-US" sz="2400" spc="-10" dirty="0">
                <a:solidFill>
                  <a:srgbClr val="292934"/>
                </a:solidFill>
                <a:latin typeface="Calibri" panose="020F0502020204030204" pitchFamily="34" charset="0"/>
                <a:cs typeface="Calibri"/>
              </a:rPr>
              <a:t>t.</a:t>
            </a:r>
            <a:endParaRPr lang="en-US" sz="2400" dirty="0">
              <a:latin typeface="Calibri" panose="020F0502020204030204" pitchFamily="34" charset="0"/>
              <a:ea typeface="Calibri" panose="020F0502020204030204" pitchFamily="34" charset="0"/>
              <a:cs typeface="Calibri"/>
            </a:endParaRPr>
          </a:p>
          <a:p>
            <a:pPr marL="461645" marR="57785" indent="-292100" algn="just">
              <a:lnSpc>
                <a:spcPct val="80000"/>
              </a:lnSpc>
              <a:spcBef>
                <a:spcPts val="1800"/>
              </a:spcBef>
              <a:buClr>
                <a:schemeClr val="accent6">
                  <a:lumMod val="50000"/>
                </a:schemeClr>
              </a:buClr>
              <a:buSzPct val="75000"/>
              <a:buFont typeface="Wingdings" panose="05000000000000000000" pitchFamily="2" charset="2"/>
              <a:buChar char="v"/>
              <a:tabLst>
                <a:tab pos="687388" algn="l"/>
              </a:tabLst>
            </a:pPr>
            <a:r>
              <a:rPr sz="2400" spc="-15" dirty="0">
                <a:solidFill>
                  <a:srgbClr val="292934"/>
                </a:solidFill>
                <a:latin typeface="Calibri"/>
                <a:ea typeface="Calibri"/>
                <a:cs typeface="Calibri"/>
              </a:rPr>
              <a:t>Furthe</a:t>
            </a:r>
            <a:r>
              <a:rPr sz="2400" spc="-204" dirty="0">
                <a:solidFill>
                  <a:srgbClr val="292934"/>
                </a:solidFill>
                <a:latin typeface="Calibri"/>
                <a:ea typeface="Calibri"/>
                <a:cs typeface="Calibri"/>
              </a:rPr>
              <a:t>r</a:t>
            </a:r>
            <a:r>
              <a:rPr sz="2400" spc="-10" dirty="0">
                <a:solidFill>
                  <a:srgbClr val="292934"/>
                </a:solidFill>
                <a:latin typeface="Calibri"/>
                <a:ea typeface="Calibri"/>
                <a:cs typeface="Calibri"/>
              </a:rPr>
              <a:t>,</a:t>
            </a:r>
            <a:r>
              <a:rPr sz="2400" spc="5" dirty="0">
                <a:solidFill>
                  <a:srgbClr val="292934"/>
                </a:solidFill>
                <a:latin typeface="Calibri"/>
                <a:ea typeface="Calibri"/>
                <a:cs typeface="Calibri"/>
              </a:rPr>
              <a:t> </a:t>
            </a:r>
            <a:r>
              <a:rPr sz="2400" spc="-10" dirty="0">
                <a:solidFill>
                  <a:srgbClr val="292934"/>
                </a:solidFill>
                <a:latin typeface="Calibri"/>
                <a:ea typeface="Calibri"/>
                <a:cs typeface="Calibri"/>
              </a:rPr>
              <a:t>while</a:t>
            </a:r>
            <a:r>
              <a:rPr sz="2400" spc="-5" dirty="0">
                <a:solidFill>
                  <a:srgbClr val="292934"/>
                </a:solidFill>
                <a:latin typeface="Calibri"/>
                <a:ea typeface="Calibri"/>
                <a:cs typeface="Calibri"/>
              </a:rPr>
              <a:t> </a:t>
            </a:r>
            <a:r>
              <a:rPr sz="2400" spc="-20" dirty="0">
                <a:solidFill>
                  <a:srgbClr val="292934"/>
                </a:solidFill>
                <a:latin typeface="Calibri"/>
                <a:ea typeface="Calibri"/>
                <a:cs typeface="Calibri"/>
              </a:rPr>
              <a:t>p</a:t>
            </a:r>
            <a:r>
              <a:rPr sz="2400" spc="-50" dirty="0">
                <a:solidFill>
                  <a:srgbClr val="292934"/>
                </a:solidFill>
                <a:latin typeface="Calibri"/>
                <a:ea typeface="Calibri"/>
                <a:cs typeface="Calibri"/>
              </a:rPr>
              <a:t>r</a:t>
            </a:r>
            <a:r>
              <a:rPr sz="2400" spc="-5" dirty="0">
                <a:solidFill>
                  <a:srgbClr val="292934"/>
                </a:solidFill>
                <a:latin typeface="Calibri"/>
                <a:ea typeface="Calibri"/>
                <a:cs typeface="Calibri"/>
              </a:rPr>
              <a:t>o</a:t>
            </a:r>
            <a:r>
              <a:rPr sz="2400" spc="5" dirty="0">
                <a:solidFill>
                  <a:srgbClr val="292934"/>
                </a:solidFill>
                <a:latin typeface="Calibri"/>
                <a:ea typeface="Calibri"/>
                <a:cs typeface="Calibri"/>
              </a:rPr>
              <a:t>j</a:t>
            </a:r>
            <a:r>
              <a:rPr sz="2400" spc="-15" dirty="0">
                <a:solidFill>
                  <a:srgbClr val="292934"/>
                </a:solidFill>
                <a:latin typeface="Calibri"/>
                <a:ea typeface="Calibri"/>
                <a:cs typeface="Calibri"/>
              </a:rPr>
              <a:t>e</a:t>
            </a:r>
            <a:r>
              <a:rPr sz="2400" spc="-20" dirty="0">
                <a:solidFill>
                  <a:srgbClr val="292934"/>
                </a:solidFill>
                <a:latin typeface="Calibri"/>
                <a:ea typeface="Calibri"/>
                <a:cs typeface="Calibri"/>
              </a:rPr>
              <a:t>c</a:t>
            </a:r>
            <a:r>
              <a:rPr sz="2400" spc="-10" dirty="0">
                <a:solidFill>
                  <a:srgbClr val="292934"/>
                </a:solidFill>
                <a:latin typeface="Calibri"/>
                <a:ea typeface="Calibri"/>
                <a:cs typeface="Calibri"/>
              </a:rPr>
              <a:t>ts</a:t>
            </a:r>
            <a:r>
              <a:rPr sz="2400" dirty="0">
                <a:solidFill>
                  <a:srgbClr val="292934"/>
                </a:solidFill>
                <a:latin typeface="Calibri"/>
                <a:ea typeface="Calibri"/>
                <a:cs typeface="Calibri"/>
              </a:rPr>
              <a:t> </a:t>
            </a:r>
            <a:r>
              <a:rPr sz="2400" spc="-10" dirty="0">
                <a:solidFill>
                  <a:srgbClr val="292934"/>
                </a:solidFill>
                <a:latin typeface="Calibri"/>
                <a:ea typeface="Calibri"/>
                <a:cs typeface="Calibri"/>
              </a:rPr>
              <a:t>t</a:t>
            </a:r>
            <a:r>
              <a:rPr sz="2400" spc="-25" dirty="0">
                <a:solidFill>
                  <a:srgbClr val="292934"/>
                </a:solidFill>
                <a:latin typeface="Calibri"/>
                <a:ea typeface="Calibri"/>
                <a:cs typeface="Calibri"/>
              </a:rPr>
              <a:t>h</a:t>
            </a:r>
            <a:r>
              <a:rPr sz="2400" spc="-40" dirty="0">
                <a:solidFill>
                  <a:srgbClr val="292934"/>
                </a:solidFill>
                <a:latin typeface="Calibri"/>
                <a:ea typeface="Calibri"/>
                <a:cs typeface="Calibri"/>
              </a:rPr>
              <a:t>a</a:t>
            </a:r>
            <a:r>
              <a:rPr sz="2400" spc="-10" dirty="0">
                <a:solidFill>
                  <a:srgbClr val="292934"/>
                </a:solidFill>
                <a:latin typeface="Calibri"/>
                <a:ea typeface="Calibri"/>
                <a:cs typeface="Calibri"/>
              </a:rPr>
              <a:t>t</a:t>
            </a:r>
            <a:r>
              <a:rPr sz="2400" spc="-5" dirty="0">
                <a:solidFill>
                  <a:srgbClr val="292934"/>
                </a:solidFill>
                <a:latin typeface="Calibri"/>
                <a:ea typeface="Calibri"/>
                <a:cs typeface="Calibri"/>
              </a:rPr>
              <a:t> </a:t>
            </a:r>
            <a:r>
              <a:rPr sz="2400" spc="-20" dirty="0">
                <a:solidFill>
                  <a:srgbClr val="292934"/>
                </a:solidFill>
                <a:latin typeface="Calibri"/>
                <a:ea typeface="Calibri"/>
                <a:cs typeface="Calibri"/>
              </a:rPr>
              <a:t>p</a:t>
            </a:r>
            <a:r>
              <a:rPr sz="2400" spc="-45" dirty="0">
                <a:solidFill>
                  <a:srgbClr val="292934"/>
                </a:solidFill>
                <a:latin typeface="Calibri"/>
                <a:ea typeface="Calibri"/>
                <a:cs typeface="Calibri"/>
              </a:rPr>
              <a:t>r</a:t>
            </a:r>
            <a:r>
              <a:rPr sz="2400" spc="-15" dirty="0">
                <a:solidFill>
                  <a:srgbClr val="292934"/>
                </a:solidFill>
                <a:latin typeface="Calibri"/>
                <a:ea typeface="Calibri"/>
                <a:cs typeface="Calibri"/>
              </a:rPr>
              <a:t>ovi</a:t>
            </a:r>
            <a:r>
              <a:rPr sz="2400" spc="-25" dirty="0">
                <a:solidFill>
                  <a:srgbClr val="292934"/>
                </a:solidFill>
                <a:latin typeface="Calibri"/>
                <a:ea typeface="Calibri"/>
                <a:cs typeface="Calibri"/>
              </a:rPr>
              <a:t>d</a:t>
            </a:r>
            <a:r>
              <a:rPr sz="2400" spc="-15" dirty="0">
                <a:solidFill>
                  <a:srgbClr val="292934"/>
                </a:solidFill>
                <a:latin typeface="Calibri"/>
                <a:ea typeface="Calibri"/>
                <a:cs typeface="Calibri"/>
              </a:rPr>
              <a:t>e</a:t>
            </a:r>
            <a:r>
              <a:rPr sz="2400" spc="-20" dirty="0">
                <a:solidFill>
                  <a:srgbClr val="292934"/>
                </a:solidFill>
                <a:latin typeface="Calibri"/>
                <a:ea typeface="Calibri"/>
                <a:cs typeface="Calibri"/>
              </a:rPr>
              <a:t> </a:t>
            </a:r>
            <a:r>
              <a:rPr sz="2400" spc="-15" dirty="0">
                <a:solidFill>
                  <a:srgbClr val="292934"/>
                </a:solidFill>
                <a:latin typeface="Calibri"/>
                <a:ea typeface="Calibri"/>
                <a:cs typeface="Calibri"/>
              </a:rPr>
              <a:t>se</a:t>
            </a:r>
            <a:r>
              <a:rPr sz="2400" spc="15" dirty="0">
                <a:solidFill>
                  <a:srgbClr val="292934"/>
                </a:solidFill>
                <a:latin typeface="Calibri"/>
                <a:ea typeface="Calibri"/>
                <a:cs typeface="Calibri"/>
              </a:rPr>
              <a:t>r</a:t>
            </a:r>
            <a:r>
              <a:rPr sz="2400" spc="-10" dirty="0">
                <a:solidFill>
                  <a:srgbClr val="292934"/>
                </a:solidFill>
                <a:latin typeface="Calibri"/>
                <a:ea typeface="Calibri"/>
                <a:cs typeface="Calibri"/>
              </a:rPr>
              <a:t>vic</a:t>
            </a:r>
            <a:r>
              <a:rPr sz="2400" spc="-25" dirty="0">
                <a:solidFill>
                  <a:srgbClr val="292934"/>
                </a:solidFill>
                <a:latin typeface="Calibri"/>
                <a:ea typeface="Calibri"/>
                <a:cs typeface="Calibri"/>
              </a:rPr>
              <a:t>e</a:t>
            </a:r>
            <a:r>
              <a:rPr sz="2400" spc="-10" dirty="0">
                <a:solidFill>
                  <a:srgbClr val="292934"/>
                </a:solidFill>
                <a:latin typeface="Calibri"/>
                <a:ea typeface="Calibri"/>
                <a:cs typeface="Calibri"/>
              </a:rPr>
              <a:t>s</a:t>
            </a:r>
            <a:r>
              <a:rPr sz="2400" spc="-5" dirty="0">
                <a:solidFill>
                  <a:srgbClr val="292934"/>
                </a:solidFill>
                <a:latin typeface="Calibri"/>
                <a:ea typeface="Calibri"/>
                <a:cs typeface="Calibri"/>
              </a:rPr>
              <a:t> </a:t>
            </a:r>
            <a:r>
              <a:rPr sz="2400" spc="-40" dirty="0">
                <a:solidFill>
                  <a:srgbClr val="292934"/>
                </a:solidFill>
                <a:latin typeface="Calibri"/>
                <a:ea typeface="Calibri"/>
                <a:cs typeface="Calibri"/>
              </a:rPr>
              <a:t>t</a:t>
            </a:r>
            <a:r>
              <a:rPr sz="2400" spc="-15" dirty="0">
                <a:solidFill>
                  <a:srgbClr val="292934"/>
                </a:solidFill>
                <a:latin typeface="Calibri"/>
                <a:ea typeface="Calibri"/>
                <a:cs typeface="Calibri"/>
              </a:rPr>
              <a:t>o</a:t>
            </a:r>
            <a:r>
              <a:rPr sz="2400" spc="20" dirty="0">
                <a:solidFill>
                  <a:srgbClr val="292934"/>
                </a:solidFill>
                <a:latin typeface="Calibri"/>
                <a:ea typeface="Calibri"/>
                <a:cs typeface="Calibri"/>
              </a:rPr>
              <a:t> </a:t>
            </a:r>
            <a:r>
              <a:rPr sz="2400" b="1" spc="-15" dirty="0">
                <a:solidFill>
                  <a:schemeClr val="accent6"/>
                </a:solidFill>
                <a:latin typeface="Calibri"/>
                <a:ea typeface="Calibri"/>
                <a:cs typeface="Calibri"/>
              </a:rPr>
              <a:t>mo</a:t>
            </a:r>
            <a:r>
              <a:rPr sz="2400" b="1" spc="-35" dirty="0">
                <a:solidFill>
                  <a:schemeClr val="accent6"/>
                </a:solidFill>
                <a:latin typeface="Calibri"/>
                <a:ea typeface="Calibri"/>
                <a:cs typeface="Calibri"/>
              </a:rPr>
              <a:t>r</a:t>
            </a:r>
            <a:r>
              <a:rPr sz="2400" b="1" spc="-15" dirty="0">
                <a:solidFill>
                  <a:schemeClr val="accent6"/>
                </a:solidFill>
                <a:latin typeface="Calibri"/>
                <a:ea typeface="Calibri"/>
                <a:cs typeface="Calibri"/>
              </a:rPr>
              <a:t>e</a:t>
            </a:r>
            <a:r>
              <a:rPr sz="2400" b="1" dirty="0">
                <a:solidFill>
                  <a:schemeClr val="accent6"/>
                </a:solidFill>
                <a:latin typeface="Calibri"/>
                <a:ea typeface="Calibri"/>
                <a:cs typeface="Calibri"/>
              </a:rPr>
              <a:t> </a:t>
            </a:r>
            <a:r>
              <a:rPr sz="2400" b="1" spc="-15" dirty="0">
                <a:solidFill>
                  <a:schemeClr val="accent6"/>
                </a:solidFill>
                <a:latin typeface="Calibri"/>
                <a:ea typeface="Calibri"/>
                <a:cs typeface="Calibri"/>
              </a:rPr>
              <a:t>than</a:t>
            </a:r>
            <a:r>
              <a:rPr sz="2400" b="1" spc="-5" dirty="0">
                <a:solidFill>
                  <a:schemeClr val="accent6"/>
                </a:solidFill>
                <a:latin typeface="Calibri"/>
                <a:ea typeface="Calibri"/>
                <a:cs typeface="Calibri"/>
              </a:rPr>
              <a:t> </a:t>
            </a:r>
            <a:r>
              <a:rPr lang="en-US" sz="2400" b="1" spc="-5" dirty="0">
                <a:solidFill>
                  <a:schemeClr val="accent6"/>
                </a:solidFill>
                <a:latin typeface="Calibri"/>
                <a:ea typeface="Calibri"/>
                <a:cs typeface="Calibri"/>
              </a:rPr>
              <a:t>301 </a:t>
            </a:r>
            <a:r>
              <a:rPr sz="2400" b="1" spc="-30" dirty="0">
                <a:solidFill>
                  <a:schemeClr val="accent6"/>
                </a:solidFill>
                <a:latin typeface="Calibri"/>
                <a:ea typeface="Calibri"/>
                <a:cs typeface="Calibri"/>
              </a:rPr>
              <a:t>s</a:t>
            </a:r>
            <a:r>
              <a:rPr sz="2400" b="1" spc="-15" dirty="0">
                <a:solidFill>
                  <a:schemeClr val="accent6"/>
                </a:solidFill>
                <a:latin typeface="Calibri"/>
                <a:ea typeface="Calibri"/>
                <a:cs typeface="Calibri"/>
              </a:rPr>
              <a:t>tud</a:t>
            </a:r>
            <a:r>
              <a:rPr sz="2400" b="1" spc="-25" dirty="0">
                <a:solidFill>
                  <a:schemeClr val="accent6"/>
                </a:solidFill>
                <a:latin typeface="Calibri"/>
                <a:ea typeface="Calibri"/>
                <a:cs typeface="Calibri"/>
              </a:rPr>
              <a:t>e</a:t>
            </a:r>
            <a:r>
              <a:rPr sz="2400" b="1" spc="-40" dirty="0">
                <a:solidFill>
                  <a:schemeClr val="accent6"/>
                </a:solidFill>
                <a:latin typeface="Calibri"/>
                <a:ea typeface="Calibri"/>
                <a:cs typeface="Calibri"/>
              </a:rPr>
              <a:t>n</a:t>
            </a:r>
            <a:r>
              <a:rPr sz="2400" b="1" spc="-10" dirty="0">
                <a:solidFill>
                  <a:schemeClr val="accent6"/>
                </a:solidFill>
                <a:latin typeface="Calibri"/>
                <a:ea typeface="Calibri"/>
                <a:cs typeface="Calibri"/>
              </a:rPr>
              <a:t>ts</a:t>
            </a:r>
            <a:r>
              <a:rPr sz="2400" b="1" spc="15" dirty="0">
                <a:solidFill>
                  <a:schemeClr val="accent6"/>
                </a:solidFill>
                <a:latin typeface="Calibri"/>
                <a:ea typeface="Calibri"/>
                <a:cs typeface="Calibri"/>
              </a:rPr>
              <a:t> </a:t>
            </a:r>
            <a:r>
              <a:rPr sz="2400" b="1" spc="-10" dirty="0">
                <a:solidFill>
                  <a:schemeClr val="accent6"/>
                </a:solidFill>
                <a:latin typeface="Calibri"/>
                <a:ea typeface="Calibri"/>
                <a:cs typeface="Calibri"/>
              </a:rPr>
              <a:t>will</a:t>
            </a:r>
            <a:r>
              <a:rPr sz="2400" b="1" dirty="0">
                <a:solidFill>
                  <a:schemeClr val="accent6"/>
                </a:solidFill>
                <a:latin typeface="Calibri"/>
                <a:ea typeface="Calibri"/>
                <a:cs typeface="Calibri"/>
              </a:rPr>
              <a:t> </a:t>
            </a:r>
            <a:r>
              <a:rPr sz="2400" b="1" spc="-20" dirty="0">
                <a:solidFill>
                  <a:schemeClr val="accent6"/>
                </a:solidFill>
                <a:latin typeface="Calibri"/>
                <a:ea typeface="Calibri"/>
                <a:cs typeface="Calibri"/>
              </a:rPr>
              <a:t>no</a:t>
            </a:r>
            <a:r>
              <a:rPr sz="2400" b="1" spc="-10" dirty="0">
                <a:solidFill>
                  <a:schemeClr val="accent6"/>
                </a:solidFill>
                <a:latin typeface="Calibri"/>
                <a:ea typeface="Calibri"/>
                <a:cs typeface="Calibri"/>
              </a:rPr>
              <a:t>t</a:t>
            </a:r>
            <a:r>
              <a:rPr sz="2400" b="1" dirty="0">
                <a:solidFill>
                  <a:schemeClr val="accent6"/>
                </a:solidFill>
                <a:latin typeface="Calibri"/>
                <a:ea typeface="Calibri"/>
                <a:cs typeface="Calibri"/>
              </a:rPr>
              <a:t> </a:t>
            </a:r>
            <a:r>
              <a:rPr sz="2400" b="1" spc="-30" dirty="0">
                <a:solidFill>
                  <a:schemeClr val="accent6"/>
                </a:solidFill>
                <a:latin typeface="Calibri"/>
                <a:ea typeface="Calibri"/>
                <a:cs typeface="Calibri"/>
              </a:rPr>
              <a:t>r</a:t>
            </a:r>
            <a:r>
              <a:rPr sz="2400" b="1" spc="-15" dirty="0">
                <a:solidFill>
                  <a:schemeClr val="accent6"/>
                </a:solidFill>
                <a:latin typeface="Calibri"/>
                <a:ea typeface="Calibri"/>
                <a:cs typeface="Calibri"/>
              </a:rPr>
              <a:t>ec</a:t>
            </a:r>
            <a:r>
              <a:rPr sz="2400" b="1" spc="-25" dirty="0">
                <a:solidFill>
                  <a:schemeClr val="accent6"/>
                </a:solidFill>
                <a:latin typeface="Calibri"/>
                <a:ea typeface="Calibri"/>
                <a:cs typeface="Calibri"/>
              </a:rPr>
              <a:t>e</a:t>
            </a:r>
            <a:r>
              <a:rPr sz="2400" b="1" spc="-5" dirty="0">
                <a:solidFill>
                  <a:schemeClr val="accent6"/>
                </a:solidFill>
                <a:latin typeface="Calibri"/>
                <a:ea typeface="Calibri"/>
                <a:cs typeface="Calibri"/>
              </a:rPr>
              <a:t>i</a:t>
            </a:r>
            <a:r>
              <a:rPr sz="2400" b="1" spc="-35" dirty="0">
                <a:solidFill>
                  <a:schemeClr val="accent6"/>
                </a:solidFill>
                <a:latin typeface="Calibri"/>
                <a:ea typeface="Calibri"/>
                <a:cs typeface="Calibri"/>
              </a:rPr>
              <a:t>v</a:t>
            </a:r>
            <a:r>
              <a:rPr sz="2400" b="1" spc="-15" dirty="0">
                <a:solidFill>
                  <a:schemeClr val="accent6"/>
                </a:solidFill>
                <a:latin typeface="Calibri"/>
                <a:ea typeface="Calibri"/>
                <a:cs typeface="Calibri"/>
              </a:rPr>
              <a:t>e</a:t>
            </a:r>
            <a:r>
              <a:rPr sz="2400" b="1" dirty="0">
                <a:solidFill>
                  <a:schemeClr val="accent6"/>
                </a:solidFill>
                <a:latin typeface="Calibri"/>
                <a:ea typeface="Calibri"/>
                <a:cs typeface="Calibri"/>
              </a:rPr>
              <a:t> </a:t>
            </a:r>
            <a:r>
              <a:rPr sz="2400" b="1" spc="-10" dirty="0">
                <a:solidFill>
                  <a:schemeClr val="accent6"/>
                </a:solidFill>
                <a:latin typeface="Calibri"/>
                <a:ea typeface="Calibri"/>
                <a:cs typeface="Calibri"/>
              </a:rPr>
              <a:t>a</a:t>
            </a:r>
            <a:r>
              <a:rPr sz="2400" b="1" spc="-15" dirty="0">
                <a:solidFill>
                  <a:schemeClr val="accent6"/>
                </a:solidFill>
                <a:latin typeface="Calibri"/>
                <a:ea typeface="Calibri"/>
                <a:cs typeface="Calibri"/>
              </a:rPr>
              <a:t>dditio</a:t>
            </a:r>
            <a:r>
              <a:rPr sz="2400" b="1" spc="-20" dirty="0">
                <a:solidFill>
                  <a:schemeClr val="accent6"/>
                </a:solidFill>
                <a:latin typeface="Calibri"/>
                <a:ea typeface="Calibri"/>
                <a:cs typeface="Calibri"/>
              </a:rPr>
              <a:t>na</a:t>
            </a:r>
            <a:r>
              <a:rPr sz="2400" b="1" spc="-5" dirty="0">
                <a:solidFill>
                  <a:schemeClr val="accent6"/>
                </a:solidFill>
                <a:latin typeface="Calibri"/>
                <a:ea typeface="Calibri"/>
                <a:cs typeface="Calibri"/>
              </a:rPr>
              <a:t>l</a:t>
            </a:r>
            <a:r>
              <a:rPr sz="2400" b="1" spc="-25" dirty="0">
                <a:solidFill>
                  <a:schemeClr val="accent6"/>
                </a:solidFill>
                <a:latin typeface="Calibri"/>
                <a:ea typeface="Calibri"/>
                <a:cs typeface="Calibri"/>
              </a:rPr>
              <a:t> </a:t>
            </a:r>
            <a:r>
              <a:rPr sz="2400" b="1" spc="-20" dirty="0">
                <a:solidFill>
                  <a:schemeClr val="accent6"/>
                </a:solidFill>
                <a:latin typeface="Calibri"/>
                <a:ea typeface="Calibri"/>
                <a:cs typeface="Calibri"/>
              </a:rPr>
              <a:t>fund</a:t>
            </a:r>
            <a:r>
              <a:rPr sz="2400" b="1" spc="-10" dirty="0">
                <a:solidFill>
                  <a:schemeClr val="accent6"/>
                </a:solidFill>
                <a:latin typeface="Calibri"/>
                <a:ea typeface="Calibri"/>
                <a:cs typeface="Calibri"/>
              </a:rPr>
              <a:t>s</a:t>
            </a:r>
            <a:r>
              <a:rPr sz="2400" b="1" spc="-5" dirty="0">
                <a:solidFill>
                  <a:srgbClr val="FF0000"/>
                </a:solidFill>
                <a:latin typeface="Calibri"/>
                <a:ea typeface="Calibri"/>
                <a:cs typeface="Calibri"/>
              </a:rPr>
              <a:t> </a:t>
            </a:r>
            <a:r>
              <a:rPr sz="2400" spc="-20" dirty="0">
                <a:solidFill>
                  <a:srgbClr val="292934"/>
                </a:solidFill>
                <a:latin typeface="Calibri"/>
                <a:ea typeface="Calibri"/>
                <a:cs typeface="Calibri"/>
              </a:rPr>
              <a:t>pe</a:t>
            </a:r>
            <a:r>
              <a:rPr sz="2400" spc="-10" dirty="0">
                <a:solidFill>
                  <a:srgbClr val="292934"/>
                </a:solidFill>
                <a:latin typeface="Calibri"/>
                <a:ea typeface="Calibri"/>
                <a:cs typeface="Calibri"/>
              </a:rPr>
              <a:t>r</a:t>
            </a:r>
            <a:r>
              <a:rPr sz="2400" spc="5" dirty="0">
                <a:solidFill>
                  <a:srgbClr val="292934"/>
                </a:solidFill>
                <a:latin typeface="Calibri"/>
                <a:ea typeface="Calibri"/>
                <a:cs typeface="Calibri"/>
              </a:rPr>
              <a:t> </a:t>
            </a:r>
            <a:r>
              <a:rPr sz="2400" spc="-30" dirty="0">
                <a:solidFill>
                  <a:srgbClr val="292934"/>
                </a:solidFill>
                <a:latin typeface="Calibri"/>
                <a:ea typeface="Calibri"/>
                <a:cs typeface="Calibri"/>
              </a:rPr>
              <a:t>s</a:t>
            </a:r>
            <a:r>
              <a:rPr sz="2400" spc="-15" dirty="0">
                <a:solidFill>
                  <a:srgbClr val="292934"/>
                </a:solidFill>
                <a:latin typeface="Calibri"/>
                <a:ea typeface="Calibri"/>
                <a:cs typeface="Calibri"/>
              </a:rPr>
              <a:t>tud</a:t>
            </a:r>
            <a:r>
              <a:rPr sz="2400" spc="-25" dirty="0">
                <a:solidFill>
                  <a:srgbClr val="292934"/>
                </a:solidFill>
                <a:latin typeface="Calibri"/>
                <a:ea typeface="Calibri"/>
                <a:cs typeface="Calibri"/>
              </a:rPr>
              <a:t>e</a:t>
            </a:r>
            <a:r>
              <a:rPr sz="2400" spc="-40" dirty="0">
                <a:solidFill>
                  <a:srgbClr val="292934"/>
                </a:solidFill>
                <a:latin typeface="Calibri"/>
                <a:ea typeface="Calibri"/>
                <a:cs typeface="Calibri"/>
              </a:rPr>
              <a:t>n</a:t>
            </a:r>
            <a:r>
              <a:rPr sz="2400" spc="-10" dirty="0">
                <a:solidFill>
                  <a:srgbClr val="292934"/>
                </a:solidFill>
                <a:latin typeface="Calibri"/>
                <a:ea typeface="Calibri"/>
                <a:cs typeface="Calibri"/>
              </a:rPr>
              <a:t>t,</a:t>
            </a:r>
            <a:r>
              <a:rPr sz="2400" spc="15" dirty="0">
                <a:solidFill>
                  <a:srgbClr val="292934"/>
                </a:solidFill>
                <a:latin typeface="Calibri"/>
                <a:ea typeface="Calibri"/>
                <a:cs typeface="Calibri"/>
              </a:rPr>
              <a:t> </a:t>
            </a:r>
            <a:r>
              <a:rPr lang="en-US" sz="2400" dirty="0">
                <a:solidFill>
                  <a:schemeClr val="accent6"/>
                </a:solidFill>
                <a:latin typeface="Calibri"/>
                <a:ea typeface="Calibri"/>
                <a:cs typeface="Calibri"/>
              </a:rPr>
              <a:t>serving higher numbers of proposed participants will be viewed favorably by reviewers in the scoring rubric for recruitment</a:t>
            </a:r>
            <a:r>
              <a:rPr lang="en-US" sz="2400" dirty="0">
                <a:latin typeface="Calibri"/>
                <a:ea typeface="Calibri"/>
                <a:cs typeface="Calibri"/>
              </a:rPr>
              <a:t>: “</a:t>
            </a:r>
            <a:r>
              <a:rPr lang="en-US" sz="2400" i="1" dirty="0">
                <a:latin typeface="Calibri"/>
                <a:ea typeface="Calibri"/>
                <a:cs typeface="Calibri"/>
              </a:rPr>
              <a:t>Describe all strategies and activities that will be used to recruit and select participants</a:t>
            </a:r>
            <a:r>
              <a:rPr lang="en-US" sz="2400" dirty="0">
                <a:latin typeface="Calibri"/>
                <a:ea typeface="Calibri"/>
                <a:cs typeface="Calibri"/>
              </a:rPr>
              <a:t>.”</a:t>
            </a:r>
          </a:p>
          <a:p>
            <a:pPr marL="461645" marR="57785" indent="-292100" algn="just">
              <a:lnSpc>
                <a:spcPct val="80000"/>
              </a:lnSpc>
              <a:spcBef>
                <a:spcPts val="1800"/>
              </a:spcBef>
              <a:buClr>
                <a:schemeClr val="accent6">
                  <a:lumMod val="50000"/>
                </a:schemeClr>
              </a:buClr>
              <a:buSzPct val="75000"/>
              <a:buFont typeface="Wingdings" panose="05000000000000000000" pitchFamily="2" charset="2"/>
              <a:buChar char="v"/>
              <a:tabLst>
                <a:tab pos="687388" algn="l"/>
              </a:tabLst>
            </a:pPr>
            <a:r>
              <a:rPr lang="en-US" sz="2400" b="1" spc="-15" dirty="0">
                <a:solidFill>
                  <a:schemeClr val="accent6"/>
                </a:solidFill>
                <a:latin typeface="Calibri"/>
                <a:ea typeface="Calibri"/>
                <a:cs typeface="Calibri"/>
              </a:rPr>
              <a:t>P</a:t>
            </a:r>
            <a:r>
              <a:rPr sz="2400" b="1" spc="-40" dirty="0">
                <a:solidFill>
                  <a:schemeClr val="accent6"/>
                </a:solidFill>
                <a:latin typeface="Calibri"/>
                <a:ea typeface="Calibri"/>
                <a:cs typeface="Calibri"/>
              </a:rPr>
              <a:t>r</a:t>
            </a:r>
            <a:r>
              <a:rPr sz="2400" b="1" spc="-10" dirty="0">
                <a:solidFill>
                  <a:schemeClr val="accent6"/>
                </a:solidFill>
                <a:latin typeface="Calibri"/>
                <a:ea typeface="Calibri"/>
                <a:cs typeface="Calibri"/>
              </a:rPr>
              <a:t>ojects</a:t>
            </a:r>
            <a:r>
              <a:rPr sz="2400" b="1" spc="40" dirty="0">
                <a:solidFill>
                  <a:schemeClr val="accent6"/>
                </a:solidFill>
                <a:latin typeface="Calibri"/>
                <a:ea typeface="Calibri"/>
                <a:cs typeface="Calibri"/>
              </a:rPr>
              <a:t> </a:t>
            </a:r>
            <a:r>
              <a:rPr sz="2400" b="1" spc="-10" dirty="0">
                <a:solidFill>
                  <a:schemeClr val="accent6"/>
                </a:solidFill>
                <a:latin typeface="Calibri"/>
                <a:ea typeface="Calibri"/>
                <a:cs typeface="Calibri"/>
              </a:rPr>
              <a:t>t</a:t>
            </a:r>
            <a:r>
              <a:rPr sz="2400" b="1" spc="-25" dirty="0">
                <a:solidFill>
                  <a:schemeClr val="accent6"/>
                </a:solidFill>
                <a:latin typeface="Calibri"/>
                <a:ea typeface="Calibri"/>
                <a:cs typeface="Calibri"/>
              </a:rPr>
              <a:t>h</a:t>
            </a:r>
            <a:r>
              <a:rPr sz="2400" b="1" spc="-45" dirty="0">
                <a:solidFill>
                  <a:schemeClr val="accent6"/>
                </a:solidFill>
                <a:latin typeface="Calibri"/>
                <a:ea typeface="Calibri"/>
                <a:cs typeface="Calibri"/>
              </a:rPr>
              <a:t>a</a:t>
            </a:r>
            <a:r>
              <a:rPr sz="2400" b="1" spc="-10" dirty="0">
                <a:solidFill>
                  <a:schemeClr val="accent6"/>
                </a:solidFill>
                <a:latin typeface="Calibri"/>
                <a:ea typeface="Calibri"/>
                <a:cs typeface="Calibri"/>
              </a:rPr>
              <a:t>t</a:t>
            </a:r>
            <a:r>
              <a:rPr sz="2400" b="1" spc="10" dirty="0">
                <a:solidFill>
                  <a:schemeClr val="accent6"/>
                </a:solidFill>
                <a:latin typeface="Calibri"/>
                <a:ea typeface="Calibri"/>
                <a:cs typeface="Calibri"/>
              </a:rPr>
              <a:t> </a:t>
            </a:r>
            <a:r>
              <a:rPr sz="2400" b="1" spc="-15" dirty="0">
                <a:solidFill>
                  <a:schemeClr val="accent6"/>
                </a:solidFill>
                <a:latin typeface="Calibri"/>
                <a:ea typeface="Calibri"/>
                <a:cs typeface="Calibri"/>
              </a:rPr>
              <a:t>do</a:t>
            </a:r>
            <a:r>
              <a:rPr sz="2400" b="1" spc="5" dirty="0">
                <a:solidFill>
                  <a:schemeClr val="accent6"/>
                </a:solidFill>
                <a:latin typeface="Calibri"/>
                <a:ea typeface="Calibri"/>
                <a:cs typeface="Calibri"/>
              </a:rPr>
              <a:t> </a:t>
            </a:r>
            <a:r>
              <a:rPr sz="2400" b="1" spc="-15" dirty="0">
                <a:solidFill>
                  <a:schemeClr val="accent6"/>
                </a:solidFill>
                <a:latin typeface="Calibri"/>
                <a:ea typeface="Calibri"/>
                <a:cs typeface="Calibri"/>
              </a:rPr>
              <a:t>n</a:t>
            </a:r>
            <a:r>
              <a:rPr sz="2400" b="1" spc="-25" dirty="0">
                <a:solidFill>
                  <a:schemeClr val="accent6"/>
                </a:solidFill>
                <a:latin typeface="Calibri"/>
                <a:ea typeface="Calibri"/>
                <a:cs typeface="Calibri"/>
              </a:rPr>
              <a:t>o</a:t>
            </a:r>
            <a:r>
              <a:rPr sz="2400" b="1" spc="-10" dirty="0">
                <a:solidFill>
                  <a:schemeClr val="accent6"/>
                </a:solidFill>
                <a:latin typeface="Calibri"/>
                <a:ea typeface="Calibri"/>
                <a:cs typeface="Calibri"/>
              </a:rPr>
              <a:t>t</a:t>
            </a:r>
            <a:r>
              <a:rPr sz="2400" b="1" spc="10" dirty="0">
                <a:solidFill>
                  <a:schemeClr val="accent6"/>
                </a:solidFill>
                <a:latin typeface="Calibri"/>
                <a:ea typeface="Calibri"/>
                <a:cs typeface="Calibri"/>
              </a:rPr>
              <a:t> </a:t>
            </a:r>
            <a:r>
              <a:rPr sz="2400" b="1" spc="-20" dirty="0">
                <a:solidFill>
                  <a:schemeClr val="accent6"/>
                </a:solidFill>
                <a:latin typeface="Calibri"/>
                <a:ea typeface="Calibri"/>
                <a:cs typeface="Calibri"/>
              </a:rPr>
              <a:t>me</a:t>
            </a:r>
            <a:r>
              <a:rPr sz="2400" b="1" spc="-25" dirty="0">
                <a:solidFill>
                  <a:schemeClr val="accent6"/>
                </a:solidFill>
                <a:latin typeface="Calibri"/>
                <a:ea typeface="Calibri"/>
                <a:cs typeface="Calibri"/>
              </a:rPr>
              <a:t>e</a:t>
            </a:r>
            <a:r>
              <a:rPr sz="2400" b="1" spc="-10" dirty="0">
                <a:solidFill>
                  <a:schemeClr val="accent6"/>
                </a:solidFill>
                <a:latin typeface="Calibri"/>
                <a:ea typeface="Calibri"/>
                <a:cs typeface="Calibri"/>
              </a:rPr>
              <a:t>t</a:t>
            </a:r>
            <a:r>
              <a:rPr sz="2400" b="1" spc="10" dirty="0">
                <a:solidFill>
                  <a:schemeClr val="accent6"/>
                </a:solidFill>
                <a:latin typeface="Calibri"/>
                <a:ea typeface="Calibri"/>
                <a:cs typeface="Calibri"/>
              </a:rPr>
              <a:t> </a:t>
            </a:r>
            <a:r>
              <a:rPr sz="2400" b="1" spc="-10" dirty="0">
                <a:solidFill>
                  <a:schemeClr val="accent6"/>
                </a:solidFill>
                <a:latin typeface="Calibri"/>
                <a:ea typeface="Calibri"/>
                <a:cs typeface="Calibri"/>
              </a:rPr>
              <a:t>t</a:t>
            </a:r>
            <a:r>
              <a:rPr sz="2400" b="1" spc="-25" dirty="0">
                <a:solidFill>
                  <a:schemeClr val="accent6"/>
                </a:solidFill>
                <a:latin typeface="Calibri"/>
                <a:ea typeface="Calibri"/>
                <a:cs typeface="Calibri"/>
              </a:rPr>
              <a:t>h</a:t>
            </a:r>
            <a:r>
              <a:rPr sz="2400" b="1" spc="-15" dirty="0">
                <a:solidFill>
                  <a:schemeClr val="accent6"/>
                </a:solidFill>
                <a:latin typeface="Calibri"/>
                <a:ea typeface="Calibri"/>
                <a:cs typeface="Calibri"/>
              </a:rPr>
              <a:t>ei</a:t>
            </a:r>
            <a:r>
              <a:rPr sz="2400" b="1" spc="-10" dirty="0">
                <a:solidFill>
                  <a:schemeClr val="accent6"/>
                </a:solidFill>
                <a:latin typeface="Calibri"/>
                <a:ea typeface="Calibri"/>
                <a:cs typeface="Calibri"/>
              </a:rPr>
              <a:t>r</a:t>
            </a:r>
            <a:r>
              <a:rPr sz="2400" b="1" spc="15" dirty="0">
                <a:solidFill>
                  <a:schemeClr val="accent6"/>
                </a:solidFill>
                <a:latin typeface="Calibri"/>
                <a:ea typeface="Calibri"/>
                <a:cs typeface="Calibri"/>
              </a:rPr>
              <a:t> </a:t>
            </a:r>
            <a:r>
              <a:rPr sz="2400" b="1" spc="-15" dirty="0">
                <a:solidFill>
                  <a:schemeClr val="accent6"/>
                </a:solidFill>
                <a:latin typeface="Calibri"/>
                <a:ea typeface="Calibri"/>
                <a:cs typeface="Calibri"/>
              </a:rPr>
              <a:t>c</a:t>
            </a:r>
            <a:r>
              <a:rPr sz="2400" b="1" spc="-25" dirty="0">
                <a:solidFill>
                  <a:schemeClr val="accent6"/>
                </a:solidFill>
                <a:latin typeface="Calibri"/>
                <a:ea typeface="Calibri"/>
                <a:cs typeface="Calibri"/>
              </a:rPr>
              <a:t>o</a:t>
            </a:r>
            <a:r>
              <a:rPr sz="2400" b="1" spc="-45" dirty="0">
                <a:solidFill>
                  <a:schemeClr val="accent6"/>
                </a:solidFill>
                <a:latin typeface="Calibri"/>
                <a:ea typeface="Calibri"/>
                <a:cs typeface="Calibri"/>
              </a:rPr>
              <a:t>n</a:t>
            </a:r>
            <a:r>
              <a:rPr sz="2400" b="1" spc="-10" dirty="0">
                <a:solidFill>
                  <a:schemeClr val="accent6"/>
                </a:solidFill>
                <a:latin typeface="Calibri"/>
                <a:ea typeface="Calibri"/>
                <a:cs typeface="Calibri"/>
              </a:rPr>
              <a:t>t</a:t>
            </a:r>
            <a:r>
              <a:rPr sz="2400" b="1" spc="-65" dirty="0">
                <a:solidFill>
                  <a:schemeClr val="accent6"/>
                </a:solidFill>
                <a:latin typeface="Calibri"/>
                <a:ea typeface="Calibri"/>
                <a:cs typeface="Calibri"/>
              </a:rPr>
              <a:t>r</a:t>
            </a:r>
            <a:r>
              <a:rPr sz="2400" b="1" spc="-10" dirty="0">
                <a:solidFill>
                  <a:schemeClr val="accent6"/>
                </a:solidFill>
                <a:latin typeface="Calibri"/>
                <a:ea typeface="Calibri"/>
                <a:cs typeface="Calibri"/>
              </a:rPr>
              <a:t>ac</a:t>
            </a:r>
            <a:r>
              <a:rPr sz="2400" b="1" spc="-40" dirty="0">
                <a:solidFill>
                  <a:schemeClr val="accent6"/>
                </a:solidFill>
                <a:latin typeface="Calibri"/>
                <a:ea typeface="Calibri"/>
                <a:cs typeface="Calibri"/>
              </a:rPr>
              <a:t>t</a:t>
            </a:r>
            <a:r>
              <a:rPr sz="2400" b="1" spc="-20" dirty="0">
                <a:solidFill>
                  <a:schemeClr val="accent6"/>
                </a:solidFill>
                <a:latin typeface="Calibri"/>
                <a:ea typeface="Calibri"/>
                <a:cs typeface="Calibri"/>
              </a:rPr>
              <a:t>ed</a:t>
            </a:r>
            <a:r>
              <a:rPr sz="2400" b="1" spc="-15" dirty="0">
                <a:solidFill>
                  <a:schemeClr val="accent6"/>
                </a:solidFill>
                <a:latin typeface="Calibri"/>
                <a:ea typeface="Calibri"/>
                <a:cs typeface="Calibri"/>
              </a:rPr>
              <a:t> en</a:t>
            </a:r>
            <a:r>
              <a:rPr sz="2400" b="1" spc="-40" dirty="0">
                <a:solidFill>
                  <a:schemeClr val="accent6"/>
                </a:solidFill>
                <a:latin typeface="Calibri"/>
                <a:ea typeface="Calibri"/>
                <a:cs typeface="Calibri"/>
              </a:rPr>
              <a:t>r</a:t>
            </a:r>
            <a:r>
              <a:rPr sz="2400" b="1" spc="-15" dirty="0">
                <a:solidFill>
                  <a:schemeClr val="accent6"/>
                </a:solidFill>
                <a:latin typeface="Calibri"/>
                <a:ea typeface="Calibri"/>
                <a:cs typeface="Calibri"/>
              </a:rPr>
              <a:t>ollme</a:t>
            </a:r>
            <a:r>
              <a:rPr sz="2400" b="1" spc="-50" dirty="0">
                <a:solidFill>
                  <a:schemeClr val="accent6"/>
                </a:solidFill>
                <a:latin typeface="Calibri"/>
                <a:ea typeface="Calibri"/>
                <a:cs typeface="Calibri"/>
              </a:rPr>
              <a:t>n</a:t>
            </a:r>
            <a:r>
              <a:rPr sz="2400" b="1" spc="-10" dirty="0">
                <a:solidFill>
                  <a:schemeClr val="accent6"/>
                </a:solidFill>
                <a:latin typeface="Calibri"/>
                <a:ea typeface="Calibri"/>
                <a:cs typeface="Calibri"/>
              </a:rPr>
              <a:t>t</a:t>
            </a:r>
            <a:r>
              <a:rPr sz="2400" b="1" spc="35" dirty="0">
                <a:solidFill>
                  <a:schemeClr val="accent6"/>
                </a:solidFill>
                <a:latin typeface="Calibri"/>
                <a:ea typeface="Calibri"/>
                <a:cs typeface="Calibri"/>
              </a:rPr>
              <a:t> </a:t>
            </a:r>
            <a:r>
              <a:rPr sz="2400" b="1" spc="-10" dirty="0">
                <a:solidFill>
                  <a:schemeClr val="accent6"/>
                </a:solidFill>
                <a:latin typeface="Calibri"/>
                <a:ea typeface="Calibri"/>
                <a:cs typeface="Calibri"/>
              </a:rPr>
              <a:t>of</a:t>
            </a:r>
            <a:r>
              <a:rPr sz="2400" b="1" spc="10" dirty="0">
                <a:solidFill>
                  <a:schemeClr val="accent6"/>
                </a:solidFill>
                <a:latin typeface="Calibri"/>
                <a:ea typeface="Calibri"/>
                <a:cs typeface="Calibri"/>
              </a:rPr>
              <a:t> </a:t>
            </a:r>
            <a:r>
              <a:rPr sz="2400" b="1" spc="-15" dirty="0">
                <a:solidFill>
                  <a:schemeClr val="accent6"/>
                </a:solidFill>
                <a:latin typeface="Calibri"/>
                <a:ea typeface="Calibri"/>
                <a:cs typeface="Calibri"/>
              </a:rPr>
              <a:t>p</a:t>
            </a:r>
            <a:r>
              <a:rPr sz="2400" b="1" spc="-25" dirty="0">
                <a:solidFill>
                  <a:schemeClr val="accent6"/>
                </a:solidFill>
                <a:latin typeface="Calibri"/>
                <a:ea typeface="Calibri"/>
                <a:cs typeface="Calibri"/>
              </a:rPr>
              <a:t>a</a:t>
            </a:r>
            <a:r>
              <a:rPr sz="2400" b="1" spc="-15" dirty="0">
                <a:solidFill>
                  <a:schemeClr val="accent6"/>
                </a:solidFill>
                <a:latin typeface="Calibri"/>
                <a:ea typeface="Calibri"/>
                <a:cs typeface="Calibri"/>
              </a:rPr>
              <a:t>rticipa</a:t>
            </a:r>
            <a:r>
              <a:rPr sz="2400" b="1" spc="-45" dirty="0">
                <a:solidFill>
                  <a:schemeClr val="accent6"/>
                </a:solidFill>
                <a:latin typeface="Calibri"/>
                <a:ea typeface="Calibri"/>
                <a:cs typeface="Calibri"/>
              </a:rPr>
              <a:t>n</a:t>
            </a:r>
            <a:r>
              <a:rPr sz="2400" b="1" spc="-10" dirty="0">
                <a:solidFill>
                  <a:schemeClr val="accent6"/>
                </a:solidFill>
                <a:latin typeface="Calibri"/>
                <a:ea typeface="Calibri"/>
                <a:cs typeface="Calibri"/>
              </a:rPr>
              <a:t>ts</a:t>
            </a:r>
            <a:r>
              <a:rPr sz="2400" b="1" spc="20" dirty="0">
                <a:solidFill>
                  <a:schemeClr val="accent6"/>
                </a:solidFill>
                <a:latin typeface="Calibri"/>
                <a:ea typeface="Calibri"/>
                <a:cs typeface="Calibri"/>
              </a:rPr>
              <a:t> </a:t>
            </a:r>
            <a:r>
              <a:rPr sz="2400" b="1" spc="-15" dirty="0">
                <a:solidFill>
                  <a:schemeClr val="accent6"/>
                </a:solidFill>
                <a:latin typeface="Calibri"/>
                <a:ea typeface="Calibri"/>
                <a:cs typeface="Calibri"/>
              </a:rPr>
              <a:t>wil</a:t>
            </a:r>
            <a:r>
              <a:rPr sz="2400" b="1" spc="-10" dirty="0">
                <a:solidFill>
                  <a:schemeClr val="accent6"/>
                </a:solidFill>
                <a:latin typeface="Calibri"/>
                <a:ea typeface="Calibri"/>
                <a:cs typeface="Calibri"/>
              </a:rPr>
              <a:t>l </a:t>
            </a:r>
            <a:r>
              <a:rPr sz="2400" b="1" spc="-15" dirty="0">
                <a:solidFill>
                  <a:schemeClr val="accent6"/>
                </a:solidFill>
                <a:latin typeface="Calibri"/>
                <a:ea typeface="Calibri"/>
                <a:cs typeface="Calibri"/>
              </a:rPr>
              <a:t>h</a:t>
            </a:r>
            <a:r>
              <a:rPr sz="2400" b="1" spc="-60" dirty="0">
                <a:solidFill>
                  <a:schemeClr val="accent6"/>
                </a:solidFill>
                <a:latin typeface="Calibri"/>
                <a:ea typeface="Calibri"/>
                <a:cs typeface="Calibri"/>
              </a:rPr>
              <a:t>a</a:t>
            </a:r>
            <a:r>
              <a:rPr sz="2400" b="1" spc="-35" dirty="0">
                <a:solidFill>
                  <a:schemeClr val="accent6"/>
                </a:solidFill>
                <a:latin typeface="Calibri"/>
                <a:ea typeface="Calibri"/>
                <a:cs typeface="Calibri"/>
              </a:rPr>
              <a:t>v</a:t>
            </a:r>
            <a:r>
              <a:rPr sz="2400" b="1" spc="-15" dirty="0">
                <a:solidFill>
                  <a:schemeClr val="accent6"/>
                </a:solidFill>
                <a:latin typeface="Calibri"/>
                <a:ea typeface="Calibri"/>
                <a:cs typeface="Calibri"/>
              </a:rPr>
              <a:t>e</a:t>
            </a:r>
            <a:r>
              <a:rPr sz="2400" b="1" spc="15" dirty="0">
                <a:solidFill>
                  <a:schemeClr val="accent6"/>
                </a:solidFill>
                <a:latin typeface="Calibri"/>
                <a:ea typeface="Calibri"/>
                <a:cs typeface="Calibri"/>
              </a:rPr>
              <a:t> </a:t>
            </a:r>
            <a:r>
              <a:rPr sz="2400" b="1" spc="-10" dirty="0">
                <a:solidFill>
                  <a:schemeClr val="accent6"/>
                </a:solidFill>
                <a:latin typeface="Calibri"/>
                <a:ea typeface="Calibri"/>
                <a:cs typeface="Calibri"/>
              </a:rPr>
              <a:t>t</a:t>
            </a:r>
            <a:r>
              <a:rPr sz="2400" b="1" spc="-25" dirty="0">
                <a:solidFill>
                  <a:schemeClr val="accent6"/>
                </a:solidFill>
                <a:latin typeface="Calibri"/>
                <a:ea typeface="Calibri"/>
                <a:cs typeface="Calibri"/>
              </a:rPr>
              <a:t>h</a:t>
            </a:r>
            <a:r>
              <a:rPr sz="2400" b="1" spc="-15" dirty="0">
                <a:solidFill>
                  <a:schemeClr val="accent6"/>
                </a:solidFill>
                <a:latin typeface="Calibri"/>
                <a:ea typeface="Calibri"/>
                <a:cs typeface="Calibri"/>
              </a:rPr>
              <a:t>ei</a:t>
            </a:r>
            <a:r>
              <a:rPr sz="2400" b="1" spc="-10" dirty="0">
                <a:solidFill>
                  <a:schemeClr val="accent6"/>
                </a:solidFill>
                <a:latin typeface="Calibri"/>
                <a:ea typeface="Calibri"/>
                <a:cs typeface="Calibri"/>
              </a:rPr>
              <a:t>r</a:t>
            </a:r>
            <a:r>
              <a:rPr sz="2400" b="1" spc="30" dirty="0">
                <a:solidFill>
                  <a:schemeClr val="accent6"/>
                </a:solidFill>
                <a:latin typeface="Calibri"/>
                <a:ea typeface="Calibri"/>
                <a:cs typeface="Calibri"/>
              </a:rPr>
              <a:t> </a:t>
            </a:r>
            <a:r>
              <a:rPr sz="2400" b="1" spc="-15" dirty="0">
                <a:solidFill>
                  <a:schemeClr val="accent6"/>
                </a:solidFill>
                <a:latin typeface="Calibri"/>
                <a:ea typeface="Calibri"/>
                <a:cs typeface="Calibri"/>
              </a:rPr>
              <a:t>bu</a:t>
            </a:r>
            <a:r>
              <a:rPr sz="2400" b="1" spc="-25" dirty="0">
                <a:solidFill>
                  <a:schemeClr val="accent6"/>
                </a:solidFill>
                <a:latin typeface="Calibri"/>
                <a:ea typeface="Calibri"/>
                <a:cs typeface="Calibri"/>
              </a:rPr>
              <a:t>d</a:t>
            </a:r>
            <a:r>
              <a:rPr sz="2400" b="1" spc="-40" dirty="0">
                <a:solidFill>
                  <a:schemeClr val="accent6"/>
                </a:solidFill>
                <a:latin typeface="Calibri"/>
                <a:ea typeface="Calibri"/>
                <a:cs typeface="Calibri"/>
              </a:rPr>
              <a:t>g</a:t>
            </a:r>
            <a:r>
              <a:rPr sz="2400" b="1" spc="-30" dirty="0">
                <a:solidFill>
                  <a:schemeClr val="accent6"/>
                </a:solidFill>
                <a:latin typeface="Calibri"/>
                <a:ea typeface="Calibri"/>
                <a:cs typeface="Calibri"/>
              </a:rPr>
              <a:t>e</a:t>
            </a:r>
            <a:r>
              <a:rPr sz="2400" b="1" spc="-10" dirty="0">
                <a:solidFill>
                  <a:schemeClr val="accent6"/>
                </a:solidFill>
                <a:latin typeface="Calibri"/>
                <a:ea typeface="Calibri"/>
                <a:cs typeface="Calibri"/>
              </a:rPr>
              <a:t>t</a:t>
            </a:r>
            <a:r>
              <a:rPr sz="2400" b="1" spc="-5" dirty="0">
                <a:solidFill>
                  <a:schemeClr val="accent6"/>
                </a:solidFill>
                <a:latin typeface="Calibri"/>
                <a:ea typeface="Calibri"/>
                <a:cs typeface="Calibri"/>
              </a:rPr>
              <a:t> </a:t>
            </a:r>
            <a:r>
              <a:rPr sz="2400" b="1" spc="-35" dirty="0">
                <a:solidFill>
                  <a:schemeClr val="accent6"/>
                </a:solidFill>
                <a:latin typeface="Calibri"/>
                <a:ea typeface="Calibri"/>
                <a:cs typeface="Calibri"/>
              </a:rPr>
              <a:t>r</a:t>
            </a:r>
            <a:r>
              <a:rPr sz="2400" b="1" spc="-20" dirty="0">
                <a:solidFill>
                  <a:schemeClr val="accent6"/>
                </a:solidFill>
                <a:latin typeface="Calibri"/>
                <a:ea typeface="Calibri"/>
                <a:cs typeface="Calibri"/>
              </a:rPr>
              <a:t>educed</a:t>
            </a:r>
            <a:r>
              <a:rPr sz="2400" b="1" spc="-10" dirty="0">
                <a:solidFill>
                  <a:schemeClr val="accent6"/>
                </a:solidFill>
                <a:latin typeface="Calibri"/>
                <a:ea typeface="Calibri"/>
                <a:cs typeface="Calibri"/>
              </a:rPr>
              <a:t> </a:t>
            </a:r>
            <a:r>
              <a:rPr sz="2400" b="1" spc="-15" dirty="0">
                <a:solidFill>
                  <a:schemeClr val="accent6"/>
                </a:solidFill>
                <a:latin typeface="Calibri"/>
                <a:ea typeface="Calibri"/>
                <a:cs typeface="Calibri"/>
              </a:rPr>
              <a:t>p</a:t>
            </a:r>
            <a:r>
              <a:rPr sz="2400" b="1" spc="-40" dirty="0">
                <a:solidFill>
                  <a:schemeClr val="accent6"/>
                </a:solidFill>
                <a:latin typeface="Calibri"/>
                <a:ea typeface="Calibri"/>
                <a:cs typeface="Calibri"/>
              </a:rPr>
              <a:t>r</a:t>
            </a:r>
            <a:r>
              <a:rPr sz="2400" b="1" spc="-25" dirty="0">
                <a:solidFill>
                  <a:schemeClr val="accent6"/>
                </a:solidFill>
                <a:latin typeface="Calibri"/>
                <a:ea typeface="Calibri"/>
                <a:cs typeface="Calibri"/>
              </a:rPr>
              <a:t>o</a:t>
            </a:r>
            <a:r>
              <a:rPr sz="2400" b="1" spc="-15" dirty="0">
                <a:solidFill>
                  <a:schemeClr val="accent6"/>
                </a:solidFill>
                <a:latin typeface="Calibri"/>
                <a:ea typeface="Calibri"/>
                <a:cs typeface="Calibri"/>
              </a:rPr>
              <a:t>p</a:t>
            </a:r>
            <a:r>
              <a:rPr sz="2400" b="1" spc="-30" dirty="0">
                <a:solidFill>
                  <a:schemeClr val="accent6"/>
                </a:solidFill>
                <a:latin typeface="Calibri"/>
                <a:ea typeface="Calibri"/>
                <a:cs typeface="Calibri"/>
              </a:rPr>
              <a:t>o</a:t>
            </a:r>
            <a:r>
              <a:rPr sz="2400" b="1" spc="-15" dirty="0">
                <a:solidFill>
                  <a:schemeClr val="accent6"/>
                </a:solidFill>
                <a:latin typeface="Calibri"/>
                <a:ea typeface="Calibri"/>
                <a:cs typeface="Calibri"/>
              </a:rPr>
              <a:t>r</a:t>
            </a:r>
            <a:r>
              <a:rPr sz="2400" b="1" spc="-20" dirty="0">
                <a:solidFill>
                  <a:schemeClr val="accent6"/>
                </a:solidFill>
                <a:latin typeface="Calibri"/>
                <a:ea typeface="Calibri"/>
                <a:cs typeface="Calibri"/>
              </a:rPr>
              <a:t>t</a:t>
            </a:r>
            <a:r>
              <a:rPr sz="2400" b="1" spc="-10" dirty="0">
                <a:solidFill>
                  <a:schemeClr val="accent6"/>
                </a:solidFill>
                <a:latin typeface="Calibri"/>
                <a:ea typeface="Calibri"/>
                <a:cs typeface="Calibri"/>
              </a:rPr>
              <a:t>i</a:t>
            </a:r>
            <a:r>
              <a:rPr sz="2400" b="1" spc="-25" dirty="0">
                <a:solidFill>
                  <a:schemeClr val="accent6"/>
                </a:solidFill>
                <a:latin typeface="Calibri"/>
                <a:ea typeface="Calibri"/>
                <a:cs typeface="Calibri"/>
              </a:rPr>
              <a:t>o</a:t>
            </a:r>
            <a:r>
              <a:rPr sz="2400" b="1" spc="-15" dirty="0">
                <a:solidFill>
                  <a:schemeClr val="accent6"/>
                </a:solidFill>
                <a:latin typeface="Calibri"/>
                <a:ea typeface="Calibri"/>
                <a:cs typeface="Calibri"/>
              </a:rPr>
              <a:t>n</a:t>
            </a:r>
            <a:r>
              <a:rPr sz="2400" b="1" spc="-50" dirty="0">
                <a:solidFill>
                  <a:schemeClr val="accent6"/>
                </a:solidFill>
                <a:latin typeface="Calibri"/>
                <a:ea typeface="Calibri"/>
                <a:cs typeface="Calibri"/>
              </a:rPr>
              <a:t>a</a:t>
            </a:r>
            <a:r>
              <a:rPr sz="2400" b="1" spc="-30" dirty="0">
                <a:solidFill>
                  <a:schemeClr val="accent6"/>
                </a:solidFill>
                <a:latin typeface="Calibri"/>
                <a:ea typeface="Calibri"/>
                <a:cs typeface="Calibri"/>
              </a:rPr>
              <a:t>t</a:t>
            </a:r>
            <a:r>
              <a:rPr sz="2400" b="1" spc="-15" dirty="0">
                <a:solidFill>
                  <a:schemeClr val="accent6"/>
                </a:solidFill>
                <a:latin typeface="Calibri"/>
                <a:ea typeface="Calibri"/>
                <a:cs typeface="Calibri"/>
              </a:rPr>
              <a:t>ely</a:t>
            </a:r>
            <a:r>
              <a:rPr sz="2400" b="1" spc="55" dirty="0">
                <a:solidFill>
                  <a:srgbClr val="FF0000"/>
                </a:solidFill>
                <a:latin typeface="Calibri"/>
                <a:ea typeface="Calibri"/>
                <a:cs typeface="Calibri"/>
              </a:rPr>
              <a:t> </a:t>
            </a:r>
            <a:r>
              <a:rPr sz="2400" spc="-10" dirty="0">
                <a:solidFill>
                  <a:srgbClr val="292934"/>
                </a:solidFill>
                <a:latin typeface="Calibri"/>
                <a:ea typeface="Calibri"/>
                <a:cs typeface="Calibri"/>
              </a:rPr>
              <a:t>as</a:t>
            </a:r>
            <a:r>
              <a:rPr sz="2400" dirty="0">
                <a:solidFill>
                  <a:srgbClr val="292934"/>
                </a:solidFill>
                <a:latin typeface="Calibri"/>
                <a:ea typeface="Calibri"/>
                <a:cs typeface="Calibri"/>
              </a:rPr>
              <a:t> </a:t>
            </a:r>
            <a:r>
              <a:rPr sz="2400" spc="-5" dirty="0">
                <a:solidFill>
                  <a:srgbClr val="292934"/>
                </a:solidFill>
                <a:latin typeface="Calibri"/>
                <a:ea typeface="Calibri"/>
                <a:cs typeface="Calibri"/>
              </a:rPr>
              <a:t>outl</a:t>
            </a:r>
            <a:r>
              <a:rPr sz="2400" spc="-10" dirty="0">
                <a:solidFill>
                  <a:srgbClr val="292934"/>
                </a:solidFill>
                <a:latin typeface="Calibri"/>
                <a:ea typeface="Calibri"/>
                <a:cs typeface="Calibri"/>
              </a:rPr>
              <a:t>ined</a:t>
            </a:r>
            <a:r>
              <a:rPr sz="2400" spc="-15" dirty="0">
                <a:solidFill>
                  <a:srgbClr val="292934"/>
                </a:solidFill>
                <a:latin typeface="Calibri"/>
                <a:ea typeface="Calibri"/>
                <a:cs typeface="Calibri"/>
              </a:rPr>
              <a:t> </a:t>
            </a:r>
            <a:r>
              <a:rPr sz="2400" dirty="0">
                <a:solidFill>
                  <a:srgbClr val="292934"/>
                </a:solidFill>
                <a:latin typeface="Calibri"/>
                <a:ea typeface="Calibri"/>
                <a:cs typeface="Calibri"/>
              </a:rPr>
              <a:t>in</a:t>
            </a:r>
            <a:r>
              <a:rPr sz="2400" spc="-10" dirty="0">
                <a:solidFill>
                  <a:srgbClr val="292934"/>
                </a:solidFill>
                <a:latin typeface="Calibri"/>
                <a:ea typeface="Calibri"/>
                <a:cs typeface="Calibri"/>
              </a:rPr>
              <a:t> t</a:t>
            </a:r>
            <a:r>
              <a:rPr sz="2400" spc="-25" dirty="0">
                <a:solidFill>
                  <a:srgbClr val="292934"/>
                </a:solidFill>
                <a:latin typeface="Calibri"/>
                <a:ea typeface="Calibri"/>
                <a:cs typeface="Calibri"/>
              </a:rPr>
              <a:t>h</a:t>
            </a:r>
            <a:r>
              <a:rPr sz="2400" spc="-15" dirty="0">
                <a:solidFill>
                  <a:srgbClr val="292934"/>
                </a:solidFill>
                <a:latin typeface="Calibri"/>
                <a:ea typeface="Calibri"/>
                <a:cs typeface="Calibri"/>
              </a:rPr>
              <a:t>e</a:t>
            </a:r>
            <a:r>
              <a:rPr sz="2400" spc="10" dirty="0">
                <a:solidFill>
                  <a:srgbClr val="292934"/>
                </a:solidFill>
                <a:latin typeface="Calibri"/>
                <a:ea typeface="Calibri"/>
                <a:cs typeface="Calibri"/>
              </a:rPr>
              <a:t> </a:t>
            </a:r>
            <a:r>
              <a:rPr sz="2400" spc="-10" dirty="0">
                <a:solidFill>
                  <a:srgbClr val="292934"/>
                </a:solidFill>
                <a:latin typeface="Calibri"/>
                <a:ea typeface="Calibri"/>
                <a:cs typeface="Calibri"/>
              </a:rPr>
              <a:t>“Short</a:t>
            </a:r>
            <a:r>
              <a:rPr sz="2400" spc="-65" dirty="0">
                <a:solidFill>
                  <a:srgbClr val="292934"/>
                </a:solidFill>
                <a:latin typeface="Calibri"/>
                <a:ea typeface="Calibri"/>
                <a:cs typeface="Calibri"/>
              </a:rPr>
              <a:t>f</a:t>
            </a:r>
            <a:r>
              <a:rPr sz="2400" dirty="0">
                <a:solidFill>
                  <a:srgbClr val="292934"/>
                </a:solidFill>
                <a:latin typeface="Calibri"/>
                <a:ea typeface="Calibri"/>
                <a:cs typeface="Calibri"/>
              </a:rPr>
              <a:t>alls</a:t>
            </a:r>
            <a:r>
              <a:rPr sz="2400" spc="-5" dirty="0">
                <a:solidFill>
                  <a:srgbClr val="292934"/>
                </a:solidFill>
                <a:latin typeface="Calibri"/>
                <a:ea typeface="Calibri"/>
                <a:cs typeface="Calibri"/>
              </a:rPr>
              <a:t> </a:t>
            </a:r>
            <a:r>
              <a:rPr sz="2400" dirty="0">
                <a:solidFill>
                  <a:srgbClr val="292934"/>
                </a:solidFill>
                <a:latin typeface="Calibri"/>
                <a:ea typeface="Calibri"/>
                <a:cs typeface="Calibri"/>
              </a:rPr>
              <a:t>in</a:t>
            </a:r>
            <a:r>
              <a:rPr sz="2400" spc="-5" dirty="0">
                <a:solidFill>
                  <a:srgbClr val="292934"/>
                </a:solidFill>
                <a:latin typeface="Calibri"/>
                <a:ea typeface="Calibri"/>
                <a:cs typeface="Calibri"/>
              </a:rPr>
              <a:t> </a:t>
            </a:r>
            <a:r>
              <a:rPr sz="2400" spc="-15" dirty="0">
                <a:solidFill>
                  <a:srgbClr val="292934"/>
                </a:solidFill>
                <a:latin typeface="Calibri"/>
                <a:ea typeface="Calibri"/>
                <a:cs typeface="Calibri"/>
              </a:rPr>
              <a:t>en</a:t>
            </a:r>
            <a:r>
              <a:rPr sz="2400" spc="-50" dirty="0">
                <a:solidFill>
                  <a:srgbClr val="292934"/>
                </a:solidFill>
                <a:latin typeface="Calibri"/>
                <a:ea typeface="Calibri"/>
                <a:cs typeface="Calibri"/>
              </a:rPr>
              <a:t>r</a:t>
            </a:r>
            <a:r>
              <a:rPr sz="2400" spc="-10" dirty="0">
                <a:solidFill>
                  <a:srgbClr val="292934"/>
                </a:solidFill>
                <a:latin typeface="Calibri"/>
                <a:ea typeface="Calibri"/>
                <a:cs typeface="Calibri"/>
              </a:rPr>
              <a:t>ollme</a:t>
            </a:r>
            <a:r>
              <a:rPr sz="2400" spc="-50" dirty="0">
                <a:solidFill>
                  <a:srgbClr val="292934"/>
                </a:solidFill>
                <a:latin typeface="Calibri"/>
                <a:ea typeface="Calibri"/>
                <a:cs typeface="Calibri"/>
              </a:rPr>
              <a:t>n</a:t>
            </a:r>
            <a:r>
              <a:rPr sz="2400" spc="-10" dirty="0">
                <a:solidFill>
                  <a:srgbClr val="292934"/>
                </a:solidFill>
                <a:latin typeface="Calibri"/>
                <a:ea typeface="Calibri"/>
                <a:cs typeface="Calibri"/>
              </a:rPr>
              <a:t>t</a:t>
            </a:r>
            <a:r>
              <a:rPr sz="2400" spc="10" dirty="0">
                <a:solidFill>
                  <a:srgbClr val="292934"/>
                </a:solidFill>
                <a:latin typeface="Calibri"/>
                <a:ea typeface="Calibri"/>
                <a:cs typeface="Calibri"/>
              </a:rPr>
              <a:t> </a:t>
            </a:r>
            <a:r>
              <a:rPr sz="2400" spc="-35" dirty="0">
                <a:solidFill>
                  <a:srgbClr val="292934"/>
                </a:solidFill>
                <a:latin typeface="Calibri"/>
                <a:ea typeface="Calibri"/>
                <a:cs typeface="Calibri"/>
              </a:rPr>
              <a:t>g</a:t>
            </a:r>
            <a:r>
              <a:rPr sz="2400" spc="-15" dirty="0">
                <a:solidFill>
                  <a:srgbClr val="292934"/>
                </a:solidFill>
                <a:latin typeface="Calibri"/>
                <a:ea typeface="Calibri"/>
                <a:cs typeface="Calibri"/>
              </a:rPr>
              <a:t>o</a:t>
            </a:r>
            <a:r>
              <a:rPr sz="2400" spc="-10" dirty="0">
                <a:solidFill>
                  <a:srgbClr val="292934"/>
                </a:solidFill>
                <a:latin typeface="Calibri"/>
                <a:ea typeface="Calibri"/>
                <a:cs typeface="Calibri"/>
              </a:rPr>
              <a:t>a</a:t>
            </a:r>
            <a:r>
              <a:rPr sz="2400" dirty="0">
                <a:solidFill>
                  <a:srgbClr val="292934"/>
                </a:solidFill>
                <a:latin typeface="Calibri"/>
                <a:ea typeface="Calibri"/>
                <a:cs typeface="Calibri"/>
              </a:rPr>
              <a:t>ls” </a:t>
            </a:r>
            <a:r>
              <a:rPr sz="2400" spc="-15" dirty="0">
                <a:solidFill>
                  <a:srgbClr val="292934"/>
                </a:solidFill>
                <a:latin typeface="Calibri"/>
                <a:ea typeface="Calibri"/>
                <a:cs typeface="Calibri"/>
              </a:rPr>
              <a:t>section.</a:t>
            </a:r>
            <a:endParaRPr sz="2400" dirty="0">
              <a:latin typeface="Calibri"/>
              <a:ea typeface="Calibri"/>
              <a:cs typeface="Calibri"/>
            </a:endParaRPr>
          </a:p>
        </p:txBody>
      </p:sp>
      <p:pic>
        <p:nvPicPr>
          <p:cNvPr id="6" name="Audio 5">
            <a:hlinkClick r:id="" action="ppaction://media"/>
            <a:extLst>
              <a:ext uri="{FF2B5EF4-FFF2-40B4-BE49-F238E27FC236}">
                <a16:creationId xmlns:a16="http://schemas.microsoft.com/office/drawing/2014/main" id="{169850E0-55F3-24EA-B040-6F89EC9F3E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367"/>
    </mc:Choice>
    <mc:Fallback>
      <p:transition spd="slow" advTm="6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467774"/>
            <a:ext cx="7086600" cy="901041"/>
          </a:xfrm>
          <a:prstGeom prst="rect">
            <a:avLst/>
          </a:prstGeom>
        </p:spPr>
        <p:txBody>
          <a:bodyPr vert="horz" wrap="square" lIns="0" tIns="282727" rIns="0" bIns="0" rtlCol="0">
            <a:spAutoFit/>
          </a:bodyPr>
          <a:lstStyle/>
          <a:p>
            <a:pPr marL="733425" indent="-393700">
              <a:lnSpc>
                <a:spcPct val="100000"/>
              </a:lnSpc>
            </a:pPr>
            <a:r>
              <a:rPr b="1" dirty="0"/>
              <a:t>Impor</a:t>
            </a:r>
            <a:r>
              <a:rPr b="1" spc="-55" dirty="0"/>
              <a:t>t</a:t>
            </a:r>
            <a:r>
              <a:rPr b="1" dirty="0"/>
              <a:t>a</a:t>
            </a:r>
            <a:r>
              <a:rPr b="1" spc="-35" dirty="0"/>
              <a:t>n</a:t>
            </a:r>
            <a:r>
              <a:rPr b="1" dirty="0"/>
              <a:t>t </a:t>
            </a:r>
            <a:r>
              <a:rPr b="1" spc="-5" dirty="0"/>
              <a:t>D</a:t>
            </a:r>
            <a:r>
              <a:rPr b="1" spc="-45" dirty="0"/>
              <a:t>a</a:t>
            </a:r>
            <a:r>
              <a:rPr b="1" spc="-50" dirty="0"/>
              <a:t>t</a:t>
            </a:r>
            <a:r>
              <a:rPr b="1" dirty="0"/>
              <a:t>es</a:t>
            </a:r>
          </a:p>
        </p:txBody>
      </p:sp>
      <p:sp>
        <p:nvSpPr>
          <p:cNvPr id="3" name="object 3"/>
          <p:cNvSpPr/>
          <p:nvPr/>
        </p:nvSpPr>
        <p:spPr>
          <a:xfrm>
            <a:off x="266700" y="308694"/>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66700" y="1535938"/>
            <a:ext cx="8572500" cy="4862870"/>
          </a:xfrm>
          <a:prstGeom prst="rect">
            <a:avLst/>
          </a:prstGeom>
        </p:spPr>
        <p:txBody>
          <a:bodyPr vert="horz" wrap="square" lIns="0" tIns="0" rIns="0" bIns="0" rtlCol="0" anchor="t">
            <a:spAutoFit/>
          </a:bodyPr>
          <a:lstStyle/>
          <a:p>
            <a:pPr marL="282575" indent="-282575" algn="just">
              <a:buClr>
                <a:schemeClr val="accent6">
                  <a:lumMod val="50000"/>
                </a:schemeClr>
              </a:buClr>
              <a:buSzPct val="75000"/>
              <a:buFont typeface="Wingdings" panose="05000000000000000000" pitchFamily="2" charset="2"/>
              <a:buChar char="v"/>
              <a:tabLst>
                <a:tab pos="631825" algn="l"/>
              </a:tabLst>
            </a:pPr>
            <a:r>
              <a:rPr lang="en-US" sz="2400" b="1" spc="-20" dirty="0">
                <a:solidFill>
                  <a:srgbClr val="292934"/>
                </a:solidFill>
                <a:latin typeface="Calibri"/>
                <a:cs typeface="Calibri"/>
              </a:rPr>
              <a:t>Qu</a:t>
            </a:r>
            <a:r>
              <a:rPr lang="en-US" sz="2400" b="1" spc="-10" dirty="0">
                <a:solidFill>
                  <a:srgbClr val="292934"/>
                </a:solidFill>
                <a:latin typeface="Calibri"/>
                <a:cs typeface="Calibri"/>
              </a:rPr>
              <a:t>e</a:t>
            </a:r>
            <a:r>
              <a:rPr lang="en-US" sz="2400" b="1" spc="-35" dirty="0">
                <a:solidFill>
                  <a:srgbClr val="292934"/>
                </a:solidFill>
                <a:latin typeface="Calibri"/>
                <a:cs typeface="Calibri"/>
              </a:rPr>
              <a:t>s</a:t>
            </a:r>
            <a:r>
              <a:rPr lang="en-US" sz="2400" b="1" spc="-15" dirty="0">
                <a:solidFill>
                  <a:srgbClr val="292934"/>
                </a:solidFill>
                <a:latin typeface="Calibri"/>
                <a:cs typeface="Calibri"/>
              </a:rPr>
              <a:t>tions</a:t>
            </a:r>
            <a:r>
              <a:rPr lang="en-US" sz="2400" b="1" spc="-25" dirty="0">
                <a:solidFill>
                  <a:srgbClr val="292934"/>
                </a:solidFill>
                <a:latin typeface="Calibri"/>
                <a:cs typeface="Calibri"/>
              </a:rPr>
              <a:t> r</a:t>
            </a:r>
            <a:r>
              <a:rPr lang="en-US" sz="2400" b="1" spc="-20" dirty="0">
                <a:solidFill>
                  <a:srgbClr val="292934"/>
                </a:solidFill>
                <a:latin typeface="Calibri"/>
                <a:cs typeface="Calibri"/>
              </a:rPr>
              <a:t>e</a:t>
            </a:r>
            <a:r>
              <a:rPr lang="en-US" sz="2400" b="1" spc="-60" dirty="0">
                <a:solidFill>
                  <a:srgbClr val="292934"/>
                </a:solidFill>
                <a:latin typeface="Calibri"/>
                <a:cs typeface="Calibri"/>
              </a:rPr>
              <a:t>g</a:t>
            </a:r>
            <a:r>
              <a:rPr lang="en-US" sz="2400" b="1" spc="-15" dirty="0">
                <a:solidFill>
                  <a:srgbClr val="292934"/>
                </a:solidFill>
                <a:latin typeface="Calibri"/>
                <a:cs typeface="Calibri"/>
              </a:rPr>
              <a:t>a</a:t>
            </a:r>
            <a:r>
              <a:rPr lang="en-US" sz="2400" b="1" spc="-45" dirty="0">
                <a:solidFill>
                  <a:srgbClr val="292934"/>
                </a:solidFill>
                <a:latin typeface="Calibri"/>
                <a:cs typeface="Calibri"/>
              </a:rPr>
              <a:t>r</a:t>
            </a:r>
            <a:r>
              <a:rPr lang="en-US" sz="2400" b="1" spc="-15" dirty="0">
                <a:solidFill>
                  <a:srgbClr val="292934"/>
                </a:solidFill>
                <a:latin typeface="Calibri"/>
                <a:cs typeface="Calibri"/>
              </a:rPr>
              <a:t>ding</a:t>
            </a:r>
            <a:r>
              <a:rPr lang="en-US" sz="2400" b="1" spc="-5" dirty="0">
                <a:solidFill>
                  <a:srgbClr val="292934"/>
                </a:solidFill>
                <a:latin typeface="Calibri"/>
                <a:cs typeface="Calibri"/>
              </a:rPr>
              <a:t> </a:t>
            </a:r>
            <a:r>
              <a:rPr lang="en-US" sz="2400" b="1" spc="-10" dirty="0">
                <a:solidFill>
                  <a:srgbClr val="292934"/>
                </a:solidFill>
                <a:latin typeface="Calibri"/>
                <a:cs typeface="Calibri"/>
              </a:rPr>
              <a:t>this</a:t>
            </a:r>
            <a:r>
              <a:rPr lang="en-US" sz="2400" b="1" spc="-5" dirty="0">
                <a:solidFill>
                  <a:srgbClr val="292934"/>
                </a:solidFill>
                <a:latin typeface="Calibri"/>
                <a:cs typeface="Calibri"/>
              </a:rPr>
              <a:t> </a:t>
            </a:r>
            <a:r>
              <a:rPr lang="en-US" sz="2400" b="1" spc="-15" dirty="0">
                <a:solidFill>
                  <a:srgbClr val="292934"/>
                </a:solidFill>
                <a:latin typeface="Calibri"/>
                <a:cs typeface="Calibri"/>
              </a:rPr>
              <a:t>R</a:t>
            </a:r>
            <a:r>
              <a:rPr lang="en-US" sz="2400" b="1" spc="-25" dirty="0">
                <a:solidFill>
                  <a:srgbClr val="292934"/>
                </a:solidFill>
                <a:latin typeface="Calibri"/>
                <a:cs typeface="Calibri"/>
              </a:rPr>
              <a:t>F</a:t>
            </a:r>
            <a:r>
              <a:rPr lang="en-US" sz="2400" b="1" spc="-15" dirty="0">
                <a:solidFill>
                  <a:srgbClr val="292934"/>
                </a:solidFill>
                <a:latin typeface="Calibri"/>
                <a:cs typeface="Calibri"/>
              </a:rPr>
              <a:t>P</a:t>
            </a:r>
            <a:r>
              <a:rPr lang="en-US" sz="2400" b="1" spc="5" dirty="0">
                <a:solidFill>
                  <a:srgbClr val="292934"/>
                </a:solidFill>
                <a:latin typeface="Calibri"/>
                <a:cs typeface="Calibri"/>
              </a:rPr>
              <a:t> </a:t>
            </a:r>
            <a:r>
              <a:rPr lang="en-US" sz="2400" spc="-20" dirty="0">
                <a:solidFill>
                  <a:srgbClr val="292934"/>
                </a:solidFill>
                <a:latin typeface="Calibri"/>
                <a:cs typeface="Calibri"/>
              </a:rPr>
              <a:t>mu</a:t>
            </a:r>
            <a:r>
              <a:rPr lang="en-US" sz="2400" spc="-50" dirty="0">
                <a:solidFill>
                  <a:srgbClr val="292934"/>
                </a:solidFill>
                <a:latin typeface="Calibri"/>
                <a:cs typeface="Calibri"/>
              </a:rPr>
              <a:t>s</a:t>
            </a:r>
            <a:r>
              <a:rPr lang="en-US" sz="2400" spc="-10" dirty="0">
                <a:solidFill>
                  <a:srgbClr val="292934"/>
                </a:solidFill>
                <a:latin typeface="Calibri"/>
                <a:cs typeface="Calibri"/>
              </a:rPr>
              <a:t>t</a:t>
            </a:r>
            <a:r>
              <a:rPr lang="en-US" sz="2400" spc="10"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10" dirty="0">
                <a:solidFill>
                  <a:srgbClr val="292934"/>
                </a:solidFill>
                <a:latin typeface="Calibri"/>
                <a:cs typeface="Calibri"/>
              </a:rPr>
              <a:t>e</a:t>
            </a:r>
            <a:r>
              <a:rPr lang="en-US" sz="2400" spc="-15" dirty="0">
                <a:solidFill>
                  <a:srgbClr val="292934"/>
                </a:solidFill>
                <a:latin typeface="Calibri"/>
                <a:cs typeface="Calibri"/>
              </a:rPr>
              <a:t>-mail</a:t>
            </a:r>
            <a:r>
              <a:rPr lang="en-US" sz="2400" spc="-10" dirty="0">
                <a:solidFill>
                  <a:srgbClr val="292934"/>
                </a:solidFill>
                <a:latin typeface="Calibri"/>
                <a:cs typeface="Calibri"/>
              </a:rPr>
              <a:t>e</a:t>
            </a:r>
            <a:r>
              <a:rPr lang="en-US" sz="2400" dirty="0">
                <a:solidFill>
                  <a:srgbClr val="292934"/>
                </a:solidFill>
                <a:latin typeface="Calibri"/>
                <a:cs typeface="Calibri"/>
              </a:rPr>
              <a:t>d</a:t>
            </a:r>
            <a:r>
              <a:rPr lang="en-US" sz="2400" spc="-5" dirty="0">
                <a:solidFill>
                  <a:srgbClr val="292934"/>
                </a:solidFill>
                <a:latin typeface="Calibri"/>
                <a:cs typeface="Calibri"/>
              </a:rPr>
              <a:t> </a:t>
            </a:r>
            <a:r>
              <a:rPr lang="en-US" sz="2400" spc="-25" dirty="0">
                <a:solidFill>
                  <a:srgbClr val="292934"/>
                </a:solidFill>
                <a:latin typeface="Calibri"/>
                <a:cs typeface="Calibri"/>
              </a:rPr>
              <a:t>b</a:t>
            </a:r>
            <a:r>
              <a:rPr lang="en-US" sz="2400" spc="-15" dirty="0">
                <a:solidFill>
                  <a:srgbClr val="292934"/>
                </a:solidFill>
                <a:latin typeface="Calibri"/>
                <a:cs typeface="Calibri"/>
              </a:rPr>
              <a:t>y</a:t>
            </a:r>
            <a:r>
              <a:rPr lang="en-US" sz="2400" spc="10" dirty="0">
                <a:solidFill>
                  <a:srgbClr val="292934"/>
                </a:solidFill>
                <a:latin typeface="Calibri"/>
                <a:cs typeface="Calibri"/>
              </a:rPr>
              <a:t> </a:t>
            </a:r>
            <a:r>
              <a:rPr lang="en-US" sz="2400" b="1" spc="-20" dirty="0">
                <a:solidFill>
                  <a:schemeClr val="accent6"/>
                </a:solidFill>
                <a:latin typeface="Calibri"/>
                <a:cs typeface="Calibri"/>
              </a:rPr>
              <a:t>October 22, 2024</a:t>
            </a:r>
            <a:r>
              <a:rPr lang="en-US" sz="2400" b="1" dirty="0">
                <a:solidFill>
                  <a:srgbClr val="FF0000"/>
                </a:solidFill>
                <a:latin typeface="Calibri"/>
                <a:cs typeface="Calibri"/>
              </a:rPr>
              <a:t> </a:t>
            </a:r>
            <a:r>
              <a:rPr lang="en-US" sz="2400" spc="-30" dirty="0">
                <a:solidFill>
                  <a:srgbClr val="292934"/>
                </a:solidFill>
                <a:latin typeface="Calibri"/>
                <a:cs typeface="Calibri"/>
              </a:rPr>
              <a:t>t</a:t>
            </a:r>
            <a:r>
              <a:rPr lang="en-US" sz="2400" spc="-15" dirty="0">
                <a:solidFill>
                  <a:srgbClr val="292934"/>
                </a:solidFill>
                <a:latin typeface="Calibri"/>
                <a:cs typeface="Calibri"/>
              </a:rPr>
              <a:t>o</a:t>
            </a:r>
            <a:r>
              <a:rPr lang="en-US" sz="2400" spc="-10" dirty="0">
                <a:solidFill>
                  <a:srgbClr val="292934"/>
                </a:solidFill>
                <a:latin typeface="Calibri"/>
                <a:cs typeface="Calibri"/>
              </a:rPr>
              <a:t> </a:t>
            </a:r>
            <a:r>
              <a:rPr lang="en-US" sz="2400" u="heavy" spc="-20" dirty="0">
                <a:solidFill>
                  <a:srgbClr val="0000FF"/>
                </a:solidFill>
                <a:latin typeface="Calibri"/>
                <a:cs typeface="Calibri"/>
                <a:hlinkClick r:id="rId6"/>
              </a:rPr>
              <a:t>S</a:t>
            </a:r>
            <a:r>
              <a:rPr lang="en-US" sz="2400" u="heavy" spc="-25" dirty="0">
                <a:solidFill>
                  <a:srgbClr val="0000FF"/>
                </a:solidFill>
                <a:latin typeface="Calibri"/>
                <a:cs typeface="Calibri"/>
                <a:hlinkClick r:id="rId6"/>
              </a:rPr>
              <a:t>T</a:t>
            </a:r>
            <a:r>
              <a:rPr lang="en-US" sz="2400" u="heavy" spc="-20" dirty="0">
                <a:solidFill>
                  <a:srgbClr val="0000FF"/>
                </a:solidFill>
                <a:latin typeface="Calibri"/>
                <a:cs typeface="Calibri"/>
                <a:hlinkClick r:id="rId6"/>
              </a:rPr>
              <a:t>EPRFP@</a:t>
            </a:r>
            <a:r>
              <a:rPr lang="en-US" sz="2400" u="heavy" spc="-60" dirty="0">
                <a:solidFill>
                  <a:srgbClr val="0000FF"/>
                </a:solidFill>
                <a:latin typeface="Calibri"/>
                <a:cs typeface="Calibri"/>
                <a:hlinkClick r:id="rId6"/>
              </a:rPr>
              <a:t>n</a:t>
            </a:r>
            <a:r>
              <a:rPr lang="en-US" sz="2400" u="heavy" spc="-45" dirty="0">
                <a:solidFill>
                  <a:srgbClr val="0000FF"/>
                </a:solidFill>
                <a:latin typeface="Calibri"/>
                <a:cs typeface="Calibri"/>
                <a:hlinkClick r:id="rId6"/>
              </a:rPr>
              <a:t>y</a:t>
            </a:r>
            <a:r>
              <a:rPr lang="en-US" sz="2400" u="heavy" spc="-20" dirty="0">
                <a:solidFill>
                  <a:srgbClr val="0000FF"/>
                </a:solidFill>
                <a:latin typeface="Calibri"/>
                <a:cs typeface="Calibri"/>
                <a:hlinkClick r:id="rId6"/>
              </a:rPr>
              <a:t>sed</a:t>
            </a:r>
            <a:r>
              <a:rPr lang="en-US" sz="2400" u="heavy" spc="15" dirty="0">
                <a:solidFill>
                  <a:srgbClr val="0000FF"/>
                </a:solidFill>
                <a:latin typeface="Calibri"/>
                <a:cs typeface="Calibri"/>
                <a:hlinkClick r:id="rId6"/>
              </a:rPr>
              <a:t>.</a:t>
            </a:r>
            <a:r>
              <a:rPr lang="en-US" sz="2400" u="heavy" spc="-30" dirty="0">
                <a:solidFill>
                  <a:srgbClr val="0000FF"/>
                </a:solidFill>
                <a:latin typeface="Calibri"/>
                <a:cs typeface="Calibri"/>
                <a:hlinkClick r:id="rId6"/>
              </a:rPr>
              <a:t>g</a:t>
            </a:r>
            <a:r>
              <a:rPr lang="en-US" sz="2400" u="heavy" spc="-20" dirty="0">
                <a:solidFill>
                  <a:srgbClr val="0000FF"/>
                </a:solidFill>
                <a:latin typeface="Calibri"/>
                <a:cs typeface="Calibri"/>
                <a:hlinkClick r:id="rId6"/>
              </a:rPr>
              <a:t>ov</a:t>
            </a:r>
            <a:endParaRPr lang="en-US" sz="2400" u="heavy" spc="-20" dirty="0">
              <a:solidFill>
                <a:srgbClr val="0000FF"/>
              </a:solidFill>
              <a:latin typeface="Calibri"/>
              <a:cs typeface="Calibri"/>
            </a:endParaRPr>
          </a:p>
          <a:p>
            <a:pPr marL="282575" indent="-282575">
              <a:buClr>
                <a:schemeClr val="accent6">
                  <a:lumMod val="50000"/>
                </a:schemeClr>
              </a:buClr>
              <a:buSzPct val="75000"/>
              <a:buFont typeface="Wingdings" panose="05000000000000000000" pitchFamily="2" charset="2"/>
              <a:buChar char="v"/>
              <a:tabLst>
                <a:tab pos="631825" algn="l"/>
              </a:tabLst>
            </a:pPr>
            <a:endParaRPr lang="en-US" sz="300" u="heavy" spc="-20" dirty="0">
              <a:solidFill>
                <a:srgbClr val="0000FF"/>
              </a:solidFill>
              <a:latin typeface="Calibri"/>
              <a:cs typeface="Calibri"/>
            </a:endParaRP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sz="2400" b="1" spc="-20" dirty="0">
                <a:solidFill>
                  <a:srgbClr val="292934"/>
                </a:solidFill>
                <a:latin typeface="Calibri"/>
                <a:cs typeface="Calibri"/>
              </a:rPr>
              <a:t>Qu</a:t>
            </a:r>
            <a:r>
              <a:rPr sz="2400" b="1" spc="-5" dirty="0">
                <a:solidFill>
                  <a:srgbClr val="292934"/>
                </a:solidFill>
                <a:latin typeface="Calibri"/>
                <a:cs typeface="Calibri"/>
              </a:rPr>
              <a:t>e</a:t>
            </a:r>
            <a:r>
              <a:rPr sz="2400" b="1" spc="-35" dirty="0">
                <a:solidFill>
                  <a:srgbClr val="292934"/>
                </a:solidFill>
                <a:latin typeface="Calibri"/>
                <a:cs typeface="Calibri"/>
              </a:rPr>
              <a:t>s</a:t>
            </a:r>
            <a:r>
              <a:rPr sz="2400" b="1" spc="-15" dirty="0">
                <a:solidFill>
                  <a:srgbClr val="292934"/>
                </a:solidFill>
                <a:latin typeface="Calibri"/>
                <a:cs typeface="Calibri"/>
              </a:rPr>
              <a:t>tions and</a:t>
            </a:r>
            <a:r>
              <a:rPr sz="2400" b="1" spc="-5" dirty="0">
                <a:solidFill>
                  <a:srgbClr val="292934"/>
                </a:solidFill>
                <a:latin typeface="Calibri"/>
                <a:cs typeface="Calibri"/>
              </a:rPr>
              <a:t> </a:t>
            </a:r>
            <a:r>
              <a:rPr sz="2400" b="1" spc="-15" dirty="0">
                <a:solidFill>
                  <a:srgbClr val="292934"/>
                </a:solidFill>
                <a:latin typeface="Calibri"/>
                <a:cs typeface="Calibri"/>
              </a:rPr>
              <a:t>An</a:t>
            </a:r>
            <a:r>
              <a:rPr sz="2400" b="1" spc="-20" dirty="0">
                <a:solidFill>
                  <a:srgbClr val="292934"/>
                </a:solidFill>
                <a:latin typeface="Calibri"/>
                <a:cs typeface="Calibri"/>
              </a:rPr>
              <a:t>s</a:t>
            </a:r>
            <a:r>
              <a:rPr sz="2400" b="1" spc="-45" dirty="0">
                <a:solidFill>
                  <a:srgbClr val="292934"/>
                </a:solidFill>
                <a:latin typeface="Calibri"/>
                <a:cs typeface="Calibri"/>
              </a:rPr>
              <a:t>w</a:t>
            </a:r>
            <a:r>
              <a:rPr sz="2400" b="1" spc="-20" dirty="0">
                <a:solidFill>
                  <a:srgbClr val="292934"/>
                </a:solidFill>
                <a:latin typeface="Calibri"/>
                <a:cs typeface="Calibri"/>
              </a:rPr>
              <a:t>e</a:t>
            </a:r>
            <a:r>
              <a:rPr sz="2400" b="1" spc="-45" dirty="0">
                <a:solidFill>
                  <a:srgbClr val="292934"/>
                </a:solidFill>
                <a:latin typeface="Calibri"/>
                <a:cs typeface="Calibri"/>
              </a:rPr>
              <a:t>r</a:t>
            </a:r>
            <a:r>
              <a:rPr sz="2400" b="1" spc="-10" dirty="0">
                <a:solidFill>
                  <a:srgbClr val="292934"/>
                </a:solidFill>
                <a:latin typeface="Calibri"/>
                <a:cs typeface="Calibri"/>
              </a:rPr>
              <a:t>s</a:t>
            </a:r>
            <a:r>
              <a:rPr sz="2400" b="1" spc="20" dirty="0">
                <a:solidFill>
                  <a:srgbClr val="292934"/>
                </a:solidFill>
                <a:latin typeface="Calibri"/>
                <a:cs typeface="Calibri"/>
              </a:rPr>
              <a:t> </a:t>
            </a:r>
            <a:r>
              <a:rPr sz="2400" b="1" spc="-20" dirty="0">
                <a:solidFill>
                  <a:srgbClr val="292934"/>
                </a:solidFill>
                <a:latin typeface="Calibri"/>
                <a:cs typeface="Calibri"/>
              </a:rPr>
              <a:t>Summa</a:t>
            </a:r>
            <a:r>
              <a:rPr sz="2400" b="1" spc="-5" dirty="0">
                <a:solidFill>
                  <a:srgbClr val="292934"/>
                </a:solidFill>
                <a:latin typeface="Calibri"/>
                <a:cs typeface="Calibri"/>
              </a:rPr>
              <a:t>r</a:t>
            </a:r>
            <a:r>
              <a:rPr sz="2400" b="1" spc="-15" dirty="0">
                <a:solidFill>
                  <a:srgbClr val="292934"/>
                </a:solidFill>
                <a:latin typeface="Calibri"/>
                <a:cs typeface="Calibri"/>
              </a:rPr>
              <a:t>y</a:t>
            </a:r>
            <a:r>
              <a:rPr sz="2400" b="1" spc="20" dirty="0">
                <a:solidFill>
                  <a:srgbClr val="292934"/>
                </a:solidFill>
                <a:latin typeface="Calibri"/>
                <a:cs typeface="Calibri"/>
              </a:rPr>
              <a:t> </a:t>
            </a:r>
            <a:r>
              <a:rPr sz="2400" spc="-20" dirty="0">
                <a:solidFill>
                  <a:srgbClr val="292934"/>
                </a:solidFill>
                <a:latin typeface="Calibri"/>
                <a:cs typeface="Calibri"/>
              </a:rPr>
              <a:t>w</a:t>
            </a:r>
            <a:r>
              <a:rPr sz="2400" spc="-5" dirty="0">
                <a:solidFill>
                  <a:srgbClr val="292934"/>
                </a:solidFill>
                <a:latin typeface="Calibri"/>
                <a:cs typeface="Calibri"/>
              </a:rPr>
              <a:t>i</a:t>
            </a:r>
            <a:r>
              <a:rPr sz="2400" dirty="0">
                <a:solidFill>
                  <a:srgbClr val="292934"/>
                </a:solidFill>
                <a:latin typeface="Calibri"/>
                <a:cs typeface="Calibri"/>
              </a:rPr>
              <a:t>ll</a:t>
            </a:r>
            <a:r>
              <a:rPr sz="2400" spc="-5" dirty="0">
                <a:solidFill>
                  <a:srgbClr val="292934"/>
                </a:solidFill>
                <a:latin typeface="Calibri"/>
                <a:cs typeface="Calibri"/>
              </a:rPr>
              <a:t> </a:t>
            </a:r>
            <a:r>
              <a:rPr sz="2400" spc="-20" dirty="0">
                <a:solidFill>
                  <a:srgbClr val="292934"/>
                </a:solidFill>
                <a:latin typeface="Calibri"/>
                <a:cs typeface="Calibri"/>
              </a:rPr>
              <a:t>b</a:t>
            </a:r>
            <a:r>
              <a:rPr sz="2400" spc="-15" dirty="0">
                <a:solidFill>
                  <a:srgbClr val="292934"/>
                </a:solidFill>
                <a:latin typeface="Calibri"/>
                <a:cs typeface="Calibri"/>
              </a:rPr>
              <a:t>e</a:t>
            </a:r>
            <a:r>
              <a:rPr sz="2400" dirty="0">
                <a:solidFill>
                  <a:srgbClr val="292934"/>
                </a:solidFill>
                <a:latin typeface="Calibri"/>
                <a:cs typeface="Calibri"/>
              </a:rPr>
              <a:t> </a:t>
            </a:r>
            <a:r>
              <a:rPr sz="2400" spc="-20" dirty="0">
                <a:solidFill>
                  <a:srgbClr val="292934"/>
                </a:solidFill>
                <a:latin typeface="Calibri"/>
                <a:cs typeface="Calibri"/>
              </a:rPr>
              <a:t>p</a:t>
            </a:r>
            <a:r>
              <a:rPr sz="2400" spc="-15" dirty="0">
                <a:solidFill>
                  <a:srgbClr val="292934"/>
                </a:solidFill>
                <a:latin typeface="Calibri"/>
                <a:cs typeface="Calibri"/>
              </a:rPr>
              <a:t>o</a:t>
            </a:r>
            <a:r>
              <a:rPr sz="2400" spc="-40" dirty="0">
                <a:solidFill>
                  <a:srgbClr val="292934"/>
                </a:solidFill>
                <a:latin typeface="Calibri"/>
                <a:cs typeface="Calibri"/>
              </a:rPr>
              <a:t>s</a:t>
            </a:r>
            <a:r>
              <a:rPr sz="2400" spc="-30" dirty="0">
                <a:solidFill>
                  <a:srgbClr val="292934"/>
                </a:solidFill>
                <a:latin typeface="Calibri"/>
                <a:cs typeface="Calibri"/>
              </a:rPr>
              <a:t>t</a:t>
            </a:r>
            <a:r>
              <a:rPr sz="2400" spc="-15" dirty="0">
                <a:solidFill>
                  <a:srgbClr val="292934"/>
                </a:solidFill>
                <a:latin typeface="Calibri"/>
                <a:cs typeface="Calibri"/>
              </a:rPr>
              <a:t>ed</a:t>
            </a:r>
            <a:r>
              <a:rPr sz="2400" spc="-5" dirty="0">
                <a:solidFill>
                  <a:srgbClr val="292934"/>
                </a:solidFill>
                <a:latin typeface="Calibri"/>
                <a:cs typeface="Calibri"/>
              </a:rPr>
              <a:t> </a:t>
            </a:r>
            <a:r>
              <a:rPr sz="2400" spc="-20" dirty="0">
                <a:solidFill>
                  <a:srgbClr val="292934"/>
                </a:solidFill>
                <a:latin typeface="Calibri"/>
                <a:cs typeface="Calibri"/>
              </a:rPr>
              <a:t>n</a:t>
            </a:r>
            <a:r>
              <a:rPr sz="2400" spc="-15" dirty="0">
                <a:solidFill>
                  <a:srgbClr val="292934"/>
                </a:solidFill>
                <a:latin typeface="Calibri"/>
                <a:cs typeface="Calibri"/>
              </a:rPr>
              <a:t>o</a:t>
            </a:r>
            <a:r>
              <a:rPr sz="2400" spc="-5" dirty="0">
                <a:solidFill>
                  <a:srgbClr val="292934"/>
                </a:solidFill>
                <a:latin typeface="Calibri"/>
                <a:cs typeface="Calibri"/>
              </a:rPr>
              <a:t> </a:t>
            </a:r>
            <a:r>
              <a:rPr sz="2400" spc="-10" dirty="0">
                <a:solidFill>
                  <a:srgbClr val="292934"/>
                </a:solidFill>
                <a:latin typeface="Calibri"/>
                <a:cs typeface="Calibri"/>
              </a:rPr>
              <a:t>l</a:t>
            </a:r>
            <a:r>
              <a:rPr sz="2400" spc="-30" dirty="0">
                <a:solidFill>
                  <a:srgbClr val="292934"/>
                </a:solidFill>
                <a:latin typeface="Calibri"/>
                <a:cs typeface="Calibri"/>
              </a:rPr>
              <a:t>at</a:t>
            </a:r>
            <a:r>
              <a:rPr sz="2400" spc="-15" dirty="0">
                <a:solidFill>
                  <a:srgbClr val="292934"/>
                </a:solidFill>
                <a:latin typeface="Calibri"/>
                <a:cs typeface="Calibri"/>
              </a:rPr>
              <a:t>er than</a:t>
            </a:r>
            <a:r>
              <a:rPr sz="2400" spc="-5" dirty="0">
                <a:solidFill>
                  <a:srgbClr val="292934"/>
                </a:solidFill>
                <a:latin typeface="Calibri"/>
                <a:cs typeface="Calibri"/>
              </a:rPr>
              <a:t> </a:t>
            </a:r>
            <a:r>
              <a:rPr lang="en-US" sz="2400" b="1" spc="-60" dirty="0">
                <a:solidFill>
                  <a:schemeClr val="accent6"/>
                </a:solidFill>
                <a:latin typeface="Calibri"/>
                <a:cs typeface="Calibri"/>
              </a:rPr>
              <a:t>November 5, 2024 </a:t>
            </a:r>
            <a:r>
              <a:rPr sz="2400" spc="-30" dirty="0">
                <a:solidFill>
                  <a:srgbClr val="292934"/>
                </a:solidFill>
                <a:latin typeface="Calibri"/>
                <a:cs typeface="Calibri"/>
              </a:rPr>
              <a:t>t</a:t>
            </a:r>
            <a:r>
              <a:rPr sz="2400" spc="-15" dirty="0">
                <a:solidFill>
                  <a:srgbClr val="292934"/>
                </a:solidFill>
                <a:latin typeface="Calibri"/>
                <a:cs typeface="Calibri"/>
              </a:rPr>
              <a:t>o</a:t>
            </a:r>
            <a:r>
              <a:rPr sz="2400" spc="-10" dirty="0">
                <a:solidFill>
                  <a:srgbClr val="292934"/>
                </a:solidFill>
                <a:latin typeface="Calibri"/>
                <a:cs typeface="Calibri"/>
              </a:rPr>
              <a:t> </a:t>
            </a:r>
            <a:r>
              <a:rPr sz="2400" spc="-15" dirty="0">
                <a:solidFill>
                  <a:srgbClr val="292934"/>
                </a:solidFill>
                <a:latin typeface="Calibri"/>
                <a:cs typeface="Calibri"/>
              </a:rPr>
              <a:t>the</a:t>
            </a:r>
            <a:r>
              <a:rPr sz="2400" spc="10" dirty="0">
                <a:solidFill>
                  <a:srgbClr val="292934"/>
                </a:solidFill>
                <a:latin typeface="Calibri"/>
                <a:cs typeface="Calibri"/>
              </a:rPr>
              <a:t> </a:t>
            </a:r>
            <a:r>
              <a:rPr sz="2400" spc="-65" dirty="0">
                <a:solidFill>
                  <a:srgbClr val="292934"/>
                </a:solidFill>
                <a:latin typeface="Calibri"/>
                <a:cs typeface="Calibri"/>
              </a:rPr>
              <a:t>f</a:t>
            </a:r>
            <a:r>
              <a:rPr sz="2400" spc="-15" dirty="0">
                <a:solidFill>
                  <a:srgbClr val="292934"/>
                </a:solidFill>
                <a:latin typeface="Calibri"/>
                <a:cs typeface="Calibri"/>
              </a:rPr>
              <a:t>ol</a:t>
            </a:r>
            <a:r>
              <a:rPr sz="2400" spc="-5" dirty="0">
                <a:solidFill>
                  <a:srgbClr val="292934"/>
                </a:solidFill>
                <a:latin typeface="Calibri"/>
                <a:cs typeface="Calibri"/>
              </a:rPr>
              <a:t>l</a:t>
            </a:r>
            <a:r>
              <a:rPr sz="2400" spc="-20" dirty="0">
                <a:solidFill>
                  <a:srgbClr val="292934"/>
                </a:solidFill>
                <a:latin typeface="Calibri"/>
                <a:cs typeface="Calibri"/>
              </a:rPr>
              <a:t>owin</a:t>
            </a:r>
            <a:r>
              <a:rPr sz="2400" spc="-15" dirty="0">
                <a:solidFill>
                  <a:srgbClr val="292934"/>
                </a:solidFill>
                <a:latin typeface="Calibri"/>
                <a:cs typeface="Calibri"/>
              </a:rPr>
              <a:t>g</a:t>
            </a:r>
            <a:r>
              <a:rPr sz="2400" spc="-20" dirty="0">
                <a:solidFill>
                  <a:srgbClr val="292934"/>
                </a:solidFill>
                <a:latin typeface="Calibri"/>
                <a:cs typeface="Calibri"/>
              </a:rPr>
              <a:t> </a:t>
            </a:r>
            <a:r>
              <a:rPr sz="2400" spc="-40" dirty="0">
                <a:solidFill>
                  <a:srgbClr val="292934"/>
                </a:solidFill>
                <a:latin typeface="Calibri"/>
                <a:cs typeface="Calibri"/>
              </a:rPr>
              <a:t>w</a:t>
            </a:r>
            <a:r>
              <a:rPr sz="2400" spc="-15" dirty="0">
                <a:solidFill>
                  <a:srgbClr val="292934"/>
                </a:solidFill>
                <a:latin typeface="Calibri"/>
                <a:cs typeface="Calibri"/>
              </a:rPr>
              <a:t>e</a:t>
            </a:r>
            <a:r>
              <a:rPr sz="2400" spc="-30" dirty="0">
                <a:solidFill>
                  <a:srgbClr val="292934"/>
                </a:solidFill>
                <a:latin typeface="Calibri"/>
                <a:cs typeface="Calibri"/>
              </a:rPr>
              <a:t>b</a:t>
            </a:r>
            <a:r>
              <a:rPr sz="2400" spc="-15" dirty="0">
                <a:solidFill>
                  <a:srgbClr val="292934"/>
                </a:solidFill>
                <a:latin typeface="Calibri"/>
                <a:cs typeface="Calibri"/>
              </a:rPr>
              <a:t>si</a:t>
            </a:r>
            <a:r>
              <a:rPr sz="2400" spc="-35" dirty="0">
                <a:solidFill>
                  <a:srgbClr val="292934"/>
                </a:solidFill>
                <a:latin typeface="Calibri"/>
                <a:cs typeface="Calibri"/>
              </a:rPr>
              <a:t>t</a:t>
            </a:r>
            <a:r>
              <a:rPr sz="2400" spc="-10" dirty="0">
                <a:solidFill>
                  <a:srgbClr val="292934"/>
                </a:solidFill>
                <a:latin typeface="Calibri"/>
                <a:cs typeface="Calibri"/>
              </a:rPr>
              <a:t>e</a:t>
            </a:r>
            <a:r>
              <a:rPr lang="en-US" sz="2400" spc="-10" dirty="0">
                <a:solidFill>
                  <a:srgbClr val="292934"/>
                </a:solidFill>
                <a:latin typeface="Calibri"/>
                <a:cs typeface="Calibri"/>
              </a:rPr>
              <a:t>:</a:t>
            </a: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dirty="0">
                <a:hlinkClick r:id="rId7"/>
              </a:rPr>
              <a:t>https://www.nysed.gov/postsecondary-services/science-and-technology-entry-program-step</a:t>
            </a:r>
            <a:endParaRPr lang="en-US" sz="2400" dirty="0"/>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b="1" spc="-15" dirty="0">
                <a:solidFill>
                  <a:srgbClr val="292934"/>
                </a:solidFill>
                <a:latin typeface="Calibri"/>
                <a:cs typeface="Calibri"/>
              </a:rPr>
              <a:t>Appli</a:t>
            </a:r>
            <a:r>
              <a:rPr lang="en-US" sz="2400" b="1" spc="-25" dirty="0">
                <a:solidFill>
                  <a:srgbClr val="292934"/>
                </a:solidFill>
                <a:latin typeface="Calibri"/>
                <a:cs typeface="Calibri"/>
              </a:rPr>
              <a:t>c</a:t>
            </a:r>
            <a:r>
              <a:rPr lang="en-US" sz="2400" b="1" spc="-35" dirty="0">
                <a:solidFill>
                  <a:srgbClr val="292934"/>
                </a:solidFill>
                <a:latin typeface="Calibri"/>
                <a:cs typeface="Calibri"/>
              </a:rPr>
              <a:t>a</a:t>
            </a:r>
            <a:r>
              <a:rPr lang="en-US" sz="2400" b="1" spc="-15" dirty="0">
                <a:solidFill>
                  <a:srgbClr val="292934"/>
                </a:solidFill>
                <a:latin typeface="Calibri"/>
                <a:cs typeface="Calibri"/>
              </a:rPr>
              <a:t>tions</a:t>
            </a:r>
            <a:r>
              <a:rPr lang="en-US" sz="2400" b="1" spc="-10" dirty="0">
                <a:solidFill>
                  <a:srgbClr val="292934"/>
                </a:solidFill>
                <a:latin typeface="Calibri"/>
                <a:cs typeface="Calibri"/>
              </a:rPr>
              <a:t> </a:t>
            </a:r>
            <a:r>
              <a:rPr lang="en-US" sz="2400" b="1" spc="-20" dirty="0">
                <a:solidFill>
                  <a:srgbClr val="292934"/>
                </a:solidFill>
                <a:latin typeface="Calibri"/>
                <a:cs typeface="Calibri"/>
              </a:rPr>
              <a:t>Du</a:t>
            </a:r>
            <a:r>
              <a:rPr lang="en-US" sz="2400" b="1" spc="-10" dirty="0">
                <a:solidFill>
                  <a:srgbClr val="292934"/>
                </a:solidFill>
                <a:latin typeface="Calibri"/>
                <a:cs typeface="Calibri"/>
              </a:rPr>
              <a:t>e:</a:t>
            </a:r>
            <a:r>
              <a:rPr lang="en-US" sz="2400" b="1" dirty="0">
                <a:solidFill>
                  <a:srgbClr val="292934"/>
                </a:solidFill>
                <a:latin typeface="Calibri"/>
                <a:cs typeface="Calibri"/>
              </a:rPr>
              <a:t> </a:t>
            </a:r>
            <a:r>
              <a:rPr lang="en-US" sz="2400" b="1" spc="-20" dirty="0">
                <a:solidFill>
                  <a:schemeClr val="accent6"/>
                </a:solidFill>
                <a:latin typeface="Calibri"/>
                <a:cs typeface="Calibri"/>
              </a:rPr>
              <a:t>November 26, 2024</a:t>
            </a: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b="1" spc="-20" dirty="0">
                <a:solidFill>
                  <a:srgbClr val="292934"/>
                </a:solidFill>
                <a:latin typeface="Calibri"/>
                <a:cs typeface="Calibri"/>
              </a:rPr>
              <a:t>A</a:t>
            </a:r>
            <a:r>
              <a:rPr lang="en-US" sz="2400" b="1" spc="-35" dirty="0">
                <a:solidFill>
                  <a:srgbClr val="292934"/>
                </a:solidFill>
                <a:latin typeface="Calibri"/>
                <a:cs typeface="Calibri"/>
              </a:rPr>
              <a:t>n</a:t>
            </a:r>
            <a:r>
              <a:rPr lang="en-US" sz="2400" b="1" spc="-10" dirty="0">
                <a:solidFill>
                  <a:srgbClr val="292934"/>
                </a:solidFill>
                <a:latin typeface="Calibri"/>
                <a:cs typeface="Calibri"/>
              </a:rPr>
              <a:t>ticip</a:t>
            </a:r>
            <a:r>
              <a:rPr lang="en-US" sz="2400" b="1" spc="-40" dirty="0">
                <a:solidFill>
                  <a:srgbClr val="292934"/>
                </a:solidFill>
                <a:latin typeface="Calibri"/>
                <a:cs typeface="Calibri"/>
              </a:rPr>
              <a:t>a</a:t>
            </a:r>
            <a:r>
              <a:rPr lang="en-US" sz="2400" b="1" spc="-50" dirty="0">
                <a:solidFill>
                  <a:srgbClr val="292934"/>
                </a:solidFill>
                <a:latin typeface="Calibri"/>
                <a:cs typeface="Calibri"/>
              </a:rPr>
              <a:t>t</a:t>
            </a:r>
            <a:r>
              <a:rPr lang="en-US" sz="2400" b="1" spc="-20" dirty="0">
                <a:solidFill>
                  <a:srgbClr val="292934"/>
                </a:solidFill>
                <a:latin typeface="Calibri"/>
                <a:cs typeface="Calibri"/>
              </a:rPr>
              <a:t>e</a:t>
            </a:r>
            <a:r>
              <a:rPr lang="en-US" sz="2400" b="1" spc="-15" dirty="0">
                <a:solidFill>
                  <a:srgbClr val="292934"/>
                </a:solidFill>
                <a:latin typeface="Calibri"/>
                <a:cs typeface="Calibri"/>
              </a:rPr>
              <a:t>d</a:t>
            </a:r>
            <a:r>
              <a:rPr lang="en-US" sz="2400" b="1" spc="5" dirty="0">
                <a:solidFill>
                  <a:srgbClr val="292934"/>
                </a:solidFill>
                <a:latin typeface="Calibri"/>
                <a:cs typeface="Calibri"/>
              </a:rPr>
              <a:t> </a:t>
            </a:r>
            <a:r>
              <a:rPr lang="en-US" sz="2400" b="1" u="sng" spc="5" dirty="0">
                <a:solidFill>
                  <a:srgbClr val="292934"/>
                </a:solidFill>
                <a:latin typeface="Calibri"/>
                <a:cs typeface="Calibri"/>
              </a:rPr>
              <a:t>Preliminary</a:t>
            </a:r>
            <a:r>
              <a:rPr lang="en-US" sz="2400" b="1" spc="5" dirty="0">
                <a:solidFill>
                  <a:srgbClr val="292934"/>
                </a:solidFill>
                <a:latin typeface="Calibri"/>
                <a:cs typeface="Calibri"/>
              </a:rPr>
              <a:t> </a:t>
            </a:r>
            <a:r>
              <a:rPr lang="en-US" sz="2400" b="1" spc="-10" dirty="0">
                <a:solidFill>
                  <a:srgbClr val="292934"/>
                </a:solidFill>
                <a:latin typeface="Calibri"/>
                <a:cs typeface="Calibri"/>
              </a:rPr>
              <a:t>Notifi</a:t>
            </a:r>
            <a:r>
              <a:rPr lang="en-US" sz="2400" b="1" spc="-35" dirty="0">
                <a:solidFill>
                  <a:srgbClr val="292934"/>
                </a:solidFill>
                <a:latin typeface="Calibri"/>
                <a:cs typeface="Calibri"/>
              </a:rPr>
              <a:t>ca</a:t>
            </a:r>
            <a:r>
              <a:rPr lang="en-US" sz="2400" b="1" spc="-15" dirty="0">
                <a:solidFill>
                  <a:srgbClr val="292934"/>
                </a:solidFill>
                <a:latin typeface="Calibri"/>
                <a:cs typeface="Calibri"/>
              </a:rPr>
              <a:t>tion</a:t>
            </a:r>
            <a:r>
              <a:rPr lang="en-US" sz="2400" b="1" spc="-5" dirty="0">
                <a:solidFill>
                  <a:srgbClr val="292934"/>
                </a:solidFill>
                <a:latin typeface="Calibri"/>
                <a:cs typeface="Calibri"/>
              </a:rPr>
              <a:t> </a:t>
            </a:r>
            <a:r>
              <a:rPr lang="en-US" sz="2400" b="1" spc="-15" dirty="0">
                <a:solidFill>
                  <a:srgbClr val="292934"/>
                </a:solidFill>
                <a:latin typeface="Calibri"/>
                <a:cs typeface="Calibri"/>
              </a:rPr>
              <a:t>of</a:t>
            </a:r>
            <a:r>
              <a:rPr lang="en-US" sz="2400" b="1" spc="-5" dirty="0">
                <a:solidFill>
                  <a:srgbClr val="292934"/>
                </a:solidFill>
                <a:latin typeface="Calibri"/>
                <a:cs typeface="Calibri"/>
              </a:rPr>
              <a:t> </a:t>
            </a:r>
            <a:r>
              <a:rPr lang="en-US" sz="2400" b="1" spc="-20" dirty="0">
                <a:solidFill>
                  <a:srgbClr val="292934"/>
                </a:solidFill>
                <a:latin typeface="Calibri"/>
                <a:cs typeface="Calibri"/>
              </a:rPr>
              <a:t>A</a:t>
            </a:r>
            <a:r>
              <a:rPr lang="en-US" sz="2400" b="1" spc="-40" dirty="0">
                <a:solidFill>
                  <a:srgbClr val="292934"/>
                </a:solidFill>
                <a:latin typeface="Calibri"/>
                <a:cs typeface="Calibri"/>
              </a:rPr>
              <a:t>w</a:t>
            </a:r>
            <a:r>
              <a:rPr lang="en-US" sz="2400" b="1" spc="-15" dirty="0">
                <a:solidFill>
                  <a:srgbClr val="292934"/>
                </a:solidFill>
                <a:latin typeface="Calibri"/>
                <a:cs typeface="Calibri"/>
              </a:rPr>
              <a:t>a</a:t>
            </a:r>
            <a:r>
              <a:rPr lang="en-US" sz="2400" b="1" spc="-45" dirty="0">
                <a:solidFill>
                  <a:srgbClr val="292934"/>
                </a:solidFill>
                <a:latin typeface="Calibri"/>
                <a:cs typeface="Calibri"/>
              </a:rPr>
              <a:t>r</a:t>
            </a:r>
            <a:r>
              <a:rPr lang="en-US" sz="2400" b="1" spc="-15" dirty="0">
                <a:solidFill>
                  <a:srgbClr val="292934"/>
                </a:solidFill>
                <a:latin typeface="Calibri"/>
                <a:cs typeface="Calibri"/>
              </a:rPr>
              <a:t>ds:</a:t>
            </a:r>
            <a:r>
              <a:rPr lang="en-US" sz="2400" b="1" spc="5" dirty="0">
                <a:solidFill>
                  <a:srgbClr val="292934"/>
                </a:solidFill>
                <a:latin typeface="Calibri"/>
                <a:cs typeface="Calibri"/>
              </a:rPr>
              <a:t> </a:t>
            </a:r>
            <a:r>
              <a:rPr lang="en-US" sz="2400" b="1" spc="-15" dirty="0">
                <a:solidFill>
                  <a:schemeClr val="accent6"/>
                </a:solidFill>
                <a:latin typeface="Calibri"/>
                <a:cs typeface="Calibri"/>
              </a:rPr>
              <a:t>February 13, 2025  </a:t>
            </a:r>
            <a:r>
              <a:rPr lang="en-US" sz="2400" i="1" spc="-15" dirty="0">
                <a:solidFill>
                  <a:srgbClr val="292934"/>
                </a:solidFill>
                <a:latin typeface="Calibri"/>
                <a:cs typeface="Calibri"/>
              </a:rPr>
              <a:t>(</a:t>
            </a:r>
            <a:r>
              <a:rPr lang="en-US" sz="2400" i="1" spc="-70" dirty="0">
                <a:solidFill>
                  <a:srgbClr val="292934"/>
                </a:solidFill>
                <a:latin typeface="Calibri"/>
                <a:cs typeface="Calibri"/>
              </a:rPr>
              <a:t>P</a:t>
            </a:r>
            <a:r>
              <a:rPr lang="en-US" sz="2400" i="1" spc="-15" dirty="0">
                <a:solidFill>
                  <a:srgbClr val="292934"/>
                </a:solidFill>
                <a:latin typeface="Calibri"/>
                <a:cs typeface="Calibri"/>
              </a:rPr>
              <a:t>ending</a:t>
            </a:r>
            <a:r>
              <a:rPr lang="en-US" sz="2400" i="1" spc="10" dirty="0">
                <a:solidFill>
                  <a:srgbClr val="292934"/>
                </a:solidFill>
                <a:latin typeface="Calibri"/>
                <a:cs typeface="Calibri"/>
              </a:rPr>
              <a:t> </a:t>
            </a:r>
            <a:r>
              <a:rPr lang="en-US" sz="2400" i="1" spc="-15" dirty="0">
                <a:solidFill>
                  <a:srgbClr val="292934"/>
                </a:solidFill>
                <a:latin typeface="Calibri"/>
                <a:cs typeface="Calibri"/>
              </a:rPr>
              <a:t>an</a:t>
            </a:r>
            <a:r>
              <a:rPr lang="en-US" sz="2400" i="1" spc="-5" dirty="0">
                <a:solidFill>
                  <a:srgbClr val="292934"/>
                </a:solidFill>
                <a:latin typeface="Calibri"/>
                <a:cs typeface="Calibri"/>
              </a:rPr>
              <a:t> </a:t>
            </a:r>
            <a:r>
              <a:rPr lang="en-US" sz="2400" i="1" spc="-15" dirty="0">
                <a:solidFill>
                  <a:srgbClr val="292934"/>
                </a:solidFill>
                <a:latin typeface="Calibri"/>
                <a:cs typeface="Calibri"/>
              </a:rPr>
              <a:t>app</a:t>
            </a:r>
            <a:r>
              <a:rPr lang="en-US" sz="2400" i="1" spc="-45" dirty="0">
                <a:solidFill>
                  <a:srgbClr val="292934"/>
                </a:solidFill>
                <a:latin typeface="Calibri"/>
                <a:cs typeface="Calibri"/>
              </a:rPr>
              <a:t>r</a:t>
            </a:r>
            <a:r>
              <a:rPr lang="en-US" sz="2400" i="1" spc="-20" dirty="0">
                <a:solidFill>
                  <a:srgbClr val="292934"/>
                </a:solidFill>
                <a:latin typeface="Calibri"/>
                <a:cs typeface="Calibri"/>
              </a:rPr>
              <a:t>o</a:t>
            </a:r>
            <a:r>
              <a:rPr lang="en-US" sz="2400" i="1" spc="-50" dirty="0">
                <a:solidFill>
                  <a:srgbClr val="292934"/>
                </a:solidFill>
                <a:latin typeface="Calibri"/>
                <a:cs typeface="Calibri"/>
              </a:rPr>
              <a:t>v</a:t>
            </a:r>
            <a:r>
              <a:rPr lang="en-US" sz="2400" i="1" spc="-15" dirty="0">
                <a:solidFill>
                  <a:srgbClr val="292934"/>
                </a:solidFill>
                <a:latin typeface="Calibri"/>
                <a:cs typeface="Calibri"/>
              </a:rPr>
              <a:t>ed</a:t>
            </a:r>
            <a:r>
              <a:rPr lang="en-US" sz="2400" i="1" spc="-5" dirty="0">
                <a:solidFill>
                  <a:srgbClr val="292934"/>
                </a:solidFill>
                <a:latin typeface="Calibri"/>
                <a:cs typeface="Calibri"/>
              </a:rPr>
              <a:t> </a:t>
            </a:r>
            <a:r>
              <a:rPr lang="en-US" sz="2400" i="1" spc="-40" dirty="0">
                <a:solidFill>
                  <a:srgbClr val="292934"/>
                </a:solidFill>
                <a:latin typeface="Calibri"/>
                <a:cs typeface="Calibri"/>
              </a:rPr>
              <a:t>s</a:t>
            </a:r>
            <a:r>
              <a:rPr lang="en-US" sz="2400" i="1" spc="-45" dirty="0">
                <a:solidFill>
                  <a:srgbClr val="292934"/>
                </a:solidFill>
                <a:latin typeface="Calibri"/>
                <a:cs typeface="Calibri"/>
              </a:rPr>
              <a:t>t</a:t>
            </a:r>
            <a:r>
              <a:rPr lang="en-US" sz="2400" i="1" spc="-35" dirty="0">
                <a:solidFill>
                  <a:srgbClr val="292934"/>
                </a:solidFill>
                <a:latin typeface="Calibri"/>
                <a:cs typeface="Calibri"/>
              </a:rPr>
              <a:t>a</a:t>
            </a:r>
            <a:r>
              <a:rPr lang="en-US" sz="2400" i="1" spc="-30" dirty="0">
                <a:solidFill>
                  <a:srgbClr val="292934"/>
                </a:solidFill>
                <a:latin typeface="Calibri"/>
                <a:cs typeface="Calibri"/>
              </a:rPr>
              <a:t>t</a:t>
            </a:r>
            <a:r>
              <a:rPr lang="en-US" sz="2400" i="1" spc="-15" dirty="0">
                <a:solidFill>
                  <a:srgbClr val="292934"/>
                </a:solidFill>
                <a:latin typeface="Calibri"/>
                <a:cs typeface="Calibri"/>
              </a:rPr>
              <a:t>e</a:t>
            </a:r>
            <a:r>
              <a:rPr lang="en-US" sz="2400" i="1" dirty="0">
                <a:solidFill>
                  <a:srgbClr val="292934"/>
                </a:solidFill>
                <a:latin typeface="Calibri"/>
                <a:cs typeface="Calibri"/>
              </a:rPr>
              <a:t> </a:t>
            </a:r>
            <a:r>
              <a:rPr lang="en-US" sz="2400" i="1" spc="-20" dirty="0">
                <a:solidFill>
                  <a:srgbClr val="292934"/>
                </a:solidFill>
                <a:latin typeface="Calibri"/>
                <a:cs typeface="Calibri"/>
              </a:rPr>
              <a:t>bud</a:t>
            </a:r>
            <a:r>
              <a:rPr lang="en-US" sz="2400" i="1" spc="-40" dirty="0">
                <a:solidFill>
                  <a:srgbClr val="292934"/>
                </a:solidFill>
                <a:latin typeface="Calibri"/>
                <a:cs typeface="Calibri"/>
              </a:rPr>
              <a:t>g</a:t>
            </a:r>
            <a:r>
              <a:rPr lang="en-US" sz="2400" i="1" spc="-15" dirty="0">
                <a:solidFill>
                  <a:srgbClr val="292934"/>
                </a:solidFill>
                <a:latin typeface="Calibri"/>
                <a:cs typeface="Calibri"/>
              </a:rPr>
              <a:t>et</a:t>
            </a:r>
            <a:r>
              <a:rPr lang="en-US" sz="2400" i="1" dirty="0">
                <a:solidFill>
                  <a:srgbClr val="292934"/>
                </a:solidFill>
                <a:latin typeface="Calibri"/>
                <a:cs typeface="Calibri"/>
              </a:rPr>
              <a:t> </a:t>
            </a:r>
            <a:r>
              <a:rPr lang="en-US" sz="2400" i="1" spc="-15" dirty="0">
                <a:solidFill>
                  <a:srgbClr val="292934"/>
                </a:solidFill>
                <a:latin typeface="Calibri"/>
                <a:cs typeface="Calibri"/>
              </a:rPr>
              <a:t>and</a:t>
            </a:r>
            <a:r>
              <a:rPr lang="en-US" sz="2400" i="1" spc="-5" dirty="0">
                <a:solidFill>
                  <a:srgbClr val="292934"/>
                </a:solidFill>
                <a:latin typeface="Calibri"/>
                <a:cs typeface="Calibri"/>
              </a:rPr>
              <a:t> </a:t>
            </a:r>
            <a:r>
              <a:rPr lang="en-US" sz="2400" i="1" spc="-15" dirty="0">
                <a:solidFill>
                  <a:srgbClr val="292934"/>
                </a:solidFill>
                <a:latin typeface="Calibri"/>
                <a:cs typeface="Calibri"/>
              </a:rPr>
              <a:t>app</a:t>
            </a:r>
            <a:r>
              <a:rPr lang="en-US" sz="2400" i="1" spc="-45" dirty="0">
                <a:solidFill>
                  <a:srgbClr val="292934"/>
                </a:solidFill>
                <a:latin typeface="Calibri"/>
                <a:cs typeface="Calibri"/>
              </a:rPr>
              <a:t>r</a:t>
            </a:r>
            <a:r>
              <a:rPr lang="en-US" sz="2400" i="1" spc="-20" dirty="0">
                <a:solidFill>
                  <a:srgbClr val="292934"/>
                </a:solidFill>
                <a:latin typeface="Calibri"/>
                <a:cs typeface="Calibri"/>
              </a:rPr>
              <a:t>o</a:t>
            </a:r>
            <a:r>
              <a:rPr lang="en-US" sz="2400" i="1" spc="-60" dirty="0">
                <a:solidFill>
                  <a:srgbClr val="292934"/>
                </a:solidFill>
                <a:latin typeface="Calibri"/>
                <a:cs typeface="Calibri"/>
              </a:rPr>
              <a:t>v</a:t>
            </a:r>
            <a:r>
              <a:rPr lang="en-US" sz="2400" i="1" spc="-10" dirty="0">
                <a:solidFill>
                  <a:srgbClr val="292934"/>
                </a:solidFill>
                <a:latin typeface="Calibri"/>
                <a:cs typeface="Calibri"/>
              </a:rPr>
              <a:t>al</a:t>
            </a:r>
            <a:r>
              <a:rPr lang="en-US" sz="2400" i="1" dirty="0">
                <a:solidFill>
                  <a:srgbClr val="292934"/>
                </a:solidFill>
                <a:latin typeface="Calibri"/>
                <a:cs typeface="Calibri"/>
              </a:rPr>
              <a:t> </a:t>
            </a:r>
            <a:r>
              <a:rPr lang="en-US" sz="2400" i="1" spc="-15" dirty="0">
                <a:solidFill>
                  <a:srgbClr val="292934"/>
                </a:solidFill>
                <a:latin typeface="Calibri"/>
                <a:cs typeface="Calibri"/>
              </a:rPr>
              <a:t>f</a:t>
            </a:r>
            <a:r>
              <a:rPr lang="en-US" sz="2400" i="1" spc="-40" dirty="0">
                <a:solidFill>
                  <a:srgbClr val="292934"/>
                </a:solidFill>
                <a:latin typeface="Calibri"/>
                <a:cs typeface="Calibri"/>
              </a:rPr>
              <a:t>r</a:t>
            </a:r>
            <a:r>
              <a:rPr lang="en-US" sz="2400" i="1" spc="-25" dirty="0">
                <a:solidFill>
                  <a:srgbClr val="292934"/>
                </a:solidFill>
                <a:latin typeface="Calibri"/>
                <a:cs typeface="Calibri"/>
              </a:rPr>
              <a:t>om</a:t>
            </a:r>
            <a:r>
              <a:rPr lang="en-US" sz="2400" i="1" spc="-15" dirty="0">
                <a:solidFill>
                  <a:srgbClr val="292934"/>
                </a:solidFill>
                <a:latin typeface="Calibri"/>
                <a:cs typeface="Calibri"/>
              </a:rPr>
              <a:t> Division</a:t>
            </a:r>
            <a:r>
              <a:rPr lang="en-US" sz="2400" i="1" spc="5" dirty="0">
                <a:solidFill>
                  <a:srgbClr val="292934"/>
                </a:solidFill>
                <a:latin typeface="Calibri"/>
                <a:cs typeface="Calibri"/>
              </a:rPr>
              <a:t> </a:t>
            </a:r>
            <a:r>
              <a:rPr lang="en-US" sz="2400" i="1" spc="-20" dirty="0">
                <a:solidFill>
                  <a:srgbClr val="292934"/>
                </a:solidFill>
                <a:latin typeface="Calibri"/>
                <a:cs typeface="Calibri"/>
              </a:rPr>
              <a:t>o</a:t>
            </a:r>
            <a:r>
              <a:rPr lang="en-US" sz="2400" i="1" spc="-10" dirty="0">
                <a:solidFill>
                  <a:srgbClr val="292934"/>
                </a:solidFill>
                <a:latin typeface="Calibri"/>
                <a:cs typeface="Calibri"/>
              </a:rPr>
              <a:t>f </a:t>
            </a:r>
            <a:r>
              <a:rPr lang="en-US" sz="2400" i="1" spc="-15" dirty="0">
                <a:solidFill>
                  <a:srgbClr val="292934"/>
                </a:solidFill>
                <a:latin typeface="Calibri"/>
                <a:cs typeface="Calibri"/>
              </a:rPr>
              <a:t>Bud</a:t>
            </a:r>
            <a:r>
              <a:rPr lang="en-US" sz="2400" i="1" spc="-50" dirty="0">
                <a:solidFill>
                  <a:srgbClr val="292934"/>
                </a:solidFill>
                <a:latin typeface="Calibri"/>
                <a:cs typeface="Calibri"/>
              </a:rPr>
              <a:t>g</a:t>
            </a:r>
            <a:r>
              <a:rPr lang="en-US" sz="2400" i="1" spc="-15" dirty="0">
                <a:solidFill>
                  <a:srgbClr val="292934"/>
                </a:solidFill>
                <a:latin typeface="Calibri"/>
                <a:cs typeface="Calibri"/>
              </a:rPr>
              <a:t>et.)</a:t>
            </a:r>
            <a:endParaRPr lang="en-US" sz="300" i="1" spc="-15" dirty="0">
              <a:solidFill>
                <a:srgbClr val="292934"/>
              </a:solidFill>
              <a:latin typeface="Calibri"/>
              <a:cs typeface="Calibri"/>
            </a:endParaRPr>
          </a:p>
          <a:p>
            <a:pPr marL="282575" marR="8890" indent="-282575" algn="just">
              <a:spcBef>
                <a:spcPts val="600"/>
              </a:spcBef>
              <a:buClr>
                <a:schemeClr val="accent6">
                  <a:lumMod val="50000"/>
                </a:schemeClr>
              </a:buClr>
              <a:buSzPct val="75000"/>
              <a:buFont typeface="Wingdings" panose="05000000000000000000" pitchFamily="2" charset="2"/>
              <a:buChar char="v"/>
              <a:tabLst>
                <a:tab pos="631825" algn="l"/>
              </a:tabLst>
            </a:pPr>
            <a:r>
              <a:rPr lang="en-US" sz="2400" b="1" spc="-45" dirty="0">
                <a:solidFill>
                  <a:srgbClr val="292934"/>
                </a:solidFill>
                <a:latin typeface="Calibri"/>
                <a:cs typeface="Calibri"/>
              </a:rPr>
              <a:t>S</a:t>
            </a:r>
            <a:r>
              <a:rPr lang="en-US" sz="2400" b="1" spc="-20" dirty="0">
                <a:solidFill>
                  <a:srgbClr val="292934"/>
                </a:solidFill>
                <a:latin typeface="Calibri"/>
                <a:cs typeface="Calibri"/>
              </a:rPr>
              <a:t>TE</a:t>
            </a:r>
            <a:r>
              <a:rPr lang="en-US" sz="2400" b="1" spc="-15" dirty="0">
                <a:solidFill>
                  <a:srgbClr val="292934"/>
                </a:solidFill>
                <a:latin typeface="Calibri"/>
                <a:cs typeface="Calibri"/>
              </a:rPr>
              <a:t>P</a:t>
            </a:r>
            <a:r>
              <a:rPr lang="en-US" sz="2400" b="1" spc="15" dirty="0">
                <a:solidFill>
                  <a:srgbClr val="292934"/>
                </a:solidFill>
                <a:latin typeface="Calibri"/>
                <a:cs typeface="Calibri"/>
              </a:rPr>
              <a:t> </a:t>
            </a:r>
            <a:r>
              <a:rPr lang="en-US" sz="2400" b="1" spc="-50" dirty="0">
                <a:solidFill>
                  <a:srgbClr val="292934"/>
                </a:solidFill>
                <a:latin typeface="Calibri"/>
                <a:cs typeface="Calibri"/>
              </a:rPr>
              <a:t>P</a:t>
            </a:r>
            <a:r>
              <a:rPr lang="en-US" sz="2400" b="1" spc="-20" dirty="0">
                <a:solidFill>
                  <a:srgbClr val="292934"/>
                </a:solidFill>
                <a:latin typeface="Calibri"/>
                <a:cs typeface="Calibri"/>
              </a:rPr>
              <a:t>erio</a:t>
            </a:r>
            <a:r>
              <a:rPr lang="en-US" sz="2400" b="1" dirty="0">
                <a:solidFill>
                  <a:srgbClr val="292934"/>
                </a:solidFill>
                <a:latin typeface="Calibri"/>
                <a:cs typeface="Calibri"/>
              </a:rPr>
              <a:t>d</a:t>
            </a:r>
            <a:r>
              <a:rPr lang="en-US" sz="2400" b="1" spc="-10" dirty="0">
                <a:solidFill>
                  <a:srgbClr val="292934"/>
                </a:solidFill>
                <a:latin typeface="Calibri"/>
                <a:cs typeface="Calibri"/>
              </a:rPr>
              <a:t>:</a:t>
            </a:r>
            <a:r>
              <a:rPr lang="en-US" sz="2400" b="1" spc="-20" dirty="0">
                <a:solidFill>
                  <a:srgbClr val="292934"/>
                </a:solidFill>
                <a:latin typeface="Calibri"/>
                <a:cs typeface="Calibri"/>
              </a:rPr>
              <a:t> </a:t>
            </a:r>
            <a:r>
              <a:rPr lang="en-US" sz="2400" spc="-15" dirty="0">
                <a:solidFill>
                  <a:srgbClr val="292934"/>
                </a:solidFill>
                <a:latin typeface="Calibri"/>
                <a:cs typeface="Calibri"/>
              </a:rPr>
              <a:t>P</a:t>
            </a:r>
            <a:r>
              <a:rPr lang="en-US" sz="2400" spc="-50" dirty="0">
                <a:solidFill>
                  <a:srgbClr val="292934"/>
                </a:solidFill>
                <a:latin typeface="Calibri"/>
                <a:cs typeface="Calibri"/>
              </a:rPr>
              <a:t>r</a:t>
            </a:r>
            <a:r>
              <a:rPr lang="en-US" sz="2400" spc="-20" dirty="0">
                <a:solidFill>
                  <a:srgbClr val="292934"/>
                </a:solidFill>
                <a:latin typeface="Calibri"/>
                <a:cs typeface="Calibri"/>
              </a:rPr>
              <a:t>og</a:t>
            </a:r>
            <a:r>
              <a:rPr lang="en-US" sz="2400" spc="-45" dirty="0">
                <a:solidFill>
                  <a:srgbClr val="292934"/>
                </a:solidFill>
                <a:latin typeface="Calibri"/>
                <a:cs typeface="Calibri"/>
              </a:rPr>
              <a:t>r</a:t>
            </a:r>
            <a:r>
              <a:rPr lang="en-US" sz="2400" spc="-15" dirty="0">
                <a:solidFill>
                  <a:srgbClr val="292934"/>
                </a:solidFill>
                <a:latin typeface="Calibri"/>
                <a:cs typeface="Calibri"/>
              </a:rPr>
              <a:t>ams</a:t>
            </a:r>
            <a:r>
              <a:rPr lang="en-US" sz="2400" spc="-5" dirty="0">
                <a:solidFill>
                  <a:srgbClr val="292934"/>
                </a:solidFill>
                <a:latin typeface="Calibri"/>
                <a:cs typeface="Calibri"/>
              </a:rPr>
              <a:t> </a:t>
            </a:r>
            <a:r>
              <a:rPr lang="en-US" sz="2400" spc="-20" dirty="0">
                <a:solidFill>
                  <a:srgbClr val="292934"/>
                </a:solidFill>
                <a:latin typeface="Calibri"/>
                <a:cs typeface="Calibri"/>
              </a:rPr>
              <a:t>m</a:t>
            </a:r>
            <a:r>
              <a:rPr lang="en-US" sz="2400" spc="-60" dirty="0">
                <a:solidFill>
                  <a:srgbClr val="292934"/>
                </a:solidFill>
                <a:latin typeface="Calibri"/>
                <a:cs typeface="Calibri"/>
              </a:rPr>
              <a:t>a</a:t>
            </a:r>
            <a:r>
              <a:rPr lang="en-US" sz="2400" spc="-15" dirty="0">
                <a:solidFill>
                  <a:srgbClr val="292934"/>
                </a:solidFill>
                <a:latin typeface="Calibri"/>
                <a:cs typeface="Calibri"/>
              </a:rPr>
              <a:t>y</a:t>
            </a:r>
            <a:r>
              <a:rPr lang="en-US" sz="2400" spc="5" dirty="0">
                <a:solidFill>
                  <a:srgbClr val="292934"/>
                </a:solidFill>
                <a:latin typeface="Calibri"/>
                <a:cs typeface="Calibri"/>
              </a:rPr>
              <a:t> </a:t>
            </a:r>
            <a:r>
              <a:rPr lang="en-US" sz="2400" spc="-20" dirty="0">
                <a:solidFill>
                  <a:srgbClr val="292934"/>
                </a:solidFill>
                <a:latin typeface="Calibri"/>
                <a:cs typeface="Calibri"/>
              </a:rPr>
              <a:t>begi</a:t>
            </a:r>
            <a:r>
              <a:rPr lang="en-US" sz="2400" spc="-15" dirty="0">
                <a:solidFill>
                  <a:srgbClr val="292934"/>
                </a:solidFill>
                <a:latin typeface="Calibri"/>
                <a:cs typeface="Calibri"/>
              </a:rPr>
              <a:t>n</a:t>
            </a:r>
            <a:r>
              <a:rPr lang="en-US" sz="2400" spc="20" dirty="0">
                <a:solidFill>
                  <a:srgbClr val="292934"/>
                </a:solidFill>
                <a:latin typeface="Calibri"/>
                <a:cs typeface="Calibri"/>
              </a:rPr>
              <a:t> </a:t>
            </a:r>
            <a:r>
              <a:rPr lang="en-US" sz="2400" spc="-15" dirty="0">
                <a:solidFill>
                  <a:srgbClr val="292934"/>
                </a:solidFill>
                <a:latin typeface="Calibri"/>
                <a:cs typeface="Calibri"/>
              </a:rPr>
              <a:t>as</a:t>
            </a:r>
            <a:r>
              <a:rPr lang="en-US" sz="2400" spc="-5" dirty="0">
                <a:solidFill>
                  <a:srgbClr val="292934"/>
                </a:solidFill>
                <a:latin typeface="Calibri"/>
                <a:cs typeface="Calibri"/>
              </a:rPr>
              <a:t> </a:t>
            </a:r>
            <a:r>
              <a:rPr lang="en-US" sz="2400" spc="-15" dirty="0">
                <a:solidFill>
                  <a:srgbClr val="292934"/>
                </a:solidFill>
                <a:latin typeface="Calibri"/>
                <a:cs typeface="Calibri"/>
              </a:rPr>
              <a:t>e</a:t>
            </a:r>
            <a:r>
              <a:rPr lang="en-US" sz="2400" spc="-10" dirty="0">
                <a:solidFill>
                  <a:srgbClr val="292934"/>
                </a:solidFill>
                <a:latin typeface="Calibri"/>
                <a:cs typeface="Calibri"/>
              </a:rPr>
              <a:t>arly</a:t>
            </a:r>
            <a:r>
              <a:rPr lang="en-US" sz="2400" spc="10" dirty="0">
                <a:solidFill>
                  <a:srgbClr val="292934"/>
                </a:solidFill>
                <a:latin typeface="Calibri"/>
                <a:cs typeface="Calibri"/>
              </a:rPr>
              <a:t> </a:t>
            </a:r>
            <a:r>
              <a:rPr lang="en-US" sz="2400" spc="-15" dirty="0">
                <a:solidFill>
                  <a:srgbClr val="292934"/>
                </a:solidFill>
                <a:latin typeface="Calibri"/>
                <a:cs typeface="Calibri"/>
              </a:rPr>
              <a:t>as</a:t>
            </a:r>
            <a:r>
              <a:rPr lang="en-US" sz="2400" spc="-5" dirty="0">
                <a:solidFill>
                  <a:srgbClr val="292934"/>
                </a:solidFill>
                <a:latin typeface="Calibri"/>
                <a:cs typeface="Calibri"/>
              </a:rPr>
              <a:t> </a:t>
            </a:r>
            <a:r>
              <a:rPr lang="en-US" sz="2400" spc="-10" dirty="0">
                <a:solidFill>
                  <a:srgbClr val="292934"/>
                </a:solidFill>
                <a:latin typeface="Calibri"/>
                <a:cs typeface="Calibri"/>
              </a:rPr>
              <a:t>July</a:t>
            </a:r>
            <a:r>
              <a:rPr lang="en-US" sz="2400" spc="-5" dirty="0">
                <a:solidFill>
                  <a:srgbClr val="292934"/>
                </a:solidFill>
                <a:latin typeface="Calibri"/>
                <a:cs typeface="Calibri"/>
              </a:rPr>
              <a:t> </a:t>
            </a:r>
            <a:r>
              <a:rPr lang="en-US" sz="2400" spc="-10" dirty="0">
                <a:solidFill>
                  <a:srgbClr val="292934"/>
                </a:solidFill>
                <a:latin typeface="Calibri"/>
                <a:cs typeface="Calibri"/>
              </a:rPr>
              <a:t>1,</a:t>
            </a:r>
            <a:r>
              <a:rPr lang="en-US" sz="2400" spc="15" dirty="0">
                <a:solidFill>
                  <a:srgbClr val="292934"/>
                </a:solidFill>
                <a:latin typeface="Calibri"/>
                <a:cs typeface="Calibri"/>
              </a:rPr>
              <a:t> </a:t>
            </a:r>
            <a:r>
              <a:rPr lang="en-US" sz="2400" spc="-20" dirty="0">
                <a:solidFill>
                  <a:srgbClr val="292934"/>
                </a:solidFill>
                <a:latin typeface="Calibri"/>
                <a:cs typeface="Calibri"/>
              </a:rPr>
              <a:t>2025</a:t>
            </a:r>
            <a:r>
              <a:rPr lang="en-US" sz="2400" dirty="0">
                <a:latin typeface="Calibri"/>
                <a:cs typeface="Calibri"/>
              </a:rPr>
              <a:t> </a:t>
            </a:r>
            <a:r>
              <a:rPr lang="en-US" sz="2400" spc="-15" dirty="0">
                <a:solidFill>
                  <a:srgbClr val="292934"/>
                </a:solidFill>
                <a:latin typeface="Calibri"/>
                <a:cs typeface="Calibri"/>
              </a:rPr>
              <a:t>and</a:t>
            </a:r>
            <a:r>
              <a:rPr lang="en-US" sz="2400" spc="-5" dirty="0">
                <a:solidFill>
                  <a:srgbClr val="292934"/>
                </a:solidFill>
                <a:latin typeface="Calibri"/>
                <a:cs typeface="Calibri"/>
              </a:rPr>
              <a:t> </a:t>
            </a:r>
            <a:r>
              <a:rPr lang="en-US" sz="2400" spc="-20" dirty="0">
                <a:solidFill>
                  <a:srgbClr val="292934"/>
                </a:solidFill>
                <a:latin typeface="Calibri"/>
                <a:cs typeface="Calibri"/>
              </a:rPr>
              <a:t>mu</a:t>
            </a:r>
            <a:r>
              <a:rPr lang="en-US" sz="2400" spc="-40" dirty="0">
                <a:solidFill>
                  <a:srgbClr val="292934"/>
                </a:solidFill>
                <a:latin typeface="Calibri"/>
                <a:cs typeface="Calibri"/>
              </a:rPr>
              <a:t>s</a:t>
            </a:r>
            <a:r>
              <a:rPr lang="en-US" sz="2400" spc="-10" dirty="0">
                <a:solidFill>
                  <a:srgbClr val="292934"/>
                </a:solidFill>
                <a:latin typeface="Calibri"/>
                <a:cs typeface="Calibri"/>
              </a:rPr>
              <a:t>t</a:t>
            </a:r>
            <a:r>
              <a:rPr lang="en-US" sz="2400" spc="-5"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40" dirty="0">
                <a:solidFill>
                  <a:srgbClr val="292934"/>
                </a:solidFill>
                <a:latin typeface="Calibri"/>
                <a:cs typeface="Calibri"/>
              </a:rPr>
              <a:t>c</a:t>
            </a:r>
            <a:r>
              <a:rPr lang="en-US" sz="2400" spc="-20" dirty="0">
                <a:solidFill>
                  <a:srgbClr val="292934"/>
                </a:solidFill>
                <a:latin typeface="Calibri"/>
                <a:cs typeface="Calibri"/>
              </a:rPr>
              <a:t>ompl</a:t>
            </a:r>
            <a:r>
              <a:rPr lang="en-US" sz="2400" spc="-25" dirty="0">
                <a:solidFill>
                  <a:srgbClr val="292934"/>
                </a:solidFill>
                <a:latin typeface="Calibri"/>
                <a:cs typeface="Calibri"/>
              </a:rPr>
              <a:t>e</a:t>
            </a:r>
            <a:r>
              <a:rPr lang="en-US" sz="2400" spc="-30" dirty="0">
                <a:solidFill>
                  <a:srgbClr val="292934"/>
                </a:solidFill>
                <a:latin typeface="Calibri"/>
                <a:cs typeface="Calibri"/>
              </a:rPr>
              <a:t>t</a:t>
            </a:r>
            <a:r>
              <a:rPr lang="en-US" sz="2400" spc="-15" dirty="0">
                <a:solidFill>
                  <a:srgbClr val="292934"/>
                </a:solidFill>
                <a:latin typeface="Calibri"/>
                <a:cs typeface="Calibri"/>
              </a:rPr>
              <a:t>ed</a:t>
            </a:r>
            <a:r>
              <a:rPr lang="en-US" sz="2400" spc="5" dirty="0">
                <a:solidFill>
                  <a:srgbClr val="292934"/>
                </a:solidFill>
                <a:latin typeface="Calibri"/>
                <a:cs typeface="Calibri"/>
              </a:rPr>
              <a:t> </a:t>
            </a:r>
            <a:r>
              <a:rPr lang="en-US" sz="2400" spc="-20" dirty="0">
                <a:solidFill>
                  <a:srgbClr val="292934"/>
                </a:solidFill>
                <a:latin typeface="Calibri"/>
                <a:cs typeface="Calibri"/>
              </a:rPr>
              <a:t>b</a:t>
            </a:r>
            <a:r>
              <a:rPr lang="en-US" sz="2400" spc="-15" dirty="0">
                <a:solidFill>
                  <a:srgbClr val="292934"/>
                </a:solidFill>
                <a:latin typeface="Calibri"/>
                <a:cs typeface="Calibri"/>
              </a:rPr>
              <a:t>y</a:t>
            </a:r>
            <a:r>
              <a:rPr lang="en-US" sz="2400" spc="5" dirty="0">
                <a:solidFill>
                  <a:srgbClr val="292934"/>
                </a:solidFill>
                <a:latin typeface="Calibri"/>
                <a:cs typeface="Calibri"/>
              </a:rPr>
              <a:t> </a:t>
            </a:r>
            <a:r>
              <a:rPr lang="en-US" sz="2400" spc="-10" dirty="0">
                <a:solidFill>
                  <a:srgbClr val="292934"/>
                </a:solidFill>
                <a:latin typeface="Calibri"/>
                <a:cs typeface="Calibri"/>
              </a:rPr>
              <a:t>J</a:t>
            </a:r>
            <a:r>
              <a:rPr lang="en-US" sz="2400" spc="-25" dirty="0">
                <a:solidFill>
                  <a:srgbClr val="292934"/>
                </a:solidFill>
                <a:latin typeface="Calibri"/>
                <a:cs typeface="Calibri"/>
              </a:rPr>
              <a:t>u</a:t>
            </a:r>
            <a:r>
              <a:rPr lang="en-US" sz="2400" spc="-20" dirty="0">
                <a:solidFill>
                  <a:srgbClr val="292934"/>
                </a:solidFill>
                <a:latin typeface="Calibri"/>
                <a:cs typeface="Calibri"/>
              </a:rPr>
              <a:t>n</a:t>
            </a:r>
            <a:r>
              <a:rPr lang="en-US" sz="2400" spc="-15" dirty="0">
                <a:solidFill>
                  <a:srgbClr val="292934"/>
                </a:solidFill>
                <a:latin typeface="Calibri"/>
                <a:cs typeface="Calibri"/>
              </a:rPr>
              <a:t>e</a:t>
            </a:r>
            <a:r>
              <a:rPr lang="en-US" sz="2400" spc="10" dirty="0">
                <a:solidFill>
                  <a:srgbClr val="292934"/>
                </a:solidFill>
                <a:latin typeface="Calibri"/>
                <a:cs typeface="Calibri"/>
              </a:rPr>
              <a:t> </a:t>
            </a:r>
            <a:r>
              <a:rPr lang="en-US" sz="2400" spc="-15" dirty="0">
                <a:solidFill>
                  <a:srgbClr val="292934"/>
                </a:solidFill>
                <a:latin typeface="Calibri"/>
                <a:cs typeface="Calibri"/>
              </a:rPr>
              <a:t>3</a:t>
            </a:r>
            <a:r>
              <a:rPr lang="en-US" sz="2400" spc="-30" dirty="0">
                <a:solidFill>
                  <a:srgbClr val="292934"/>
                </a:solidFill>
                <a:latin typeface="Calibri"/>
                <a:cs typeface="Calibri"/>
              </a:rPr>
              <a:t>0</a:t>
            </a:r>
            <a:r>
              <a:rPr lang="en-US" sz="2400" spc="-10" dirty="0">
                <a:solidFill>
                  <a:srgbClr val="292934"/>
                </a:solidFill>
                <a:latin typeface="Calibri"/>
                <a:cs typeface="Calibri"/>
              </a:rPr>
              <a:t>,</a:t>
            </a:r>
            <a:r>
              <a:rPr lang="en-US" sz="2400" spc="15" dirty="0">
                <a:solidFill>
                  <a:srgbClr val="292934"/>
                </a:solidFill>
                <a:latin typeface="Calibri"/>
                <a:cs typeface="Calibri"/>
              </a:rPr>
              <a:t> </a:t>
            </a:r>
            <a:r>
              <a:rPr lang="en-US" sz="2400" spc="-15" dirty="0">
                <a:solidFill>
                  <a:srgbClr val="292934"/>
                </a:solidFill>
                <a:latin typeface="Calibri"/>
                <a:cs typeface="Calibri"/>
              </a:rPr>
              <a:t>2</a:t>
            </a:r>
            <a:r>
              <a:rPr lang="en-US" sz="2400" spc="-30" dirty="0">
                <a:solidFill>
                  <a:srgbClr val="292934"/>
                </a:solidFill>
                <a:latin typeface="Calibri"/>
                <a:cs typeface="Calibri"/>
              </a:rPr>
              <a:t>0</a:t>
            </a:r>
            <a:r>
              <a:rPr lang="en-US" sz="2400" spc="-15" dirty="0">
                <a:solidFill>
                  <a:srgbClr val="292934"/>
                </a:solidFill>
                <a:latin typeface="Calibri"/>
                <a:cs typeface="Calibri"/>
              </a:rPr>
              <a:t>30</a:t>
            </a:r>
            <a:r>
              <a:rPr lang="en-US" sz="2400" dirty="0">
                <a:solidFill>
                  <a:srgbClr val="292934"/>
                </a:solidFill>
                <a:latin typeface="Calibri"/>
                <a:cs typeface="Calibri"/>
              </a:rPr>
              <a:t>.</a:t>
            </a:r>
            <a:endParaRPr lang="en-US" sz="2400" dirty="0">
              <a:latin typeface="Calibri"/>
              <a:cs typeface="Calibri"/>
            </a:endParaRPr>
          </a:p>
        </p:txBody>
      </p:sp>
      <p:pic>
        <p:nvPicPr>
          <p:cNvPr id="15" name="Audio 14">
            <a:hlinkClick r:id="" action="ppaction://media"/>
            <a:extLst>
              <a:ext uri="{FF2B5EF4-FFF2-40B4-BE49-F238E27FC236}">
                <a16:creationId xmlns:a16="http://schemas.microsoft.com/office/drawing/2014/main" id="{8258DAA8-B945-64F8-47F3-03FE8755F7D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761"/>
    </mc:Choice>
    <mc:Fallback>
      <p:transition spd="slow" advTm="55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E15644-B66E-7DB2-B30D-BDDE81FD2469}"/>
              </a:ext>
            </a:extLst>
          </p:cNvPr>
          <p:cNvPicPr>
            <a:picLocks noChangeAspect="1"/>
          </p:cNvPicPr>
          <p:nvPr/>
        </p:nvPicPr>
        <p:blipFill>
          <a:blip r:embed="rId4"/>
          <a:stretch>
            <a:fillRect/>
          </a:stretch>
        </p:blipFill>
        <p:spPr>
          <a:xfrm>
            <a:off x="457200" y="265565"/>
            <a:ext cx="8229599" cy="6326870"/>
          </a:xfrm>
          <a:prstGeom prst="rect">
            <a:avLst/>
          </a:prstGeom>
        </p:spPr>
      </p:pic>
      <p:pic>
        <p:nvPicPr>
          <p:cNvPr id="5" name="Audio 4">
            <a:hlinkClick r:id="" action="ppaction://media"/>
            <a:extLst>
              <a:ext uri="{FF2B5EF4-FFF2-40B4-BE49-F238E27FC236}">
                <a16:creationId xmlns:a16="http://schemas.microsoft.com/office/drawing/2014/main" id="{094B9F9E-73FF-6058-D5E2-8CB3DB9A7D5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1992862865"/>
      </p:ext>
    </p:extLst>
  </p:cSld>
  <p:clrMapOvr>
    <a:masterClrMapping/>
  </p:clrMapOvr>
  <mc:AlternateContent xmlns:mc="http://schemas.openxmlformats.org/markup-compatibility/2006">
    <mc:Choice xmlns:p14="http://schemas.microsoft.com/office/powerpoint/2010/main" Requires="p14">
      <p:transition spd="slow" p14:dur="2000" advTm="13235"/>
    </mc:Choice>
    <mc:Fallback>
      <p:transition spd="slow" advTm="1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FCFB48-4D1C-D09B-166A-13F5319BA4B2}"/>
              </a:ext>
            </a:extLst>
          </p:cNvPr>
          <p:cNvPicPr>
            <a:picLocks noChangeAspect="1"/>
          </p:cNvPicPr>
          <p:nvPr/>
        </p:nvPicPr>
        <p:blipFill>
          <a:blip r:embed="rId4"/>
          <a:stretch>
            <a:fillRect/>
          </a:stretch>
        </p:blipFill>
        <p:spPr>
          <a:xfrm>
            <a:off x="685800" y="197902"/>
            <a:ext cx="7772400" cy="6462196"/>
          </a:xfrm>
          <a:prstGeom prst="rect">
            <a:avLst/>
          </a:prstGeom>
        </p:spPr>
      </p:pic>
      <p:pic>
        <p:nvPicPr>
          <p:cNvPr id="6" name="Audio 5">
            <a:hlinkClick r:id="" action="ppaction://media"/>
            <a:extLst>
              <a:ext uri="{FF2B5EF4-FFF2-40B4-BE49-F238E27FC236}">
                <a16:creationId xmlns:a16="http://schemas.microsoft.com/office/drawing/2014/main" id="{FCA3CC9E-742F-BE5A-EC50-37779883CEE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984128457"/>
      </p:ext>
    </p:extLst>
  </p:cSld>
  <p:clrMapOvr>
    <a:masterClrMapping/>
  </p:clrMapOvr>
  <mc:AlternateContent xmlns:mc="http://schemas.openxmlformats.org/markup-compatibility/2006">
    <mc:Choice xmlns:p14="http://schemas.microsoft.com/office/powerpoint/2010/main" Requires="p14">
      <p:transition spd="slow" p14:dur="2000" advTm="7856"/>
    </mc:Choice>
    <mc:Fallback>
      <p:transition spd="slow" advTm="7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8361" y="421780"/>
            <a:ext cx="7394907" cy="901041"/>
          </a:xfrm>
          <a:prstGeom prst="rect">
            <a:avLst/>
          </a:prstGeom>
        </p:spPr>
        <p:txBody>
          <a:bodyPr vert="horz" wrap="square" lIns="0" tIns="282727" rIns="0" bIns="0" rtlCol="0">
            <a:spAutoFit/>
          </a:bodyPr>
          <a:lstStyle/>
          <a:p>
            <a:pPr marL="733425" indent="-501650">
              <a:lnSpc>
                <a:spcPct val="100000"/>
              </a:lnSpc>
            </a:pPr>
            <a:r>
              <a:rPr lang="en-US" b="1" spc="-5" dirty="0"/>
              <a:t>Shortfalls in Enrollment Goals</a:t>
            </a:r>
            <a:endParaRPr b="1" dirty="0"/>
          </a:p>
        </p:txBody>
      </p:sp>
      <p:sp>
        <p:nvSpPr>
          <p:cNvPr id="3" name="object 3"/>
          <p:cNvSpPr/>
          <p:nvPr/>
        </p:nvSpPr>
        <p:spPr>
          <a:xfrm>
            <a:off x="175361"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01792" y="1640980"/>
            <a:ext cx="8524614" cy="4790157"/>
          </a:xfrm>
          <a:prstGeom prst="rect">
            <a:avLst/>
          </a:prstGeom>
        </p:spPr>
        <p:txBody>
          <a:bodyPr vert="horz" wrap="square" lIns="0" tIns="0" rIns="0" bIns="0" rtlCol="0" anchor="t">
            <a:spAutoFit/>
          </a:bodyPr>
          <a:lstStyle/>
          <a:p>
            <a:pPr marL="463550"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The STEP award recipient institution will furnish NYSED with a mid-year report indicating the number of students enrolled in its program as of February 15 in each program year. </a:t>
            </a:r>
            <a:r>
              <a:rPr lang="en-US" sz="2000" b="1" dirty="0">
                <a:solidFill>
                  <a:schemeClr val="accent6"/>
                </a:solidFill>
                <a:latin typeface="Calibri"/>
                <a:ea typeface="Calibri"/>
                <a:cs typeface="Calibri"/>
              </a:rPr>
              <a:t>This roster is due March 15. </a:t>
            </a:r>
            <a:r>
              <a:rPr lang="en-US" sz="2000" dirty="0">
                <a:latin typeface="Calibri"/>
                <a:ea typeface="Calibri"/>
                <a:cs typeface="Calibri"/>
              </a:rPr>
              <a:t>The number of students listed in this roster will be compared against the number of students proposed to be served.</a:t>
            </a:r>
          </a:p>
          <a:p>
            <a:pPr marL="173355" algn="just">
              <a:lnSpc>
                <a:spcPts val="1900"/>
              </a:lnSpc>
              <a:buClr>
                <a:schemeClr val="accent6">
                  <a:lumMod val="50000"/>
                </a:schemeClr>
              </a:buClr>
              <a:buSzPct val="75000"/>
            </a:pPr>
            <a:endParaRPr lang="en-US" sz="2000" b="1" dirty="0">
              <a:latin typeface="Calibri"/>
              <a:ea typeface="Calibri"/>
              <a:cs typeface="Calibri"/>
            </a:endParaRPr>
          </a:p>
          <a:p>
            <a:pPr marL="463550"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Probation for STEP Grantees</a:t>
            </a:r>
          </a:p>
          <a:p>
            <a:pPr marL="920750" lvl="1"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Circumstances in which the IHEs will be put on probation:</a:t>
            </a:r>
          </a:p>
          <a:p>
            <a:pPr marL="1377950" lvl="2" indent="-290195" algn="just">
              <a:lnSpc>
                <a:spcPts val="1900"/>
              </a:lnSpc>
              <a:buClr>
                <a:schemeClr val="accent6">
                  <a:lumMod val="50000"/>
                </a:schemeClr>
              </a:buClr>
              <a:buSzPct val="75000"/>
              <a:buFont typeface="Wingdings" panose="05000000000000000000" pitchFamily="2" charset="2"/>
              <a:buChar char="v"/>
            </a:pPr>
            <a:r>
              <a:rPr lang="en-US" sz="2000" dirty="0">
                <a:latin typeface="Calibri"/>
                <a:ea typeface="Calibri"/>
                <a:cs typeface="Calibri"/>
              </a:rPr>
              <a:t>Not meeting </a:t>
            </a:r>
            <a:r>
              <a:rPr lang="en-US" sz="2000" b="1" dirty="0">
                <a:solidFill>
                  <a:schemeClr val="accent6"/>
                </a:solidFill>
                <a:latin typeface="Calibri"/>
                <a:ea typeface="Calibri"/>
                <a:cs typeface="Calibri"/>
              </a:rPr>
              <a:t>90% threshold for contracted headcount</a:t>
            </a:r>
            <a:r>
              <a:rPr lang="en-US" sz="2000" b="1" dirty="0">
                <a:latin typeface="Calibri"/>
                <a:ea typeface="Calibri"/>
                <a:cs typeface="Calibri"/>
              </a:rPr>
              <a:t> </a:t>
            </a:r>
            <a:r>
              <a:rPr lang="en-US" sz="2000" b="1" dirty="0">
                <a:solidFill>
                  <a:schemeClr val="accent6"/>
                </a:solidFill>
                <a:latin typeface="Calibri"/>
                <a:ea typeface="Calibri"/>
                <a:cs typeface="Calibri"/>
              </a:rPr>
              <a:t>for two consecutive years</a:t>
            </a:r>
            <a:endParaRPr lang="en-US" sz="2000" b="1" dirty="0">
              <a:latin typeface="Calibri"/>
              <a:ea typeface="Calibri"/>
              <a:cs typeface="Calibri"/>
            </a:endParaRPr>
          </a:p>
          <a:p>
            <a:pPr marL="1377950" lvl="2" indent="-290195" algn="just">
              <a:lnSpc>
                <a:spcPts val="1900"/>
              </a:lnSpc>
              <a:buClr>
                <a:schemeClr val="accent6">
                  <a:lumMod val="50000"/>
                </a:schemeClr>
              </a:buClr>
              <a:buSzPct val="75000"/>
              <a:buFont typeface="Wingdings" panose="05000000000000000000" pitchFamily="2" charset="2"/>
              <a:buChar char="v"/>
            </a:pPr>
            <a:r>
              <a:rPr lang="en-US" sz="2000" b="1" dirty="0">
                <a:solidFill>
                  <a:schemeClr val="accent6"/>
                </a:solidFill>
                <a:latin typeface="Calibri"/>
                <a:ea typeface="Calibri"/>
                <a:cs typeface="Calibri"/>
              </a:rPr>
              <a:t>Non-compliance with RFP requirements</a:t>
            </a:r>
            <a:r>
              <a:rPr lang="en-US" sz="2000" b="1" dirty="0">
                <a:latin typeface="Calibri"/>
                <a:ea typeface="Calibri"/>
                <a:cs typeface="Calibri"/>
              </a:rPr>
              <a:t> </a:t>
            </a:r>
            <a:r>
              <a:rPr lang="en-US" sz="2000" dirty="0">
                <a:latin typeface="Calibri"/>
                <a:ea typeface="Calibri"/>
                <a:cs typeface="Calibri"/>
              </a:rPr>
              <a:t>(e.g., not submitting reports and budgets or submitting them late)</a:t>
            </a:r>
          </a:p>
          <a:p>
            <a:pPr marL="463550" indent="-290195" algn="just">
              <a:lnSpc>
                <a:spcPts val="1900"/>
              </a:lnSpc>
              <a:buClr>
                <a:schemeClr val="accent6">
                  <a:lumMod val="50000"/>
                </a:schemeClr>
              </a:buClr>
              <a:buSzPct val="75000"/>
              <a:buFont typeface="Wingdings" panose="05000000000000000000" pitchFamily="2" charset="2"/>
              <a:buChar char="v"/>
            </a:pPr>
            <a:endParaRPr lang="en-US" sz="2000" b="1" dirty="0">
              <a:latin typeface="Calibri"/>
              <a:ea typeface="Calibri"/>
              <a:cs typeface="Calibri"/>
            </a:endParaRPr>
          </a:p>
          <a:p>
            <a:pPr marL="463550" indent="-290195" algn="just">
              <a:lnSpc>
                <a:spcPts val="1900"/>
              </a:lnSpc>
              <a:spcAft>
                <a:spcPts val="1200"/>
              </a:spcAft>
              <a:buClr>
                <a:schemeClr val="accent6">
                  <a:lumMod val="50000"/>
                </a:schemeClr>
              </a:buClr>
              <a:buSzPct val="75000"/>
              <a:buFont typeface="Wingdings" panose="05000000000000000000" pitchFamily="2" charset="2"/>
              <a:buChar char="v"/>
            </a:pPr>
            <a:r>
              <a:rPr lang="en-US" sz="2000" dirty="0">
                <a:latin typeface="Calibri"/>
                <a:ea typeface="Calibri"/>
                <a:cs typeface="Calibri"/>
              </a:rPr>
              <a:t>The IHEs not meeting contracted headcount and those on probation will have to </a:t>
            </a:r>
            <a:r>
              <a:rPr lang="en-US" sz="2000" b="1" dirty="0">
                <a:solidFill>
                  <a:schemeClr val="accent6"/>
                </a:solidFill>
                <a:latin typeface="Calibri"/>
                <a:ea typeface="Calibri"/>
                <a:cs typeface="Calibri"/>
              </a:rPr>
              <a:t>submit a performance improvement plan and are subject to receive a site visit </a:t>
            </a:r>
            <a:r>
              <a:rPr lang="en-US" sz="2000" dirty="0">
                <a:latin typeface="Calibri"/>
                <a:ea typeface="Calibri"/>
                <a:cs typeface="Calibri"/>
              </a:rPr>
              <a:t>at NYSED’s discretion. </a:t>
            </a:r>
          </a:p>
          <a:p>
            <a:pPr marL="463550" indent="-290195" algn="just">
              <a:lnSpc>
                <a:spcPts val="1900"/>
              </a:lnSpc>
              <a:spcAft>
                <a:spcPts val="1200"/>
              </a:spcAft>
              <a:buClr>
                <a:schemeClr val="accent6">
                  <a:lumMod val="50000"/>
                </a:schemeClr>
              </a:buClr>
              <a:buSzPct val="75000"/>
              <a:buFont typeface="Wingdings" panose="05000000000000000000" pitchFamily="2" charset="2"/>
              <a:buChar char="v"/>
            </a:pPr>
            <a:r>
              <a:rPr lang="en-US" sz="2000" dirty="0">
                <a:latin typeface="Calibri"/>
                <a:ea typeface="Calibri"/>
                <a:cs typeface="Calibri"/>
              </a:rPr>
              <a:t>An IHE not meeting the above requirements for the last year of the previous RFP cycle may be put on probation in the first year of the upcoming cycle should they apply for and be awarded a grant.</a:t>
            </a:r>
          </a:p>
        </p:txBody>
      </p:sp>
      <p:pic>
        <p:nvPicPr>
          <p:cNvPr id="10" name="Audio 9">
            <a:hlinkClick r:id="" action="ppaction://media"/>
            <a:extLst>
              <a:ext uri="{FF2B5EF4-FFF2-40B4-BE49-F238E27FC236}">
                <a16:creationId xmlns:a16="http://schemas.microsoft.com/office/drawing/2014/main" id="{0ABF7210-EE8A-1193-3E83-97481A9DFF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767"/>
    </mc:Choice>
    <mc:Fallback>
      <p:transition spd="slow" advTm="77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71600" y="372439"/>
            <a:ext cx="7406640" cy="901041"/>
          </a:xfrm>
          <a:prstGeom prst="rect">
            <a:avLst/>
          </a:prstGeom>
        </p:spPr>
        <p:txBody>
          <a:bodyPr vert="horz" wrap="square" lIns="0" tIns="282727" rIns="0" bIns="0" rtlCol="0">
            <a:spAutoFit/>
          </a:bodyPr>
          <a:lstStyle/>
          <a:p>
            <a:pPr marL="734060">
              <a:lnSpc>
                <a:spcPct val="100000"/>
              </a:lnSpc>
            </a:pPr>
            <a:r>
              <a:rPr lang="en-US" b="1" spc="-5" dirty="0"/>
              <a:t>Allowable Expenses</a:t>
            </a:r>
            <a:endParaRPr sz="2800" b="1" i="1" dirty="0"/>
          </a:p>
        </p:txBody>
      </p:sp>
      <p:sp>
        <p:nvSpPr>
          <p:cNvPr id="3" name="object 3"/>
          <p:cNvSpPr/>
          <p:nvPr/>
        </p:nvSpPr>
        <p:spPr>
          <a:xfrm>
            <a:off x="228600" y="21336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04799" y="1493518"/>
            <a:ext cx="8473441" cy="6432530"/>
          </a:xfrm>
          <a:prstGeom prst="rect">
            <a:avLst/>
          </a:prstGeom>
        </p:spPr>
        <p:txBody>
          <a:bodyPr vert="horz" wrap="square" lIns="0" tIns="0" rIns="0" bIns="0" rtlCol="0" anchor="t">
            <a:spAutoFit/>
          </a:bodyPr>
          <a:lstStyle/>
          <a:p>
            <a:pPr marL="355600" indent="-342900" algn="just">
              <a:buClr>
                <a:schemeClr val="accent6">
                  <a:lumMod val="50000"/>
                </a:schemeClr>
              </a:buClr>
              <a:buSzPct val="70000"/>
              <a:buFont typeface="Wingdings" panose="05000000000000000000" pitchFamily="2" charset="2"/>
              <a:buChar char="v"/>
            </a:pPr>
            <a:r>
              <a:rPr sz="2000" b="1" spc="-5" dirty="0">
                <a:solidFill>
                  <a:schemeClr val="accent6"/>
                </a:solidFill>
                <a:latin typeface="Calibri"/>
                <a:ea typeface="Calibri"/>
                <a:cs typeface="Calibri"/>
              </a:rPr>
              <a:t>P</a:t>
            </a:r>
            <a:r>
              <a:rPr sz="2000" b="1" spc="-30" dirty="0">
                <a:solidFill>
                  <a:schemeClr val="accent6"/>
                </a:solidFill>
                <a:latin typeface="Calibri"/>
                <a:ea typeface="Calibri"/>
                <a:cs typeface="Calibri"/>
              </a:rPr>
              <a:t>r</a:t>
            </a:r>
            <a:r>
              <a:rPr sz="2000" b="1" dirty="0">
                <a:solidFill>
                  <a:schemeClr val="accent6"/>
                </a:solidFill>
                <a:latin typeface="Calibri"/>
                <a:ea typeface="Calibri"/>
                <a:cs typeface="Calibri"/>
              </a:rPr>
              <a:t>og</a:t>
            </a:r>
            <a:r>
              <a:rPr sz="2000" b="1" spc="-40" dirty="0">
                <a:solidFill>
                  <a:schemeClr val="accent6"/>
                </a:solidFill>
                <a:latin typeface="Calibri"/>
                <a:ea typeface="Calibri"/>
                <a:cs typeface="Calibri"/>
              </a:rPr>
              <a:t>r</a:t>
            </a:r>
            <a:r>
              <a:rPr sz="2000" b="1" dirty="0">
                <a:solidFill>
                  <a:schemeClr val="accent6"/>
                </a:solidFill>
                <a:latin typeface="Calibri"/>
                <a:ea typeface="Calibri"/>
                <a:cs typeface="Calibri"/>
              </a:rPr>
              <a:t>am</a:t>
            </a:r>
            <a:r>
              <a:rPr sz="2000" b="1" spc="-5" dirty="0">
                <a:solidFill>
                  <a:schemeClr val="accent6"/>
                </a:solidFill>
                <a:latin typeface="Calibri"/>
                <a:ea typeface="Calibri"/>
                <a:cs typeface="Calibri"/>
              </a:rPr>
              <a:t> </a:t>
            </a:r>
            <a:r>
              <a:rPr sz="2000" b="1" spc="-10" dirty="0">
                <a:solidFill>
                  <a:schemeClr val="accent6"/>
                </a:solidFill>
                <a:latin typeface="Calibri"/>
                <a:ea typeface="Calibri"/>
                <a:cs typeface="Calibri"/>
              </a:rPr>
              <a:t>admini</a:t>
            </a:r>
            <a:r>
              <a:rPr sz="2000" b="1" spc="-45" dirty="0">
                <a:solidFill>
                  <a:schemeClr val="accent6"/>
                </a:solidFill>
                <a:latin typeface="Calibri"/>
                <a:ea typeface="Calibri"/>
                <a:cs typeface="Calibri"/>
              </a:rPr>
              <a:t>s</a:t>
            </a:r>
            <a:r>
              <a:rPr sz="2000" b="1" dirty="0">
                <a:solidFill>
                  <a:schemeClr val="accent6"/>
                </a:solidFill>
                <a:latin typeface="Calibri"/>
                <a:ea typeface="Calibri"/>
                <a:cs typeface="Calibri"/>
              </a:rPr>
              <a:t>t</a:t>
            </a:r>
            <a:r>
              <a:rPr sz="2000" b="1" spc="-45" dirty="0">
                <a:solidFill>
                  <a:schemeClr val="accent6"/>
                </a:solidFill>
                <a:latin typeface="Calibri"/>
                <a:ea typeface="Calibri"/>
                <a:cs typeface="Calibri"/>
              </a:rPr>
              <a:t>r</a:t>
            </a:r>
            <a:r>
              <a:rPr sz="2000" b="1" spc="-25" dirty="0">
                <a:solidFill>
                  <a:schemeClr val="accent6"/>
                </a:solidFill>
                <a:latin typeface="Calibri"/>
                <a:ea typeface="Calibri"/>
                <a:cs typeface="Calibri"/>
              </a:rPr>
              <a:t>a</a:t>
            </a:r>
            <a:r>
              <a:rPr sz="2000" b="1" spc="-10" dirty="0">
                <a:solidFill>
                  <a:schemeClr val="accent6"/>
                </a:solidFill>
                <a:latin typeface="Calibri"/>
                <a:ea typeface="Calibri"/>
                <a:cs typeface="Calibri"/>
              </a:rPr>
              <a:t>ti</a:t>
            </a:r>
            <a:r>
              <a:rPr sz="2000" b="1" spc="-20" dirty="0">
                <a:solidFill>
                  <a:schemeClr val="accent6"/>
                </a:solidFill>
                <a:latin typeface="Calibri"/>
                <a:ea typeface="Calibri"/>
                <a:cs typeface="Calibri"/>
              </a:rPr>
              <a:t>o</a:t>
            </a:r>
            <a:r>
              <a:rPr sz="2000" b="1" spc="-15" dirty="0">
                <a:solidFill>
                  <a:schemeClr val="accent6"/>
                </a:solidFill>
                <a:latin typeface="Calibri"/>
                <a:ea typeface="Calibri"/>
                <a:cs typeface="Calibri"/>
              </a:rPr>
              <a:t>n</a:t>
            </a:r>
            <a:r>
              <a:rPr sz="2000" spc="-5" dirty="0">
                <a:solidFill>
                  <a:srgbClr val="292934"/>
                </a:solidFill>
                <a:latin typeface="Calibri"/>
                <a:ea typeface="Calibri"/>
                <a:cs typeface="Calibri"/>
              </a:rPr>
              <a:t>,</a:t>
            </a:r>
            <a:r>
              <a:rPr sz="2000" spc="-30" dirty="0">
                <a:solidFill>
                  <a:srgbClr val="292934"/>
                </a:solidFill>
                <a:latin typeface="Calibri"/>
                <a:ea typeface="Calibri"/>
                <a:cs typeface="Calibri"/>
              </a:rPr>
              <a:t> </a:t>
            </a:r>
            <a:r>
              <a:rPr sz="2000" spc="-5" dirty="0">
                <a:solidFill>
                  <a:srgbClr val="292934"/>
                </a:solidFill>
                <a:latin typeface="Calibri"/>
                <a:ea typeface="Calibri"/>
                <a:cs typeface="Calibri"/>
              </a:rPr>
              <a:t>inc</a:t>
            </a:r>
            <a:r>
              <a:rPr sz="2000" spc="-10" dirty="0">
                <a:solidFill>
                  <a:srgbClr val="292934"/>
                </a:solidFill>
                <a:latin typeface="Calibri"/>
                <a:ea typeface="Calibri"/>
                <a:cs typeface="Calibri"/>
              </a:rPr>
              <a:t>l</a:t>
            </a:r>
            <a:r>
              <a:rPr sz="2000" spc="-5" dirty="0">
                <a:solidFill>
                  <a:srgbClr val="292934"/>
                </a:solidFill>
                <a:latin typeface="Calibri"/>
                <a:ea typeface="Calibri"/>
                <a:cs typeface="Calibri"/>
              </a:rPr>
              <a:t>u</a:t>
            </a:r>
            <a:r>
              <a:rPr sz="2000" dirty="0">
                <a:solidFill>
                  <a:srgbClr val="292934"/>
                </a:solidFill>
                <a:latin typeface="Calibri"/>
                <a:ea typeface="Calibri"/>
                <a:cs typeface="Calibri"/>
              </a:rPr>
              <a:t>d</a:t>
            </a:r>
            <a:r>
              <a:rPr sz="2000" spc="-5" dirty="0">
                <a:solidFill>
                  <a:srgbClr val="292934"/>
                </a:solidFill>
                <a:latin typeface="Calibri"/>
                <a:ea typeface="Calibri"/>
                <a:cs typeface="Calibri"/>
              </a:rPr>
              <a:t>in</a:t>
            </a:r>
            <a:r>
              <a:rPr sz="2000" dirty="0">
                <a:solidFill>
                  <a:srgbClr val="292934"/>
                </a:solidFill>
                <a:latin typeface="Calibri"/>
                <a:ea typeface="Calibri"/>
                <a:cs typeface="Calibri"/>
              </a:rPr>
              <a:t>g</a:t>
            </a:r>
            <a:r>
              <a:rPr sz="2000" spc="25" dirty="0">
                <a:solidFill>
                  <a:srgbClr val="292934"/>
                </a:solidFill>
                <a:latin typeface="Calibri"/>
                <a:ea typeface="Calibri"/>
                <a:cs typeface="Calibri"/>
              </a:rPr>
              <a:t> </a:t>
            </a:r>
            <a:r>
              <a:rPr sz="2000" spc="-5" dirty="0">
                <a:solidFill>
                  <a:srgbClr val="292934"/>
                </a:solidFill>
                <a:latin typeface="Calibri"/>
                <a:ea typeface="Calibri"/>
                <a:cs typeface="Calibri"/>
              </a:rPr>
              <a:t>p</a:t>
            </a:r>
            <a:r>
              <a:rPr sz="2000" spc="-25" dirty="0">
                <a:solidFill>
                  <a:srgbClr val="292934"/>
                </a:solidFill>
                <a:latin typeface="Calibri"/>
                <a:ea typeface="Calibri"/>
                <a:cs typeface="Calibri"/>
              </a:rPr>
              <a:t>r</a:t>
            </a:r>
            <a:r>
              <a:rPr sz="2000" spc="-5" dirty="0">
                <a:solidFill>
                  <a:srgbClr val="292934"/>
                </a:solidFill>
                <a:latin typeface="Calibri"/>
                <a:ea typeface="Calibri"/>
                <a:cs typeface="Calibri"/>
              </a:rPr>
              <a:t>o</a:t>
            </a:r>
            <a:r>
              <a:rPr sz="2000" spc="-50" dirty="0">
                <a:solidFill>
                  <a:srgbClr val="292934"/>
                </a:solidFill>
                <a:latin typeface="Calibri"/>
                <a:ea typeface="Calibri"/>
                <a:cs typeface="Calibri"/>
              </a:rPr>
              <a:t>f</a:t>
            </a:r>
            <a:r>
              <a:rPr sz="2000" spc="-10" dirty="0">
                <a:solidFill>
                  <a:srgbClr val="292934"/>
                </a:solidFill>
                <a:latin typeface="Calibri"/>
                <a:ea typeface="Calibri"/>
                <a:cs typeface="Calibri"/>
              </a:rPr>
              <a:t>e</a:t>
            </a:r>
            <a:r>
              <a:rPr sz="2000" spc="-5" dirty="0">
                <a:solidFill>
                  <a:srgbClr val="292934"/>
                </a:solidFill>
                <a:latin typeface="Calibri"/>
                <a:ea typeface="Calibri"/>
                <a:cs typeface="Calibri"/>
              </a:rPr>
              <a:t>ssiona</a:t>
            </a:r>
            <a:r>
              <a:rPr sz="2000" dirty="0">
                <a:solidFill>
                  <a:srgbClr val="292934"/>
                </a:solidFill>
                <a:latin typeface="Calibri"/>
                <a:ea typeface="Calibri"/>
                <a:cs typeface="Calibri"/>
              </a:rPr>
              <a:t>l and</a:t>
            </a:r>
            <a:r>
              <a:rPr sz="2000" spc="10" dirty="0">
                <a:solidFill>
                  <a:srgbClr val="292934"/>
                </a:solidFill>
                <a:latin typeface="Calibri"/>
                <a:ea typeface="Calibri"/>
                <a:cs typeface="Calibri"/>
              </a:rPr>
              <a:t> </a:t>
            </a:r>
            <a:r>
              <a:rPr sz="2000" spc="-5" dirty="0">
                <a:solidFill>
                  <a:srgbClr val="292934"/>
                </a:solidFill>
                <a:latin typeface="Calibri"/>
                <a:ea typeface="Calibri"/>
                <a:cs typeface="Calibri"/>
              </a:rPr>
              <a:t>no</a:t>
            </a:r>
            <a:r>
              <a:rPr sz="2000" spc="15" dirty="0">
                <a:solidFill>
                  <a:srgbClr val="292934"/>
                </a:solidFill>
                <a:latin typeface="Calibri"/>
                <a:ea typeface="Calibri"/>
                <a:cs typeface="Calibri"/>
              </a:rPr>
              <a:t>n</a:t>
            </a:r>
            <a:r>
              <a:rPr sz="2000" dirty="0">
                <a:solidFill>
                  <a:srgbClr val="292934"/>
                </a:solidFill>
                <a:latin typeface="Calibri"/>
                <a:ea typeface="Calibri"/>
                <a:cs typeface="Calibri"/>
              </a:rPr>
              <a:t>-</a:t>
            </a:r>
            <a:r>
              <a:rPr sz="2000" spc="-5" dirty="0">
                <a:solidFill>
                  <a:srgbClr val="292934"/>
                </a:solidFill>
                <a:latin typeface="Calibri"/>
                <a:ea typeface="Calibri"/>
                <a:cs typeface="Calibri"/>
              </a:rPr>
              <a:t>p</a:t>
            </a:r>
            <a:r>
              <a:rPr sz="2000" spc="-25" dirty="0">
                <a:solidFill>
                  <a:srgbClr val="292934"/>
                </a:solidFill>
                <a:latin typeface="Calibri"/>
                <a:ea typeface="Calibri"/>
                <a:cs typeface="Calibri"/>
              </a:rPr>
              <a:t>r</a:t>
            </a:r>
            <a:r>
              <a:rPr sz="2000" spc="-5" dirty="0">
                <a:solidFill>
                  <a:srgbClr val="292934"/>
                </a:solidFill>
                <a:latin typeface="Calibri"/>
                <a:ea typeface="Calibri"/>
                <a:cs typeface="Calibri"/>
              </a:rPr>
              <a:t>o</a:t>
            </a:r>
            <a:r>
              <a:rPr sz="2000" spc="-50" dirty="0">
                <a:solidFill>
                  <a:srgbClr val="292934"/>
                </a:solidFill>
                <a:latin typeface="Calibri"/>
                <a:ea typeface="Calibri"/>
                <a:cs typeface="Calibri"/>
              </a:rPr>
              <a:t>f</a:t>
            </a:r>
            <a:r>
              <a:rPr sz="2000" spc="-10" dirty="0">
                <a:solidFill>
                  <a:srgbClr val="292934"/>
                </a:solidFill>
                <a:latin typeface="Calibri"/>
                <a:ea typeface="Calibri"/>
                <a:cs typeface="Calibri"/>
              </a:rPr>
              <a:t>e</a:t>
            </a:r>
            <a:r>
              <a:rPr sz="2000" spc="-5" dirty="0">
                <a:solidFill>
                  <a:srgbClr val="292934"/>
                </a:solidFill>
                <a:latin typeface="Calibri"/>
                <a:ea typeface="Calibri"/>
                <a:cs typeface="Calibri"/>
              </a:rPr>
              <a:t>ssiona</a:t>
            </a:r>
            <a:r>
              <a:rPr sz="2000" dirty="0">
                <a:solidFill>
                  <a:srgbClr val="292934"/>
                </a:solidFill>
                <a:latin typeface="Calibri"/>
                <a:ea typeface="Calibri"/>
                <a:cs typeface="Calibri"/>
              </a:rPr>
              <a:t>l </a:t>
            </a:r>
            <a:r>
              <a:rPr sz="2000" spc="-5" dirty="0">
                <a:solidFill>
                  <a:srgbClr val="292934"/>
                </a:solidFill>
                <a:latin typeface="Calibri"/>
                <a:ea typeface="Calibri"/>
                <a:cs typeface="Calibri"/>
              </a:rPr>
              <a:t>salar</a:t>
            </a:r>
            <a:r>
              <a:rPr sz="2000" spc="-10" dirty="0">
                <a:solidFill>
                  <a:srgbClr val="292934"/>
                </a:solidFill>
                <a:latin typeface="Calibri"/>
                <a:ea typeface="Calibri"/>
                <a:cs typeface="Calibri"/>
              </a:rPr>
              <a:t>ie</a:t>
            </a:r>
            <a:r>
              <a:rPr sz="2000" spc="-5" dirty="0">
                <a:solidFill>
                  <a:srgbClr val="292934"/>
                </a:solidFill>
                <a:latin typeface="Calibri"/>
                <a:ea typeface="Calibri"/>
                <a:cs typeface="Calibri"/>
              </a:rPr>
              <a:t>s, </a:t>
            </a:r>
            <a:r>
              <a:rPr sz="2000" spc="-15" dirty="0">
                <a:solidFill>
                  <a:srgbClr val="292934"/>
                </a:solidFill>
                <a:latin typeface="Calibri"/>
                <a:ea typeface="Calibri"/>
                <a:cs typeface="Calibri"/>
              </a:rPr>
              <a:t>b</a:t>
            </a:r>
            <a:r>
              <a:rPr sz="2000" spc="-5" dirty="0">
                <a:solidFill>
                  <a:srgbClr val="292934"/>
                </a:solidFill>
                <a:latin typeface="Calibri"/>
                <a:ea typeface="Calibri"/>
                <a:cs typeface="Calibri"/>
              </a:rPr>
              <a:t>e</a:t>
            </a:r>
            <a:r>
              <a:rPr sz="2000" spc="-15" dirty="0">
                <a:solidFill>
                  <a:srgbClr val="292934"/>
                </a:solidFill>
                <a:latin typeface="Calibri"/>
                <a:ea typeface="Calibri"/>
                <a:cs typeface="Calibri"/>
              </a:rPr>
              <a:t>ne</a:t>
            </a:r>
            <a:r>
              <a:rPr sz="2000" spc="-5" dirty="0">
                <a:solidFill>
                  <a:srgbClr val="292934"/>
                </a:solidFill>
                <a:latin typeface="Calibri"/>
                <a:ea typeface="Calibri"/>
                <a:cs typeface="Calibri"/>
              </a:rPr>
              <a:t>fit</a:t>
            </a:r>
            <a:r>
              <a:rPr sz="2000" spc="-15" dirty="0">
                <a:solidFill>
                  <a:srgbClr val="292934"/>
                </a:solidFill>
                <a:latin typeface="Calibri"/>
                <a:ea typeface="Calibri"/>
                <a:cs typeface="Calibri"/>
              </a:rPr>
              <a:t>s</a:t>
            </a:r>
            <a:r>
              <a:rPr sz="2000" spc="-5" dirty="0">
                <a:solidFill>
                  <a:srgbClr val="292934"/>
                </a:solidFill>
                <a:latin typeface="Calibri"/>
                <a:ea typeface="Calibri"/>
                <a:cs typeface="Calibri"/>
              </a:rPr>
              <a:t>,</a:t>
            </a:r>
            <a:r>
              <a:rPr sz="2000" dirty="0">
                <a:solidFill>
                  <a:srgbClr val="292934"/>
                </a:solidFill>
                <a:latin typeface="Calibri"/>
                <a:ea typeface="Calibri"/>
                <a:cs typeface="Calibri"/>
              </a:rPr>
              <a:t> </a:t>
            </a:r>
            <a:r>
              <a:rPr sz="2000" spc="-20" dirty="0">
                <a:solidFill>
                  <a:srgbClr val="292934"/>
                </a:solidFill>
                <a:latin typeface="Calibri"/>
                <a:ea typeface="Calibri"/>
                <a:cs typeface="Calibri"/>
              </a:rPr>
              <a:t>s</a:t>
            </a:r>
            <a:r>
              <a:rPr sz="2000" spc="-40" dirty="0">
                <a:solidFill>
                  <a:srgbClr val="292934"/>
                </a:solidFill>
                <a:latin typeface="Calibri"/>
                <a:ea typeface="Calibri"/>
                <a:cs typeface="Calibri"/>
              </a:rPr>
              <a:t>t</a:t>
            </a:r>
            <a:r>
              <a:rPr sz="2000" spc="-15" dirty="0">
                <a:solidFill>
                  <a:srgbClr val="292934"/>
                </a:solidFill>
                <a:latin typeface="Calibri"/>
                <a:ea typeface="Calibri"/>
                <a:cs typeface="Calibri"/>
              </a:rPr>
              <a:t>a</a:t>
            </a:r>
            <a:r>
              <a:rPr sz="2000" spc="-10" dirty="0">
                <a:solidFill>
                  <a:srgbClr val="292934"/>
                </a:solidFill>
                <a:latin typeface="Calibri"/>
                <a:ea typeface="Calibri"/>
                <a:cs typeface="Calibri"/>
              </a:rPr>
              <a:t>f</a:t>
            </a:r>
            <a:r>
              <a:rPr sz="2000" dirty="0">
                <a:solidFill>
                  <a:srgbClr val="292934"/>
                </a:solidFill>
                <a:latin typeface="Calibri"/>
                <a:ea typeface="Calibri"/>
                <a:cs typeface="Calibri"/>
              </a:rPr>
              <a:t>f</a:t>
            </a:r>
            <a:r>
              <a:rPr sz="2000" spc="-5" dirty="0">
                <a:solidFill>
                  <a:srgbClr val="292934"/>
                </a:solidFill>
                <a:latin typeface="Calibri"/>
                <a:ea typeface="Calibri"/>
                <a:cs typeface="Calibri"/>
              </a:rPr>
              <a:t> </a:t>
            </a:r>
            <a:r>
              <a:rPr sz="2000" spc="-10" dirty="0">
                <a:solidFill>
                  <a:srgbClr val="292934"/>
                </a:solidFill>
                <a:latin typeface="Calibri"/>
                <a:ea typeface="Calibri"/>
                <a:cs typeface="Calibri"/>
              </a:rPr>
              <a:t>t</a:t>
            </a:r>
            <a:r>
              <a:rPr sz="2000" spc="-50" dirty="0">
                <a:solidFill>
                  <a:srgbClr val="292934"/>
                </a:solidFill>
                <a:latin typeface="Calibri"/>
                <a:ea typeface="Calibri"/>
                <a:cs typeface="Calibri"/>
              </a:rPr>
              <a:t>r</a:t>
            </a:r>
            <a:r>
              <a:rPr sz="2000" spc="-25" dirty="0">
                <a:solidFill>
                  <a:srgbClr val="292934"/>
                </a:solidFill>
                <a:latin typeface="Calibri"/>
                <a:ea typeface="Calibri"/>
                <a:cs typeface="Calibri"/>
              </a:rPr>
              <a:t>a</a:t>
            </a:r>
            <a:r>
              <a:rPr sz="2000" spc="-20" dirty="0">
                <a:solidFill>
                  <a:srgbClr val="292934"/>
                </a:solidFill>
                <a:latin typeface="Calibri"/>
                <a:ea typeface="Calibri"/>
                <a:cs typeface="Calibri"/>
              </a:rPr>
              <a:t>v</a:t>
            </a:r>
            <a:r>
              <a:rPr sz="2000" dirty="0">
                <a:solidFill>
                  <a:srgbClr val="292934"/>
                </a:solidFill>
                <a:latin typeface="Calibri"/>
                <a:ea typeface="Calibri"/>
                <a:cs typeface="Calibri"/>
              </a:rPr>
              <a:t>el</a:t>
            </a:r>
            <a:r>
              <a:rPr sz="2000" spc="-15" dirty="0">
                <a:solidFill>
                  <a:srgbClr val="292934"/>
                </a:solidFill>
                <a:latin typeface="Calibri"/>
                <a:ea typeface="Calibri"/>
                <a:cs typeface="Calibri"/>
              </a:rPr>
              <a:t> </a:t>
            </a:r>
            <a:r>
              <a:rPr sz="2000" spc="-35" dirty="0">
                <a:solidFill>
                  <a:srgbClr val="292934"/>
                </a:solidFill>
                <a:latin typeface="Calibri"/>
                <a:ea typeface="Calibri"/>
                <a:cs typeface="Calibri"/>
              </a:rPr>
              <a:t>f</a:t>
            </a:r>
            <a:r>
              <a:rPr sz="2000" spc="-15" dirty="0">
                <a:solidFill>
                  <a:srgbClr val="292934"/>
                </a:solidFill>
                <a:latin typeface="Calibri"/>
                <a:ea typeface="Calibri"/>
                <a:cs typeface="Calibri"/>
              </a:rPr>
              <a:t>o</a:t>
            </a:r>
            <a:r>
              <a:rPr sz="2000" spc="-10" dirty="0">
                <a:solidFill>
                  <a:srgbClr val="292934"/>
                </a:solidFill>
                <a:latin typeface="Calibri"/>
                <a:ea typeface="Calibri"/>
                <a:cs typeface="Calibri"/>
              </a:rPr>
              <a:t>r</a:t>
            </a:r>
            <a:r>
              <a:rPr sz="2000" spc="5" dirty="0">
                <a:solidFill>
                  <a:srgbClr val="292934"/>
                </a:solidFill>
                <a:latin typeface="Calibri"/>
                <a:ea typeface="Calibri"/>
                <a:cs typeface="Calibri"/>
              </a:rPr>
              <a:t> </a:t>
            </a:r>
            <a:r>
              <a:rPr sz="2000" spc="-40" dirty="0">
                <a:solidFill>
                  <a:srgbClr val="292934"/>
                </a:solidFill>
                <a:latin typeface="Calibri"/>
                <a:ea typeface="Calibri"/>
                <a:cs typeface="Calibri"/>
              </a:rPr>
              <a:t>r</a:t>
            </a:r>
            <a:r>
              <a:rPr sz="2000" spc="-10" dirty="0">
                <a:solidFill>
                  <a:srgbClr val="292934"/>
                </a:solidFill>
                <a:latin typeface="Calibri"/>
                <a:ea typeface="Calibri"/>
                <a:cs typeface="Calibri"/>
              </a:rPr>
              <a:t>eq</a:t>
            </a:r>
            <a:r>
              <a:rPr sz="2000" spc="-5" dirty="0">
                <a:solidFill>
                  <a:srgbClr val="292934"/>
                </a:solidFill>
                <a:latin typeface="Calibri"/>
                <a:ea typeface="Calibri"/>
                <a:cs typeface="Calibri"/>
              </a:rPr>
              <a:t>ui</a:t>
            </a:r>
            <a:r>
              <a:rPr sz="2000" spc="-30" dirty="0">
                <a:solidFill>
                  <a:srgbClr val="292934"/>
                </a:solidFill>
                <a:latin typeface="Calibri"/>
                <a:ea typeface="Calibri"/>
                <a:cs typeface="Calibri"/>
              </a:rPr>
              <a:t>r</a:t>
            </a:r>
            <a:r>
              <a:rPr sz="2000" spc="-10" dirty="0">
                <a:solidFill>
                  <a:srgbClr val="292934"/>
                </a:solidFill>
                <a:latin typeface="Calibri"/>
                <a:ea typeface="Calibri"/>
                <a:cs typeface="Calibri"/>
              </a:rPr>
              <a:t>ed</a:t>
            </a:r>
            <a:r>
              <a:rPr sz="2000" spc="15" dirty="0">
                <a:solidFill>
                  <a:srgbClr val="292934"/>
                </a:solidFill>
                <a:latin typeface="Calibri"/>
                <a:ea typeface="Calibri"/>
                <a:cs typeface="Calibri"/>
              </a:rPr>
              <a:t> </a:t>
            </a:r>
            <a:r>
              <a:rPr sz="2000" spc="-5" dirty="0">
                <a:solidFill>
                  <a:srgbClr val="292934"/>
                </a:solidFill>
                <a:latin typeface="Calibri"/>
                <a:ea typeface="Calibri"/>
                <a:cs typeface="Calibri"/>
              </a:rPr>
              <a:t>p</a:t>
            </a:r>
            <a:r>
              <a:rPr sz="2000" spc="-25" dirty="0">
                <a:solidFill>
                  <a:srgbClr val="292934"/>
                </a:solidFill>
                <a:latin typeface="Calibri"/>
                <a:ea typeface="Calibri"/>
                <a:cs typeface="Calibri"/>
              </a:rPr>
              <a:t>r</a:t>
            </a:r>
            <a:r>
              <a:rPr sz="2000" spc="-15" dirty="0">
                <a:solidFill>
                  <a:srgbClr val="292934"/>
                </a:solidFill>
                <a:latin typeface="Calibri"/>
                <a:ea typeface="Calibri"/>
                <a:cs typeface="Calibri"/>
              </a:rPr>
              <a:t>og</a:t>
            </a:r>
            <a:r>
              <a:rPr sz="2000" spc="-45" dirty="0">
                <a:solidFill>
                  <a:srgbClr val="292934"/>
                </a:solidFill>
                <a:latin typeface="Calibri"/>
                <a:ea typeface="Calibri"/>
                <a:cs typeface="Calibri"/>
              </a:rPr>
              <a:t>r</a:t>
            </a:r>
            <a:r>
              <a:rPr sz="2000" spc="-15" dirty="0">
                <a:solidFill>
                  <a:srgbClr val="292934"/>
                </a:solidFill>
                <a:latin typeface="Calibri"/>
                <a:ea typeface="Calibri"/>
                <a:cs typeface="Calibri"/>
              </a:rPr>
              <a:t>am</a:t>
            </a:r>
            <a:r>
              <a:rPr sz="2000" dirty="0">
                <a:solidFill>
                  <a:srgbClr val="292934"/>
                </a:solidFill>
                <a:latin typeface="Calibri"/>
                <a:ea typeface="Calibri"/>
                <a:cs typeface="Calibri"/>
              </a:rPr>
              <a:t> </a:t>
            </a:r>
            <a:r>
              <a:rPr sz="2000" spc="5" dirty="0">
                <a:solidFill>
                  <a:srgbClr val="292934"/>
                </a:solidFill>
                <a:latin typeface="Calibri"/>
                <a:ea typeface="Calibri"/>
                <a:cs typeface="Calibri"/>
              </a:rPr>
              <a:t>a</a:t>
            </a:r>
            <a:r>
              <a:rPr sz="2000" spc="-5" dirty="0">
                <a:solidFill>
                  <a:srgbClr val="292934"/>
                </a:solidFill>
                <a:latin typeface="Calibri"/>
                <a:ea typeface="Calibri"/>
                <a:cs typeface="Calibri"/>
              </a:rPr>
              <a:t>dmini</a:t>
            </a:r>
            <a:r>
              <a:rPr sz="2000" spc="-20" dirty="0">
                <a:solidFill>
                  <a:srgbClr val="292934"/>
                </a:solidFill>
                <a:latin typeface="Calibri"/>
                <a:ea typeface="Calibri"/>
                <a:cs typeface="Calibri"/>
              </a:rPr>
              <a:t>s</a:t>
            </a:r>
            <a:r>
              <a:rPr sz="2000" spc="-10" dirty="0">
                <a:solidFill>
                  <a:srgbClr val="292934"/>
                </a:solidFill>
                <a:latin typeface="Calibri"/>
                <a:ea typeface="Calibri"/>
                <a:cs typeface="Calibri"/>
              </a:rPr>
              <a:t>t</a:t>
            </a:r>
            <a:r>
              <a:rPr sz="2000" spc="-55" dirty="0">
                <a:solidFill>
                  <a:srgbClr val="292934"/>
                </a:solidFill>
                <a:latin typeface="Calibri"/>
                <a:ea typeface="Calibri"/>
                <a:cs typeface="Calibri"/>
              </a:rPr>
              <a:t>r</a:t>
            </a:r>
            <a:r>
              <a:rPr sz="2000" spc="-15" dirty="0">
                <a:solidFill>
                  <a:srgbClr val="292934"/>
                </a:solidFill>
                <a:latin typeface="Calibri"/>
                <a:ea typeface="Calibri"/>
                <a:cs typeface="Calibri"/>
              </a:rPr>
              <a:t>a</a:t>
            </a:r>
            <a:r>
              <a:rPr sz="2000" dirty="0">
                <a:solidFill>
                  <a:srgbClr val="292934"/>
                </a:solidFill>
                <a:latin typeface="Calibri"/>
                <a:ea typeface="Calibri"/>
                <a:cs typeface="Calibri"/>
              </a:rPr>
              <a:t>t</a:t>
            </a:r>
            <a:r>
              <a:rPr sz="2000" spc="-10" dirty="0">
                <a:solidFill>
                  <a:srgbClr val="292934"/>
                </a:solidFill>
                <a:latin typeface="Calibri"/>
                <a:ea typeface="Calibri"/>
                <a:cs typeface="Calibri"/>
              </a:rPr>
              <a:t>i</a:t>
            </a:r>
            <a:r>
              <a:rPr sz="2000" spc="-5" dirty="0">
                <a:solidFill>
                  <a:srgbClr val="292934"/>
                </a:solidFill>
                <a:latin typeface="Calibri"/>
                <a:ea typeface="Calibri"/>
                <a:cs typeface="Calibri"/>
              </a:rPr>
              <a:t>o</a:t>
            </a:r>
            <a:r>
              <a:rPr sz="2000" dirty="0">
                <a:solidFill>
                  <a:srgbClr val="292934"/>
                </a:solidFill>
                <a:latin typeface="Calibri"/>
                <a:ea typeface="Calibri"/>
                <a:cs typeface="Calibri"/>
              </a:rPr>
              <a:t>n</a:t>
            </a:r>
            <a:r>
              <a:rPr sz="2000" spc="10" dirty="0">
                <a:solidFill>
                  <a:srgbClr val="292934"/>
                </a:solidFill>
                <a:latin typeface="Calibri"/>
                <a:ea typeface="Calibri"/>
                <a:cs typeface="Calibri"/>
              </a:rPr>
              <a:t> </a:t>
            </a:r>
            <a:r>
              <a:rPr sz="2000" dirty="0">
                <a:solidFill>
                  <a:srgbClr val="292934"/>
                </a:solidFill>
                <a:latin typeface="Calibri"/>
                <a:ea typeface="Calibri"/>
                <a:cs typeface="Calibri"/>
              </a:rPr>
              <a:t>as</a:t>
            </a:r>
            <a:r>
              <a:rPr sz="2000" spc="-10" dirty="0">
                <a:solidFill>
                  <a:srgbClr val="292934"/>
                </a:solidFill>
                <a:latin typeface="Calibri"/>
                <a:ea typeface="Calibri"/>
                <a:cs typeface="Calibri"/>
              </a:rPr>
              <a:t> </a:t>
            </a:r>
            <a:r>
              <a:rPr sz="2000" dirty="0">
                <a:solidFill>
                  <a:srgbClr val="292934"/>
                </a:solidFill>
                <a:latin typeface="Calibri"/>
                <a:ea typeface="Calibri"/>
                <a:cs typeface="Calibri"/>
              </a:rPr>
              <a:t>app</a:t>
            </a:r>
            <a:r>
              <a:rPr sz="2000" spc="-40" dirty="0">
                <a:solidFill>
                  <a:srgbClr val="292934"/>
                </a:solidFill>
                <a:latin typeface="Calibri"/>
                <a:ea typeface="Calibri"/>
                <a:cs typeface="Calibri"/>
              </a:rPr>
              <a:t>r</a:t>
            </a:r>
            <a:r>
              <a:rPr sz="2000" spc="-15" dirty="0">
                <a:solidFill>
                  <a:srgbClr val="292934"/>
                </a:solidFill>
                <a:latin typeface="Calibri"/>
                <a:ea typeface="Calibri"/>
                <a:cs typeface="Calibri"/>
              </a:rPr>
              <a:t>o</a:t>
            </a:r>
            <a:r>
              <a:rPr sz="2000" spc="-20" dirty="0">
                <a:solidFill>
                  <a:srgbClr val="292934"/>
                </a:solidFill>
                <a:latin typeface="Calibri"/>
                <a:ea typeface="Calibri"/>
                <a:cs typeface="Calibri"/>
              </a:rPr>
              <a:t>v</a:t>
            </a:r>
            <a:r>
              <a:rPr sz="2000" spc="-10" dirty="0">
                <a:solidFill>
                  <a:srgbClr val="292934"/>
                </a:solidFill>
                <a:latin typeface="Calibri"/>
                <a:ea typeface="Calibri"/>
                <a:cs typeface="Calibri"/>
              </a:rPr>
              <a:t>ed</a:t>
            </a:r>
            <a:r>
              <a:rPr sz="2000" spc="15" dirty="0">
                <a:solidFill>
                  <a:srgbClr val="292934"/>
                </a:solidFill>
                <a:latin typeface="Calibri"/>
                <a:ea typeface="Calibri"/>
                <a:cs typeface="Calibri"/>
              </a:rPr>
              <a:t> </a:t>
            </a:r>
            <a:r>
              <a:rPr sz="2000" spc="-10" dirty="0">
                <a:solidFill>
                  <a:srgbClr val="292934"/>
                </a:solidFill>
                <a:latin typeface="Calibri"/>
                <a:ea typeface="Calibri"/>
                <a:cs typeface="Calibri"/>
              </a:rPr>
              <a:t>by N</a:t>
            </a:r>
            <a:r>
              <a:rPr sz="2000" spc="-25" dirty="0">
                <a:solidFill>
                  <a:srgbClr val="292934"/>
                </a:solidFill>
                <a:latin typeface="Calibri"/>
                <a:ea typeface="Calibri"/>
                <a:cs typeface="Calibri"/>
              </a:rPr>
              <a:t>Y</a:t>
            </a:r>
            <a:r>
              <a:rPr sz="2000" spc="-5" dirty="0">
                <a:solidFill>
                  <a:srgbClr val="292934"/>
                </a:solidFill>
                <a:latin typeface="Calibri"/>
                <a:ea typeface="Calibri"/>
                <a:cs typeface="Calibri"/>
              </a:rPr>
              <a:t>SED</a:t>
            </a:r>
            <a:r>
              <a:rPr lang="en-US" sz="2000" spc="-5" dirty="0">
                <a:solidFill>
                  <a:srgbClr val="292934"/>
                </a:solidFill>
                <a:latin typeface="Calibri"/>
                <a:ea typeface="Calibri"/>
                <a:cs typeface="Calibri"/>
              </a:rPr>
              <a:t>.</a:t>
            </a:r>
            <a:endParaRPr lang="en-US" sz="2000" dirty="0">
              <a:latin typeface="Calibri"/>
              <a:ea typeface="Calibri"/>
              <a:cs typeface="Calibri"/>
            </a:endParaRPr>
          </a:p>
          <a:p>
            <a:pPr marL="800100" lvl="1" indent="-342900">
              <a:buFont typeface="Wingdings" panose="05000000000000000000" pitchFamily="2" charset="2"/>
              <a:buChar char="v"/>
            </a:pPr>
            <a:r>
              <a:rPr sz="2000" b="1" spc="-15" dirty="0">
                <a:solidFill>
                  <a:schemeClr val="accent6"/>
                </a:solidFill>
                <a:latin typeface="Calibri"/>
                <a:ea typeface="Calibri"/>
                <a:cs typeface="Calibri"/>
              </a:rPr>
              <a:t>Ou</a:t>
            </a:r>
            <a:r>
              <a:rPr sz="2000" b="1" spc="-10" dirty="0">
                <a:solidFill>
                  <a:schemeClr val="accent6"/>
                </a:solidFill>
                <a:latin typeface="Calibri"/>
                <a:ea typeface="Calibri"/>
                <a:cs typeface="Calibri"/>
              </a:rPr>
              <a:t>t</a:t>
            </a:r>
            <a:r>
              <a:rPr sz="2000" b="1" dirty="0">
                <a:solidFill>
                  <a:schemeClr val="accent6"/>
                </a:solidFill>
                <a:latin typeface="Calibri"/>
                <a:ea typeface="Calibri"/>
                <a:cs typeface="Calibri"/>
              </a:rPr>
              <a:t> </a:t>
            </a:r>
            <a:r>
              <a:rPr sz="2000" b="1" spc="-15" dirty="0">
                <a:solidFill>
                  <a:schemeClr val="accent6"/>
                </a:solidFill>
                <a:latin typeface="Calibri"/>
                <a:ea typeface="Calibri"/>
                <a:cs typeface="Calibri"/>
              </a:rPr>
              <a:t>o</a:t>
            </a:r>
            <a:r>
              <a:rPr sz="2000" b="1" spc="-5" dirty="0">
                <a:solidFill>
                  <a:schemeClr val="accent6"/>
                </a:solidFill>
                <a:latin typeface="Calibri"/>
                <a:ea typeface="Calibri"/>
                <a:cs typeface="Calibri"/>
              </a:rPr>
              <a:t>f</a:t>
            </a:r>
            <a:r>
              <a:rPr sz="2000" b="1" spc="10" dirty="0">
                <a:solidFill>
                  <a:schemeClr val="accent6"/>
                </a:solidFill>
                <a:latin typeface="Calibri"/>
                <a:ea typeface="Calibri"/>
                <a:cs typeface="Calibri"/>
              </a:rPr>
              <a:t> </a:t>
            </a:r>
            <a:r>
              <a:rPr sz="2000" b="1" spc="-25" dirty="0">
                <a:solidFill>
                  <a:schemeClr val="accent6"/>
                </a:solidFill>
                <a:latin typeface="Calibri"/>
                <a:ea typeface="Calibri"/>
                <a:cs typeface="Calibri"/>
              </a:rPr>
              <a:t>s</a:t>
            </a:r>
            <a:r>
              <a:rPr sz="2000" b="1" spc="-30" dirty="0">
                <a:solidFill>
                  <a:schemeClr val="accent6"/>
                </a:solidFill>
                <a:latin typeface="Calibri"/>
                <a:ea typeface="Calibri"/>
                <a:cs typeface="Calibri"/>
              </a:rPr>
              <a:t>t</a:t>
            </a:r>
            <a:r>
              <a:rPr sz="2000" b="1" spc="-20" dirty="0">
                <a:solidFill>
                  <a:schemeClr val="accent6"/>
                </a:solidFill>
                <a:latin typeface="Calibri"/>
                <a:ea typeface="Calibri"/>
                <a:cs typeface="Calibri"/>
              </a:rPr>
              <a:t>at</a:t>
            </a:r>
            <a:r>
              <a:rPr sz="2000" b="1" spc="-10" dirty="0">
                <a:solidFill>
                  <a:schemeClr val="accent6"/>
                </a:solidFill>
                <a:latin typeface="Calibri"/>
                <a:ea typeface="Calibri"/>
                <a:cs typeface="Calibri"/>
              </a:rPr>
              <a:t>e</a:t>
            </a:r>
            <a:r>
              <a:rPr sz="2000" b="1" spc="-20" dirty="0">
                <a:solidFill>
                  <a:schemeClr val="accent6"/>
                </a:solidFill>
                <a:latin typeface="Calibri"/>
                <a:ea typeface="Calibri"/>
                <a:cs typeface="Calibri"/>
              </a:rPr>
              <a:t> </a:t>
            </a:r>
            <a:r>
              <a:rPr sz="2000" b="1" spc="-10" dirty="0">
                <a:solidFill>
                  <a:schemeClr val="accent6"/>
                </a:solidFill>
                <a:latin typeface="Calibri"/>
                <a:ea typeface="Calibri"/>
                <a:cs typeface="Calibri"/>
              </a:rPr>
              <a:t>t</a:t>
            </a:r>
            <a:r>
              <a:rPr sz="2000" b="1" spc="-55" dirty="0">
                <a:solidFill>
                  <a:schemeClr val="accent6"/>
                </a:solidFill>
                <a:latin typeface="Calibri"/>
                <a:ea typeface="Calibri"/>
                <a:cs typeface="Calibri"/>
              </a:rPr>
              <a:t>r</a:t>
            </a:r>
            <a:r>
              <a:rPr sz="2000" b="1" spc="-35" dirty="0">
                <a:solidFill>
                  <a:schemeClr val="accent6"/>
                </a:solidFill>
                <a:latin typeface="Calibri"/>
                <a:ea typeface="Calibri"/>
                <a:cs typeface="Calibri"/>
              </a:rPr>
              <a:t>a</a:t>
            </a:r>
            <a:r>
              <a:rPr sz="2000" b="1" spc="-25" dirty="0">
                <a:solidFill>
                  <a:schemeClr val="accent6"/>
                </a:solidFill>
                <a:latin typeface="Calibri"/>
                <a:ea typeface="Calibri"/>
                <a:cs typeface="Calibri"/>
              </a:rPr>
              <a:t>v</a:t>
            </a:r>
            <a:r>
              <a:rPr sz="2000" b="1" spc="-10" dirty="0">
                <a:solidFill>
                  <a:schemeClr val="accent6"/>
                </a:solidFill>
                <a:latin typeface="Calibri"/>
                <a:ea typeface="Calibri"/>
                <a:cs typeface="Calibri"/>
              </a:rPr>
              <a:t>el</a:t>
            </a:r>
            <a:r>
              <a:rPr sz="2000" b="1" spc="10" dirty="0">
                <a:solidFill>
                  <a:schemeClr val="accent6"/>
                </a:solidFill>
                <a:latin typeface="Calibri"/>
                <a:ea typeface="Calibri"/>
                <a:cs typeface="Calibri"/>
              </a:rPr>
              <a:t> </a:t>
            </a:r>
            <a:r>
              <a:rPr sz="2000" b="1" spc="-40" dirty="0">
                <a:solidFill>
                  <a:schemeClr val="accent6"/>
                </a:solidFill>
                <a:latin typeface="Calibri"/>
                <a:ea typeface="Calibri"/>
                <a:cs typeface="Calibri"/>
              </a:rPr>
              <a:t>r</a:t>
            </a:r>
            <a:r>
              <a:rPr sz="2000" b="1" spc="-10" dirty="0">
                <a:solidFill>
                  <a:schemeClr val="accent6"/>
                </a:solidFill>
                <a:latin typeface="Calibri"/>
                <a:ea typeface="Calibri"/>
                <a:cs typeface="Calibri"/>
              </a:rPr>
              <a:t>equi</a:t>
            </a:r>
            <a:r>
              <a:rPr sz="2000" b="1" spc="-40" dirty="0">
                <a:solidFill>
                  <a:schemeClr val="accent6"/>
                </a:solidFill>
                <a:latin typeface="Calibri"/>
                <a:ea typeface="Calibri"/>
                <a:cs typeface="Calibri"/>
              </a:rPr>
              <a:t>r</a:t>
            </a:r>
            <a:r>
              <a:rPr sz="2000" b="1" spc="-10" dirty="0">
                <a:solidFill>
                  <a:schemeClr val="accent6"/>
                </a:solidFill>
                <a:latin typeface="Calibri"/>
                <a:ea typeface="Calibri"/>
                <a:cs typeface="Calibri"/>
              </a:rPr>
              <a:t>es</a:t>
            </a:r>
            <a:r>
              <a:rPr sz="2000" b="1" spc="15" dirty="0">
                <a:solidFill>
                  <a:schemeClr val="accent6"/>
                </a:solidFill>
                <a:latin typeface="Calibri"/>
                <a:ea typeface="Calibri"/>
                <a:cs typeface="Calibri"/>
              </a:rPr>
              <a:t> </a:t>
            </a:r>
            <a:r>
              <a:rPr sz="2000" b="1" spc="-15" dirty="0">
                <a:solidFill>
                  <a:schemeClr val="accent6"/>
                </a:solidFill>
                <a:latin typeface="Calibri"/>
                <a:ea typeface="Calibri"/>
                <a:cs typeface="Calibri"/>
              </a:rPr>
              <a:t>prio</a:t>
            </a:r>
            <a:r>
              <a:rPr sz="2000" b="1" spc="-10" dirty="0">
                <a:solidFill>
                  <a:schemeClr val="accent6"/>
                </a:solidFill>
                <a:latin typeface="Calibri"/>
                <a:ea typeface="Calibri"/>
                <a:cs typeface="Calibri"/>
              </a:rPr>
              <a:t>r</a:t>
            </a:r>
            <a:r>
              <a:rPr sz="2000" b="1" spc="20" dirty="0">
                <a:solidFill>
                  <a:schemeClr val="accent6"/>
                </a:solidFill>
                <a:latin typeface="Calibri"/>
                <a:ea typeface="Calibri"/>
                <a:cs typeface="Calibri"/>
              </a:rPr>
              <a:t> </a:t>
            </a:r>
            <a:r>
              <a:rPr sz="2000" b="1" spc="-10" dirty="0">
                <a:solidFill>
                  <a:schemeClr val="accent6"/>
                </a:solidFill>
                <a:latin typeface="Calibri"/>
                <a:ea typeface="Calibri"/>
                <a:cs typeface="Calibri"/>
              </a:rPr>
              <a:t>ap</a:t>
            </a:r>
            <a:r>
              <a:rPr sz="2000" b="1" spc="-15" dirty="0">
                <a:solidFill>
                  <a:schemeClr val="accent6"/>
                </a:solidFill>
                <a:latin typeface="Calibri"/>
                <a:ea typeface="Calibri"/>
                <a:cs typeface="Calibri"/>
              </a:rPr>
              <a:t>p</a:t>
            </a:r>
            <a:r>
              <a:rPr sz="2000" b="1" spc="-40" dirty="0">
                <a:solidFill>
                  <a:schemeClr val="accent6"/>
                </a:solidFill>
                <a:latin typeface="Calibri"/>
                <a:ea typeface="Calibri"/>
                <a:cs typeface="Calibri"/>
              </a:rPr>
              <a:t>r</a:t>
            </a:r>
            <a:r>
              <a:rPr sz="2000" b="1" spc="-25" dirty="0">
                <a:solidFill>
                  <a:schemeClr val="accent6"/>
                </a:solidFill>
                <a:latin typeface="Calibri"/>
                <a:ea typeface="Calibri"/>
                <a:cs typeface="Calibri"/>
              </a:rPr>
              <a:t>o</a:t>
            </a:r>
            <a:r>
              <a:rPr sz="2000" b="1" spc="-35" dirty="0">
                <a:solidFill>
                  <a:schemeClr val="accent6"/>
                </a:solidFill>
                <a:latin typeface="Calibri"/>
                <a:ea typeface="Calibri"/>
                <a:cs typeface="Calibri"/>
              </a:rPr>
              <a:t>v</a:t>
            </a:r>
            <a:r>
              <a:rPr sz="2000" b="1" spc="-10" dirty="0">
                <a:solidFill>
                  <a:schemeClr val="accent6"/>
                </a:solidFill>
                <a:latin typeface="Calibri"/>
                <a:ea typeface="Calibri"/>
                <a:cs typeface="Calibri"/>
              </a:rPr>
              <a:t>al</a:t>
            </a:r>
            <a:r>
              <a:rPr sz="2000" b="1" spc="15" dirty="0">
                <a:solidFill>
                  <a:schemeClr val="accent6"/>
                </a:solidFill>
                <a:latin typeface="Calibri"/>
                <a:ea typeface="Calibri"/>
                <a:cs typeface="Calibri"/>
              </a:rPr>
              <a:t> </a:t>
            </a:r>
            <a:r>
              <a:rPr sz="2000" b="1" spc="-25" dirty="0">
                <a:solidFill>
                  <a:schemeClr val="accent6"/>
                </a:solidFill>
                <a:latin typeface="Calibri"/>
                <a:ea typeface="Calibri"/>
                <a:cs typeface="Calibri"/>
              </a:rPr>
              <a:t>b</a:t>
            </a:r>
            <a:r>
              <a:rPr sz="2000" b="1" spc="-10" dirty="0">
                <a:solidFill>
                  <a:schemeClr val="accent6"/>
                </a:solidFill>
                <a:latin typeface="Calibri"/>
                <a:ea typeface="Calibri"/>
                <a:cs typeface="Calibri"/>
              </a:rPr>
              <a:t>y</a:t>
            </a:r>
            <a:r>
              <a:rPr sz="2000" b="1" spc="-5" dirty="0">
                <a:solidFill>
                  <a:schemeClr val="accent6"/>
                </a:solidFill>
                <a:latin typeface="Calibri"/>
                <a:ea typeface="Calibri"/>
                <a:cs typeface="Calibri"/>
              </a:rPr>
              <a:t> </a:t>
            </a:r>
            <a:r>
              <a:rPr sz="2000" b="1" spc="-15" dirty="0">
                <a:solidFill>
                  <a:schemeClr val="accent6"/>
                </a:solidFill>
                <a:latin typeface="Calibri"/>
                <a:ea typeface="Calibri"/>
                <a:cs typeface="Calibri"/>
              </a:rPr>
              <a:t>N</a:t>
            </a:r>
            <a:r>
              <a:rPr sz="2000" b="1" spc="-25" dirty="0">
                <a:solidFill>
                  <a:schemeClr val="accent6"/>
                </a:solidFill>
                <a:latin typeface="Calibri"/>
                <a:ea typeface="Calibri"/>
                <a:cs typeface="Calibri"/>
              </a:rPr>
              <a:t>Y</a:t>
            </a:r>
            <a:r>
              <a:rPr sz="2000" b="1" spc="-15" dirty="0">
                <a:solidFill>
                  <a:schemeClr val="accent6"/>
                </a:solidFill>
                <a:latin typeface="Calibri"/>
                <a:ea typeface="Calibri"/>
                <a:cs typeface="Calibri"/>
              </a:rPr>
              <a:t>SE</a:t>
            </a:r>
            <a:r>
              <a:rPr sz="2000" b="1" spc="-10" dirty="0">
                <a:solidFill>
                  <a:schemeClr val="accent6"/>
                </a:solidFill>
                <a:latin typeface="Calibri"/>
                <a:ea typeface="Calibri"/>
                <a:cs typeface="Calibri"/>
              </a:rPr>
              <a:t>D</a:t>
            </a:r>
            <a:r>
              <a:rPr sz="2000" b="1" spc="25" dirty="0">
                <a:solidFill>
                  <a:schemeClr val="accent6"/>
                </a:solidFill>
                <a:latin typeface="Calibri"/>
                <a:ea typeface="Calibri"/>
                <a:cs typeface="Calibri"/>
              </a:rPr>
              <a:t> </a:t>
            </a:r>
            <a:r>
              <a:rPr sz="2000" b="1" spc="-5" dirty="0">
                <a:solidFill>
                  <a:schemeClr val="accent6"/>
                </a:solidFill>
                <a:latin typeface="Calibri"/>
                <a:ea typeface="Calibri"/>
                <a:cs typeface="Calibri"/>
              </a:rPr>
              <a:t>lia</a:t>
            </a:r>
            <a:r>
              <a:rPr sz="2000" b="1" dirty="0">
                <a:solidFill>
                  <a:schemeClr val="accent6"/>
                </a:solidFill>
                <a:latin typeface="Calibri"/>
                <a:ea typeface="Calibri"/>
                <a:cs typeface="Calibri"/>
              </a:rPr>
              <a:t>i</a:t>
            </a:r>
            <a:r>
              <a:rPr sz="2000" b="1" spc="-15" dirty="0">
                <a:solidFill>
                  <a:schemeClr val="accent6"/>
                </a:solidFill>
                <a:latin typeface="Calibri"/>
                <a:ea typeface="Calibri"/>
                <a:cs typeface="Calibri"/>
              </a:rPr>
              <a:t>son</a:t>
            </a:r>
            <a:r>
              <a:rPr sz="2000" b="1" spc="-5" dirty="0">
                <a:solidFill>
                  <a:schemeClr val="accent6"/>
                </a:solidFill>
                <a:latin typeface="Calibri"/>
                <a:ea typeface="Calibri"/>
                <a:cs typeface="Calibri"/>
              </a:rPr>
              <a:t>. </a:t>
            </a:r>
            <a:r>
              <a:rPr sz="2000" b="1" spc="-15" dirty="0">
                <a:solidFill>
                  <a:schemeClr val="accent6"/>
                </a:solidFill>
                <a:latin typeface="Calibri"/>
                <a:ea typeface="Calibri"/>
                <a:cs typeface="Calibri"/>
              </a:rPr>
              <a:t>Suc</a:t>
            </a:r>
            <a:r>
              <a:rPr sz="2000" b="1" spc="-10" dirty="0">
                <a:solidFill>
                  <a:schemeClr val="accent6"/>
                </a:solidFill>
                <a:latin typeface="Calibri"/>
                <a:ea typeface="Calibri"/>
                <a:cs typeface="Calibri"/>
              </a:rPr>
              <a:t>h</a:t>
            </a:r>
            <a:r>
              <a:rPr sz="2000" b="1" spc="10" dirty="0">
                <a:solidFill>
                  <a:schemeClr val="accent6"/>
                </a:solidFill>
                <a:latin typeface="Calibri"/>
                <a:ea typeface="Calibri"/>
                <a:cs typeface="Calibri"/>
              </a:rPr>
              <a:t> </a:t>
            </a:r>
            <a:r>
              <a:rPr sz="2000" b="1" spc="-40" dirty="0">
                <a:solidFill>
                  <a:schemeClr val="accent6"/>
                </a:solidFill>
                <a:latin typeface="Calibri"/>
                <a:ea typeface="Calibri"/>
                <a:cs typeface="Calibri"/>
              </a:rPr>
              <a:t>r</a:t>
            </a:r>
            <a:r>
              <a:rPr sz="2000" b="1" spc="-10" dirty="0">
                <a:solidFill>
                  <a:schemeClr val="accent6"/>
                </a:solidFill>
                <a:latin typeface="Calibri"/>
                <a:ea typeface="Calibri"/>
                <a:cs typeface="Calibri"/>
              </a:rPr>
              <a:t>eque</a:t>
            </a:r>
            <a:r>
              <a:rPr sz="2000" b="1" spc="-30" dirty="0">
                <a:solidFill>
                  <a:schemeClr val="accent6"/>
                </a:solidFill>
                <a:latin typeface="Calibri"/>
                <a:ea typeface="Calibri"/>
                <a:cs typeface="Calibri"/>
              </a:rPr>
              <a:t>s</a:t>
            </a:r>
            <a:r>
              <a:rPr sz="2000" b="1" spc="-10" dirty="0">
                <a:solidFill>
                  <a:schemeClr val="accent6"/>
                </a:solidFill>
                <a:latin typeface="Calibri"/>
                <a:ea typeface="Calibri"/>
                <a:cs typeface="Calibri"/>
              </a:rPr>
              <a:t>ts</a:t>
            </a:r>
            <a:r>
              <a:rPr sz="2000" b="1" spc="-5" dirty="0">
                <a:solidFill>
                  <a:schemeClr val="accent6"/>
                </a:solidFill>
                <a:latin typeface="Calibri"/>
                <a:ea typeface="Calibri"/>
                <a:cs typeface="Calibri"/>
              </a:rPr>
              <a:t> </a:t>
            </a:r>
            <a:r>
              <a:rPr sz="2000" b="1" spc="-15" dirty="0">
                <a:solidFill>
                  <a:schemeClr val="accent6"/>
                </a:solidFill>
                <a:latin typeface="Calibri"/>
                <a:ea typeface="Calibri"/>
                <a:cs typeface="Calibri"/>
              </a:rPr>
              <a:t>shou</a:t>
            </a:r>
            <a:r>
              <a:rPr sz="2000" b="1" dirty="0">
                <a:solidFill>
                  <a:schemeClr val="accent6"/>
                </a:solidFill>
                <a:latin typeface="Calibri"/>
                <a:ea typeface="Calibri"/>
                <a:cs typeface="Calibri"/>
              </a:rPr>
              <a:t>l</a:t>
            </a:r>
            <a:r>
              <a:rPr sz="2000" b="1" spc="-10" dirty="0">
                <a:solidFill>
                  <a:schemeClr val="accent6"/>
                </a:solidFill>
                <a:latin typeface="Calibri"/>
                <a:ea typeface="Calibri"/>
                <a:cs typeface="Calibri"/>
              </a:rPr>
              <a:t>d</a:t>
            </a:r>
            <a:r>
              <a:rPr sz="2000" b="1" spc="-5" dirty="0">
                <a:solidFill>
                  <a:schemeClr val="accent6"/>
                </a:solidFill>
                <a:latin typeface="Calibri"/>
                <a:ea typeface="Calibri"/>
                <a:cs typeface="Calibri"/>
              </a:rPr>
              <a:t> </a:t>
            </a:r>
            <a:r>
              <a:rPr sz="2000" b="1" spc="-15" dirty="0">
                <a:solidFill>
                  <a:schemeClr val="accent6"/>
                </a:solidFill>
                <a:latin typeface="Calibri"/>
                <a:ea typeface="Calibri"/>
                <a:cs typeface="Calibri"/>
              </a:rPr>
              <a:t>b</a:t>
            </a:r>
            <a:r>
              <a:rPr sz="2000" b="1" spc="-10" dirty="0">
                <a:solidFill>
                  <a:schemeClr val="accent6"/>
                </a:solidFill>
                <a:latin typeface="Calibri"/>
                <a:ea typeface="Calibri"/>
                <a:cs typeface="Calibri"/>
              </a:rPr>
              <a:t>e</a:t>
            </a:r>
            <a:r>
              <a:rPr sz="2000" b="1" dirty="0">
                <a:solidFill>
                  <a:schemeClr val="accent6"/>
                </a:solidFill>
                <a:latin typeface="Calibri"/>
                <a:ea typeface="Calibri"/>
                <a:cs typeface="Calibri"/>
              </a:rPr>
              <a:t> </a:t>
            </a:r>
            <a:r>
              <a:rPr sz="2000" b="1" spc="-10" dirty="0">
                <a:solidFill>
                  <a:schemeClr val="accent6"/>
                </a:solidFill>
                <a:latin typeface="Calibri"/>
                <a:ea typeface="Calibri"/>
                <a:cs typeface="Calibri"/>
              </a:rPr>
              <a:t>made</a:t>
            </a:r>
            <a:r>
              <a:rPr sz="2000" b="1" spc="5" dirty="0">
                <a:solidFill>
                  <a:schemeClr val="accent6"/>
                </a:solidFill>
                <a:latin typeface="Calibri"/>
                <a:ea typeface="Calibri"/>
                <a:cs typeface="Calibri"/>
              </a:rPr>
              <a:t> </a:t>
            </a:r>
            <a:r>
              <a:rPr sz="2000" b="1" spc="-20" dirty="0">
                <a:solidFill>
                  <a:schemeClr val="accent6"/>
                </a:solidFill>
                <a:latin typeface="Calibri"/>
                <a:ea typeface="Calibri"/>
                <a:cs typeface="Calibri"/>
              </a:rPr>
              <a:t>a</a:t>
            </a:r>
            <a:r>
              <a:rPr sz="2000" b="1" spc="-10" dirty="0">
                <a:solidFill>
                  <a:schemeClr val="accent6"/>
                </a:solidFill>
                <a:latin typeface="Calibri"/>
                <a:ea typeface="Calibri"/>
                <a:cs typeface="Calibri"/>
              </a:rPr>
              <a:t>t</a:t>
            </a:r>
            <a:r>
              <a:rPr sz="2000" b="1" spc="-15" dirty="0">
                <a:solidFill>
                  <a:schemeClr val="accent6"/>
                </a:solidFill>
                <a:latin typeface="Calibri"/>
                <a:ea typeface="Calibri"/>
                <a:cs typeface="Calibri"/>
              </a:rPr>
              <a:t> </a:t>
            </a:r>
            <a:r>
              <a:rPr sz="2000" b="1" spc="-10" dirty="0">
                <a:solidFill>
                  <a:schemeClr val="accent6"/>
                </a:solidFill>
                <a:latin typeface="Calibri"/>
                <a:ea typeface="Calibri"/>
                <a:cs typeface="Calibri"/>
              </a:rPr>
              <a:t>lea</a:t>
            </a:r>
            <a:r>
              <a:rPr sz="2000" b="1" spc="-25" dirty="0">
                <a:solidFill>
                  <a:schemeClr val="accent6"/>
                </a:solidFill>
                <a:latin typeface="Calibri"/>
                <a:ea typeface="Calibri"/>
                <a:cs typeface="Calibri"/>
              </a:rPr>
              <a:t>s</a:t>
            </a:r>
            <a:r>
              <a:rPr sz="2000" b="1" spc="-10" dirty="0">
                <a:solidFill>
                  <a:schemeClr val="accent6"/>
                </a:solidFill>
                <a:latin typeface="Calibri"/>
                <a:ea typeface="Calibri"/>
                <a:cs typeface="Calibri"/>
              </a:rPr>
              <a:t>t</a:t>
            </a:r>
            <a:r>
              <a:rPr sz="2000" b="1" spc="-15" dirty="0">
                <a:solidFill>
                  <a:schemeClr val="accent6"/>
                </a:solidFill>
                <a:latin typeface="Calibri"/>
                <a:ea typeface="Calibri"/>
                <a:cs typeface="Calibri"/>
              </a:rPr>
              <a:t> on</a:t>
            </a:r>
            <a:r>
              <a:rPr sz="2000" b="1" spc="-10" dirty="0">
                <a:solidFill>
                  <a:schemeClr val="accent6"/>
                </a:solidFill>
                <a:latin typeface="Calibri"/>
                <a:ea typeface="Calibri"/>
                <a:cs typeface="Calibri"/>
              </a:rPr>
              <a:t>e</a:t>
            </a:r>
            <a:r>
              <a:rPr sz="2000" b="1" spc="30" dirty="0">
                <a:solidFill>
                  <a:schemeClr val="accent6"/>
                </a:solidFill>
                <a:latin typeface="Calibri"/>
                <a:ea typeface="Calibri"/>
                <a:cs typeface="Calibri"/>
              </a:rPr>
              <a:t> </a:t>
            </a:r>
            <a:r>
              <a:rPr sz="2000" b="1" spc="-15" dirty="0">
                <a:solidFill>
                  <a:schemeClr val="accent6"/>
                </a:solidFill>
                <a:latin typeface="Calibri"/>
                <a:ea typeface="Calibri"/>
                <a:cs typeface="Calibri"/>
              </a:rPr>
              <a:t>mo</a:t>
            </a:r>
            <a:r>
              <a:rPr sz="2000" b="1" spc="-30" dirty="0">
                <a:solidFill>
                  <a:schemeClr val="accent6"/>
                </a:solidFill>
                <a:latin typeface="Calibri"/>
                <a:ea typeface="Calibri"/>
                <a:cs typeface="Calibri"/>
              </a:rPr>
              <a:t>n</a:t>
            </a:r>
            <a:r>
              <a:rPr sz="2000" b="1" spc="-10" dirty="0">
                <a:solidFill>
                  <a:schemeClr val="accent6"/>
                </a:solidFill>
                <a:latin typeface="Calibri"/>
                <a:ea typeface="Calibri"/>
                <a:cs typeface="Calibri"/>
              </a:rPr>
              <a:t>th</a:t>
            </a:r>
            <a:r>
              <a:rPr sz="2000" b="1" spc="-5" dirty="0">
                <a:solidFill>
                  <a:schemeClr val="accent6"/>
                </a:solidFill>
                <a:latin typeface="Calibri"/>
                <a:ea typeface="Calibri"/>
                <a:cs typeface="Calibri"/>
              </a:rPr>
              <a:t> </a:t>
            </a:r>
            <a:r>
              <a:rPr sz="2000" b="1" spc="-15" dirty="0">
                <a:solidFill>
                  <a:schemeClr val="accent6"/>
                </a:solidFill>
                <a:latin typeface="Calibri"/>
                <a:ea typeface="Calibri"/>
                <a:cs typeface="Calibri"/>
              </a:rPr>
              <a:t>prio</a:t>
            </a:r>
            <a:r>
              <a:rPr sz="2000" b="1" spc="-10" dirty="0">
                <a:solidFill>
                  <a:schemeClr val="accent6"/>
                </a:solidFill>
                <a:latin typeface="Calibri"/>
                <a:ea typeface="Calibri"/>
                <a:cs typeface="Calibri"/>
              </a:rPr>
              <a:t>r</a:t>
            </a:r>
            <a:r>
              <a:rPr sz="2000" b="1" spc="25" dirty="0">
                <a:solidFill>
                  <a:schemeClr val="accent6"/>
                </a:solidFill>
                <a:latin typeface="Calibri"/>
                <a:ea typeface="Calibri"/>
                <a:cs typeface="Calibri"/>
              </a:rPr>
              <a:t> </a:t>
            </a:r>
            <a:r>
              <a:rPr sz="2000" b="1" spc="-20" dirty="0">
                <a:solidFill>
                  <a:schemeClr val="accent6"/>
                </a:solidFill>
                <a:latin typeface="Calibri"/>
                <a:ea typeface="Calibri"/>
                <a:cs typeface="Calibri"/>
              </a:rPr>
              <a:t>t</a:t>
            </a:r>
            <a:r>
              <a:rPr sz="2000" b="1" spc="-10" dirty="0">
                <a:solidFill>
                  <a:schemeClr val="accent6"/>
                </a:solidFill>
                <a:latin typeface="Calibri"/>
                <a:ea typeface="Calibri"/>
                <a:cs typeface="Calibri"/>
              </a:rPr>
              <a:t>o</a:t>
            </a:r>
            <a:r>
              <a:rPr sz="2000" b="1" spc="-5" dirty="0">
                <a:solidFill>
                  <a:schemeClr val="accent6"/>
                </a:solidFill>
                <a:latin typeface="Calibri"/>
                <a:ea typeface="Calibri"/>
                <a:cs typeface="Calibri"/>
              </a:rPr>
              <a:t> </a:t>
            </a:r>
            <a:r>
              <a:rPr sz="2000" b="1" spc="-10" dirty="0">
                <a:solidFill>
                  <a:schemeClr val="accent6"/>
                </a:solidFill>
                <a:latin typeface="Calibri"/>
                <a:ea typeface="Calibri"/>
                <a:cs typeface="Calibri"/>
              </a:rPr>
              <a:t>the</a:t>
            </a:r>
            <a:r>
              <a:rPr sz="2000" b="1" spc="5" dirty="0">
                <a:solidFill>
                  <a:schemeClr val="accent6"/>
                </a:solidFill>
                <a:latin typeface="Calibri"/>
                <a:ea typeface="Calibri"/>
                <a:cs typeface="Calibri"/>
              </a:rPr>
              <a:t> </a:t>
            </a:r>
            <a:r>
              <a:rPr sz="2000" b="1" spc="-15" dirty="0">
                <a:solidFill>
                  <a:schemeClr val="accent6"/>
                </a:solidFill>
                <a:latin typeface="Calibri"/>
                <a:ea typeface="Calibri"/>
                <a:cs typeface="Calibri"/>
              </a:rPr>
              <a:t>p</a:t>
            </a:r>
            <a:r>
              <a:rPr sz="2000" b="1" spc="-40" dirty="0">
                <a:solidFill>
                  <a:schemeClr val="accent6"/>
                </a:solidFill>
                <a:latin typeface="Calibri"/>
                <a:ea typeface="Calibri"/>
                <a:cs typeface="Calibri"/>
              </a:rPr>
              <a:t>r</a:t>
            </a:r>
            <a:r>
              <a:rPr sz="2000" b="1" spc="-15" dirty="0">
                <a:solidFill>
                  <a:schemeClr val="accent6"/>
                </a:solidFill>
                <a:latin typeface="Calibri"/>
                <a:ea typeface="Calibri"/>
                <a:cs typeface="Calibri"/>
              </a:rPr>
              <a:t>opose</a:t>
            </a:r>
            <a:r>
              <a:rPr sz="2000" b="1" spc="-10" dirty="0">
                <a:solidFill>
                  <a:schemeClr val="accent6"/>
                </a:solidFill>
                <a:latin typeface="Calibri"/>
                <a:ea typeface="Calibri"/>
                <a:cs typeface="Calibri"/>
              </a:rPr>
              <a:t>d</a:t>
            </a:r>
            <a:r>
              <a:rPr sz="2000" b="1" spc="35" dirty="0">
                <a:solidFill>
                  <a:schemeClr val="accent6"/>
                </a:solidFill>
                <a:latin typeface="Calibri"/>
                <a:ea typeface="Calibri"/>
                <a:cs typeface="Calibri"/>
              </a:rPr>
              <a:t> </a:t>
            </a:r>
            <a:r>
              <a:rPr sz="2000" b="1" spc="-15" dirty="0">
                <a:solidFill>
                  <a:schemeClr val="accent6"/>
                </a:solidFill>
                <a:latin typeface="Calibri"/>
                <a:ea typeface="Calibri"/>
                <a:cs typeface="Calibri"/>
              </a:rPr>
              <a:t>ou</a:t>
            </a:r>
            <a:r>
              <a:rPr sz="2000" b="1" spc="-10" dirty="0">
                <a:solidFill>
                  <a:schemeClr val="accent6"/>
                </a:solidFill>
                <a:latin typeface="Calibri"/>
                <a:ea typeface="Calibri"/>
                <a:cs typeface="Calibri"/>
              </a:rPr>
              <a:t>t</a:t>
            </a:r>
            <a:r>
              <a:rPr sz="2000" b="1" spc="10" dirty="0">
                <a:solidFill>
                  <a:schemeClr val="accent6"/>
                </a:solidFill>
                <a:latin typeface="Calibri"/>
                <a:ea typeface="Calibri"/>
                <a:cs typeface="Calibri"/>
              </a:rPr>
              <a:t> </a:t>
            </a:r>
            <a:r>
              <a:rPr sz="2000" b="1" spc="-15" dirty="0">
                <a:solidFill>
                  <a:schemeClr val="accent6"/>
                </a:solidFill>
                <a:latin typeface="Calibri"/>
                <a:ea typeface="Calibri"/>
                <a:cs typeface="Calibri"/>
              </a:rPr>
              <a:t>o</a:t>
            </a:r>
            <a:r>
              <a:rPr sz="2000" b="1" spc="-5" dirty="0">
                <a:solidFill>
                  <a:schemeClr val="accent6"/>
                </a:solidFill>
                <a:latin typeface="Calibri"/>
                <a:ea typeface="Calibri"/>
                <a:cs typeface="Calibri"/>
              </a:rPr>
              <a:t>f</a:t>
            </a:r>
            <a:r>
              <a:rPr sz="2000" b="1" spc="10" dirty="0">
                <a:solidFill>
                  <a:schemeClr val="accent6"/>
                </a:solidFill>
                <a:latin typeface="Calibri"/>
                <a:ea typeface="Calibri"/>
                <a:cs typeface="Calibri"/>
              </a:rPr>
              <a:t> </a:t>
            </a:r>
            <a:r>
              <a:rPr sz="2000" b="1" spc="-25" dirty="0">
                <a:solidFill>
                  <a:schemeClr val="accent6"/>
                </a:solidFill>
                <a:latin typeface="Calibri"/>
                <a:ea typeface="Calibri"/>
                <a:cs typeface="Calibri"/>
              </a:rPr>
              <a:t>s</a:t>
            </a:r>
            <a:r>
              <a:rPr sz="2000" b="1" spc="-30" dirty="0">
                <a:solidFill>
                  <a:schemeClr val="accent6"/>
                </a:solidFill>
                <a:latin typeface="Calibri"/>
                <a:ea typeface="Calibri"/>
                <a:cs typeface="Calibri"/>
              </a:rPr>
              <a:t>t</a:t>
            </a:r>
            <a:r>
              <a:rPr sz="2000" b="1" spc="-20" dirty="0">
                <a:solidFill>
                  <a:schemeClr val="accent6"/>
                </a:solidFill>
                <a:latin typeface="Calibri"/>
                <a:ea typeface="Calibri"/>
                <a:cs typeface="Calibri"/>
              </a:rPr>
              <a:t>at</a:t>
            </a:r>
            <a:r>
              <a:rPr sz="2000" b="1" spc="-10" dirty="0">
                <a:solidFill>
                  <a:schemeClr val="accent6"/>
                </a:solidFill>
                <a:latin typeface="Calibri"/>
                <a:ea typeface="Calibri"/>
                <a:cs typeface="Calibri"/>
              </a:rPr>
              <a:t>e</a:t>
            </a:r>
            <a:r>
              <a:rPr sz="2000" b="1" spc="-15" dirty="0">
                <a:solidFill>
                  <a:schemeClr val="accent6"/>
                </a:solidFill>
                <a:latin typeface="Calibri"/>
                <a:ea typeface="Calibri"/>
                <a:cs typeface="Calibri"/>
              </a:rPr>
              <a:t> </a:t>
            </a:r>
            <a:r>
              <a:rPr sz="2000" b="1" spc="-10" dirty="0">
                <a:solidFill>
                  <a:schemeClr val="accent6"/>
                </a:solidFill>
                <a:latin typeface="Calibri"/>
                <a:ea typeface="Calibri"/>
                <a:cs typeface="Calibri"/>
              </a:rPr>
              <a:t>t</a:t>
            </a:r>
            <a:r>
              <a:rPr sz="2000" b="1" spc="-55" dirty="0">
                <a:solidFill>
                  <a:schemeClr val="accent6"/>
                </a:solidFill>
                <a:latin typeface="Calibri"/>
                <a:ea typeface="Calibri"/>
                <a:cs typeface="Calibri"/>
              </a:rPr>
              <a:t>r</a:t>
            </a:r>
            <a:r>
              <a:rPr sz="2000" b="1" spc="-35" dirty="0">
                <a:solidFill>
                  <a:schemeClr val="accent6"/>
                </a:solidFill>
                <a:latin typeface="Calibri"/>
                <a:ea typeface="Calibri"/>
                <a:cs typeface="Calibri"/>
              </a:rPr>
              <a:t>a</a:t>
            </a:r>
            <a:r>
              <a:rPr sz="2000" b="1" spc="-25" dirty="0">
                <a:solidFill>
                  <a:schemeClr val="accent6"/>
                </a:solidFill>
                <a:latin typeface="Calibri"/>
                <a:ea typeface="Calibri"/>
                <a:cs typeface="Calibri"/>
              </a:rPr>
              <a:t>v</a:t>
            </a:r>
            <a:r>
              <a:rPr sz="2000" b="1" spc="-10" dirty="0">
                <a:solidFill>
                  <a:schemeClr val="accent6"/>
                </a:solidFill>
                <a:latin typeface="Calibri"/>
                <a:ea typeface="Calibri"/>
                <a:cs typeface="Calibri"/>
              </a:rPr>
              <a:t>el</a:t>
            </a:r>
            <a:r>
              <a:rPr sz="2000" spc="-10" dirty="0">
                <a:latin typeface="Calibri"/>
                <a:ea typeface="Calibri"/>
                <a:cs typeface="Calibri"/>
              </a:rPr>
              <a:t>.</a:t>
            </a:r>
            <a:r>
              <a:rPr lang="en-US" sz="2000" dirty="0">
                <a:latin typeface="Calibri"/>
                <a:ea typeface="Calibri"/>
                <a:cs typeface="Calibri"/>
              </a:rPr>
              <a:t> </a:t>
            </a:r>
          </a:p>
          <a:p>
            <a:pPr marL="800100" lvl="1" indent="-342900">
              <a:buFont typeface="Wingdings" panose="05000000000000000000" pitchFamily="2" charset="2"/>
              <a:buChar char="v"/>
            </a:pPr>
            <a:r>
              <a:rPr lang="en-US" sz="2000" dirty="0">
                <a:latin typeface="Calibri"/>
                <a:ea typeface="Calibri"/>
                <a:cs typeface="Calibri"/>
              </a:rPr>
              <a:t>The rate for fringe benefits cannot exceed the </a:t>
            </a:r>
            <a:r>
              <a:rPr lang="en-US" sz="2000" b="1" dirty="0">
                <a:solidFill>
                  <a:schemeClr val="accent6"/>
                </a:solidFill>
                <a:latin typeface="Calibri"/>
                <a:ea typeface="Calibri"/>
                <a:cs typeface="Calibri"/>
              </a:rPr>
              <a:t>actual rate paid by the institution for benefits actually received by the covered employee</a:t>
            </a:r>
            <a:r>
              <a:rPr lang="en-US" sz="2000" dirty="0">
                <a:latin typeface="Calibri"/>
                <a:ea typeface="Calibri"/>
                <a:cs typeface="Calibri"/>
              </a:rPr>
              <a:t>.</a:t>
            </a:r>
          </a:p>
          <a:p>
            <a:pPr marL="342900" indent="-342900">
              <a:spcBef>
                <a:spcPts val="600"/>
              </a:spcBef>
              <a:spcAft>
                <a:spcPts val="600"/>
              </a:spcAft>
              <a:buFont typeface="Wingdings" panose="05000000000000000000" pitchFamily="2" charset="2"/>
              <a:buChar char="v"/>
            </a:pPr>
            <a:r>
              <a:rPr lang="en-US" sz="2000" b="1" dirty="0">
                <a:solidFill>
                  <a:schemeClr val="accent6"/>
                </a:solidFill>
                <a:latin typeface="Calibri"/>
                <a:ea typeface="Calibri"/>
                <a:cs typeface="Calibri"/>
              </a:rPr>
              <a:t>Stipends for students </a:t>
            </a:r>
            <a:r>
              <a:rPr lang="en-US" sz="2000" dirty="0">
                <a:latin typeface="Calibri"/>
                <a:ea typeface="Calibri"/>
                <a:cs typeface="Calibri"/>
              </a:rPr>
              <a:t>participating in approved STEP supervised research opportunities and internships (the maximum stipend must be consistent with the average for similar activities at the institution or in the region). </a:t>
            </a:r>
          </a:p>
          <a:p>
            <a:pPr marL="342900" indent="-342900">
              <a:spcBef>
                <a:spcPts val="600"/>
              </a:spcBef>
              <a:spcAft>
                <a:spcPts val="600"/>
              </a:spcAft>
              <a:buFont typeface="Wingdings" panose="05000000000000000000" pitchFamily="2" charset="2"/>
              <a:buChar char="v"/>
            </a:pPr>
            <a:r>
              <a:rPr lang="en-US" sz="2000" b="1" spc="-20" dirty="0">
                <a:solidFill>
                  <a:schemeClr val="accent6"/>
                </a:solidFill>
                <a:latin typeface="Calibri"/>
                <a:cs typeface="Calibri"/>
              </a:rPr>
              <a:t>Program activities in accordance with the mission of STEP</a:t>
            </a:r>
            <a:r>
              <a:rPr lang="en-US" sz="2000" spc="-20" dirty="0">
                <a:latin typeface="Calibri"/>
                <a:cs typeface="Calibri"/>
              </a:rPr>
              <a:t>, such as field trips, student conference expenses, program achievement/awards, and related fees/charges, standardized tests/instruction fees, etc.</a:t>
            </a:r>
          </a:p>
          <a:p>
            <a:pPr marL="342900" indent="-342900">
              <a:spcBef>
                <a:spcPts val="600"/>
              </a:spcBef>
              <a:spcAft>
                <a:spcPts val="600"/>
              </a:spcAft>
              <a:buFont typeface="Wingdings" panose="05000000000000000000" pitchFamily="2" charset="2"/>
              <a:buChar char="v"/>
            </a:pPr>
            <a:r>
              <a:rPr lang="en-US" sz="2000" spc="-20" dirty="0">
                <a:latin typeface="Calibri"/>
                <a:cs typeface="Calibri"/>
              </a:rPr>
              <a:t>Expenses related to program attendance such as </a:t>
            </a:r>
            <a:r>
              <a:rPr lang="en-US" sz="2000" b="1" spc="-20" dirty="0">
                <a:solidFill>
                  <a:schemeClr val="accent6"/>
                </a:solidFill>
                <a:latin typeface="Calibri"/>
                <a:cs typeface="Calibri"/>
              </a:rPr>
              <a:t>participant transportation</a:t>
            </a:r>
            <a:r>
              <a:rPr lang="en-US" sz="2000" spc="-20" dirty="0">
                <a:latin typeface="Calibri"/>
                <a:cs typeface="Calibri"/>
              </a:rPr>
              <a:t>.</a:t>
            </a:r>
          </a:p>
          <a:p>
            <a:pPr marL="342900" indent="-342900">
              <a:spcBef>
                <a:spcPts val="600"/>
              </a:spcBef>
              <a:spcAft>
                <a:spcPts val="600"/>
              </a:spcAft>
              <a:buFont typeface="Wingdings" panose="05000000000000000000" pitchFamily="2" charset="2"/>
              <a:buChar char="v"/>
            </a:pPr>
            <a:endParaRPr lang="en-US" sz="2000" spc="-20" dirty="0">
              <a:latin typeface="Calibri"/>
              <a:cs typeface="Calibri"/>
            </a:endParaRPr>
          </a:p>
          <a:p>
            <a:pPr marL="342900" indent="-342900">
              <a:spcBef>
                <a:spcPts val="600"/>
              </a:spcBef>
              <a:spcAft>
                <a:spcPts val="600"/>
              </a:spcAft>
              <a:buFont typeface="Wingdings" panose="05000000000000000000" pitchFamily="2" charset="2"/>
              <a:buChar char="v"/>
            </a:pPr>
            <a:endParaRPr lang="en-US" sz="2000" dirty="0">
              <a:latin typeface="Calibri" panose="020F0502020204030204" pitchFamily="34" charset="0"/>
            </a:endParaRPr>
          </a:p>
          <a:p>
            <a:pPr marL="625475" lvl="1" algn="just">
              <a:spcBef>
                <a:spcPts val="1200"/>
              </a:spcBef>
            </a:pPr>
            <a:endParaRPr lang="en-US" b="1" dirty="0">
              <a:solidFill>
                <a:srgbClr val="FF0000"/>
              </a:solidFill>
              <a:latin typeface="Calibri"/>
              <a:cs typeface="Calibri"/>
            </a:endParaRPr>
          </a:p>
        </p:txBody>
      </p:sp>
      <p:pic>
        <p:nvPicPr>
          <p:cNvPr id="9" name="Audio 8">
            <a:hlinkClick r:id="" action="ppaction://media"/>
            <a:extLst>
              <a:ext uri="{FF2B5EF4-FFF2-40B4-BE49-F238E27FC236}">
                <a16:creationId xmlns:a16="http://schemas.microsoft.com/office/drawing/2014/main" id="{F1947817-4C7A-6689-FB65-9FD8EA6BA5B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207"/>
    </mc:Choice>
    <mc:Fallback>
      <p:transition spd="slow" advTm="74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9252" y="337023"/>
            <a:ext cx="7117948" cy="901041"/>
          </a:xfrm>
          <a:prstGeom prst="rect">
            <a:avLst/>
          </a:prstGeom>
        </p:spPr>
        <p:txBody>
          <a:bodyPr vert="horz" wrap="square" lIns="0" tIns="282727" rIns="0" bIns="0" rtlCol="0">
            <a:spAutoFit/>
          </a:bodyPr>
          <a:lstStyle/>
          <a:p>
            <a:pPr marL="734060">
              <a:lnSpc>
                <a:spcPct val="100000"/>
              </a:lnSpc>
            </a:pPr>
            <a:r>
              <a:rPr lang="en-US" b="1" spc="-5" dirty="0"/>
              <a:t>Allowable Expenses</a:t>
            </a:r>
            <a:r>
              <a:rPr b="1" spc="-15" dirty="0"/>
              <a:t> </a:t>
            </a:r>
            <a:r>
              <a:rPr sz="2800" b="1" spc="-5" dirty="0"/>
              <a:t>(</a:t>
            </a:r>
            <a:r>
              <a:rPr lang="en-US" sz="2800" b="1" spc="-5" dirty="0"/>
              <a:t>Continued</a:t>
            </a:r>
            <a:r>
              <a:rPr sz="2800" b="1" spc="-15" dirty="0"/>
              <a:t>)</a:t>
            </a:r>
            <a:endParaRPr sz="2800" b="1" dirty="0"/>
          </a:p>
        </p:txBody>
      </p:sp>
      <p:sp>
        <p:nvSpPr>
          <p:cNvPr id="3" name="object 3"/>
          <p:cNvSpPr/>
          <p:nvPr/>
        </p:nvSpPr>
        <p:spPr>
          <a:xfrm>
            <a:off x="381000" y="219885"/>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28600" y="1225689"/>
            <a:ext cx="8686800" cy="5324535"/>
          </a:xfrm>
          <a:prstGeom prst="rect">
            <a:avLst/>
          </a:prstGeom>
        </p:spPr>
        <p:txBody>
          <a:bodyPr vert="horz" wrap="square" lIns="0" tIns="0" rIns="0" bIns="0" rtlCol="0" anchor="t">
            <a:spAutoFit/>
          </a:bodyPr>
          <a:lstStyle/>
          <a:p>
            <a:pPr marL="12700">
              <a:lnSpc>
                <a:spcPct val="100000"/>
              </a:lnSpc>
            </a:pPr>
            <a:r>
              <a:rPr sz="1200" b="1" spc="-10" dirty="0">
                <a:solidFill>
                  <a:srgbClr val="FFFFFF"/>
                </a:solidFill>
                <a:latin typeface="Calibri"/>
                <a:cs typeface="Calibri"/>
              </a:rPr>
              <a:t>26</a:t>
            </a:r>
            <a:endParaRPr lang="en-US" sz="1200" b="1" spc="-10" dirty="0">
              <a:latin typeface="Calibri"/>
              <a:cs typeface="Calibri"/>
            </a:endParaRPr>
          </a:p>
          <a:p>
            <a:pPr marL="355600" indent="-298450" algn="just">
              <a:spcAft>
                <a:spcPts val="600"/>
              </a:spcAft>
              <a:buClr>
                <a:srgbClr val="134163"/>
              </a:buClr>
              <a:buSzPct val="75000"/>
              <a:buFont typeface="Wingdings" panose="05000000000000000000" pitchFamily="2" charset="2"/>
              <a:buChar char="v"/>
            </a:pPr>
            <a:r>
              <a:rPr lang="en-US" sz="2000" b="1" spc="-20" dirty="0">
                <a:solidFill>
                  <a:schemeClr val="accent6"/>
                </a:solidFill>
                <a:latin typeface="Calibri"/>
                <a:cs typeface="Calibri"/>
              </a:rPr>
              <a:t>Student classroom supplies, including laboratory supplies, calculators, etc.</a:t>
            </a:r>
            <a:endParaRPr lang="en-US" sz="2000" dirty="0">
              <a:solidFill>
                <a:schemeClr val="accent6"/>
              </a:solidFill>
            </a:endParaRPr>
          </a:p>
          <a:p>
            <a:pPr marL="355600" indent="-298450" algn="just">
              <a:spcAft>
                <a:spcPts val="600"/>
              </a:spcAft>
              <a:buClr>
                <a:srgbClr val="134163"/>
              </a:buClr>
              <a:buSzPct val="75000"/>
              <a:buFont typeface="Wingdings" panose="05000000000000000000" pitchFamily="2" charset="2"/>
              <a:buChar char="v"/>
            </a:pPr>
            <a:r>
              <a:rPr lang="en-US" sz="2000" b="1" spc="-20" dirty="0">
                <a:solidFill>
                  <a:schemeClr val="accent6"/>
                </a:solidFill>
                <a:latin typeface="Calibri"/>
                <a:cs typeface="Calibri"/>
              </a:rPr>
              <a:t>Administrative and instructional supplies, materials, and equipment</a:t>
            </a:r>
            <a:r>
              <a:rPr lang="en-US" sz="2000" spc="-20" dirty="0">
                <a:latin typeface="Calibri"/>
                <a:cs typeface="Calibri"/>
              </a:rPr>
              <a:t> (including instructional or administrative computer software and computers, lab equipment, etc.).</a:t>
            </a:r>
            <a:r>
              <a:rPr lang="en-US" spc="-20" dirty="0">
                <a:latin typeface="Calibri"/>
                <a:cs typeface="Calibri"/>
              </a:rPr>
              <a:t> </a:t>
            </a:r>
            <a:endParaRPr lang="en-US" dirty="0"/>
          </a:p>
          <a:p>
            <a:pPr marL="812800" lvl="1" indent="-298450" algn="just">
              <a:buClr>
                <a:schemeClr val="accent6">
                  <a:lumMod val="50000"/>
                </a:schemeClr>
              </a:buClr>
              <a:buSzPct val="75000"/>
              <a:buFont typeface="Wingdings" panose="05000000000000000000" pitchFamily="2" charset="2"/>
              <a:buChar char="v"/>
            </a:pPr>
            <a:r>
              <a:rPr lang="en-US" sz="1600" spc="-20" dirty="0">
                <a:latin typeface="Calibri"/>
                <a:cs typeface="Calibri"/>
              </a:rPr>
              <a:t>When equipment/technology is purchased with STEP funds, it is the responsibility of the institution to ensure that an inventory is completed and that a copy is submitted to NYSED upon request. If a program closes, any equipment purchased with NYSED funds must be released for transfer to another STEP program so that equipment continues to support STEP students. NYSED staff will assist in arranging the transfer of such equipment.</a:t>
            </a:r>
            <a:endParaRPr lang="en-US" sz="1600" spc="-20" dirty="0">
              <a:latin typeface="Calibri"/>
              <a:ea typeface="Calibri"/>
              <a:cs typeface="Calibri"/>
            </a:endParaRPr>
          </a:p>
          <a:p>
            <a:pPr marL="812800" lvl="1" indent="-298450" algn="just">
              <a:buClr>
                <a:schemeClr val="accent6">
                  <a:lumMod val="50000"/>
                </a:schemeClr>
              </a:buClr>
              <a:buSzPct val="75000"/>
              <a:buFont typeface="Wingdings" panose="05000000000000000000" pitchFamily="2" charset="2"/>
              <a:buChar char="v"/>
            </a:pPr>
            <a:r>
              <a:rPr lang="en-US" sz="1600" spc="-20" dirty="0">
                <a:latin typeface="Calibri"/>
                <a:cs typeface="Calibri"/>
              </a:rPr>
              <a:t>Note: Those items with a unit value of $5,000 or more and having a useful life of more than one year must be reported in the equipment category (code 20) on budget forms.</a:t>
            </a:r>
            <a:endParaRPr lang="en-US" sz="1600" spc="-20" dirty="0">
              <a:latin typeface="Calibri"/>
              <a:ea typeface="Calibri"/>
              <a:cs typeface="Calibri"/>
            </a:endParaRPr>
          </a:p>
          <a:p>
            <a:pPr marL="12700">
              <a:lnSpc>
                <a:spcPct val="100000"/>
              </a:lnSpc>
            </a:pPr>
            <a:r>
              <a:rPr lang="en-US" sz="1200" b="1" spc="-10" dirty="0">
                <a:solidFill>
                  <a:srgbClr val="FFFFFF"/>
                </a:solidFill>
                <a:latin typeface="Calibri"/>
                <a:cs typeface="Calibri"/>
              </a:rPr>
              <a:t>26</a:t>
            </a:r>
            <a:endParaRPr lang="en-US" sz="1200" b="1" spc="-10" dirty="0">
              <a:latin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000" b="1" spc="-20" dirty="0">
                <a:solidFill>
                  <a:schemeClr val="accent6"/>
                </a:solidFill>
                <a:latin typeface="Calibri"/>
                <a:cs typeface="Calibri"/>
              </a:rPr>
              <a:t>Evaluation materials and activities</a:t>
            </a:r>
            <a:endParaRPr lang="en-US" sz="2000" b="1" spc="-20" dirty="0">
              <a:solidFill>
                <a:schemeClr val="accent6"/>
              </a:solidFill>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000" b="1" spc="-20" dirty="0">
                <a:solidFill>
                  <a:schemeClr val="accent6"/>
                </a:solidFill>
                <a:latin typeface="Calibri"/>
                <a:cs typeface="Calibri"/>
              </a:rPr>
              <a:t>STEP staff development/training</a:t>
            </a:r>
            <a:r>
              <a:rPr lang="en-US" sz="2000" b="1" spc="-20" dirty="0">
                <a:solidFill>
                  <a:srgbClr val="FF0000"/>
                </a:solidFill>
                <a:latin typeface="Calibri"/>
                <a:cs typeface="Calibri"/>
              </a:rPr>
              <a:t> </a:t>
            </a:r>
            <a:r>
              <a:rPr lang="en-US" sz="1600" spc="-20" dirty="0">
                <a:latin typeface="Calibri"/>
                <a:cs typeface="Calibri"/>
              </a:rPr>
              <a:t>(*</a:t>
            </a:r>
            <a:r>
              <a:rPr lang="en-US" sz="1600" b="1" u="sng" spc="-20" dirty="0">
                <a:latin typeface="Calibri"/>
                <a:cs typeface="Calibri"/>
              </a:rPr>
              <a:t>All </a:t>
            </a:r>
            <a:r>
              <a:rPr lang="en-US" sz="1600" u="sng" spc="-20" dirty="0">
                <a:latin typeface="Calibri"/>
                <a:cs typeface="Calibri"/>
              </a:rPr>
              <a:t>out of state travel requires prior approval by NYSED</a:t>
            </a:r>
            <a:r>
              <a:rPr lang="en-US" sz="1600" spc="-20" dirty="0">
                <a:latin typeface="Calibri"/>
                <a:cs typeface="Calibri"/>
              </a:rPr>
              <a:t>)</a:t>
            </a:r>
            <a:endParaRPr lang="en-US" sz="1600" spc="-20" dirty="0">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000" b="1" spc="-20" dirty="0">
                <a:solidFill>
                  <a:schemeClr val="accent6"/>
                </a:solidFill>
                <a:latin typeface="Calibri"/>
                <a:cs typeface="Calibri"/>
              </a:rPr>
              <a:t>Program brochures/materials</a:t>
            </a:r>
            <a:r>
              <a:rPr lang="en-US" sz="2000" b="1" spc="-20" dirty="0">
                <a:solidFill>
                  <a:srgbClr val="FF0000"/>
                </a:solidFill>
                <a:latin typeface="Calibri"/>
                <a:cs typeface="Calibri"/>
              </a:rPr>
              <a:t> </a:t>
            </a:r>
            <a:r>
              <a:rPr lang="en-US" sz="2000" spc="-20" dirty="0">
                <a:latin typeface="Calibri"/>
                <a:cs typeface="Calibri"/>
              </a:rPr>
              <a:t>and promotional activities</a:t>
            </a:r>
            <a:endParaRPr lang="en-US" sz="2000" spc="-20" dirty="0">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000" spc="-20" dirty="0">
                <a:latin typeface="Calibri"/>
                <a:cs typeface="Calibri"/>
              </a:rPr>
              <a:t>Subcontracts for program services can be made</a:t>
            </a:r>
            <a:endParaRPr lang="en-US" sz="2000" spc="-20" dirty="0">
              <a:latin typeface="Calibri"/>
              <a:ea typeface="Calibri"/>
              <a:cs typeface="Calibri"/>
            </a:endParaRPr>
          </a:p>
          <a:p>
            <a:pPr marL="355600" indent="-298450" algn="just">
              <a:lnSpc>
                <a:spcPct val="100000"/>
              </a:lnSpc>
              <a:spcAft>
                <a:spcPts val="600"/>
              </a:spcAft>
              <a:buClr>
                <a:schemeClr val="accent6">
                  <a:lumMod val="50000"/>
                </a:schemeClr>
              </a:buClr>
              <a:buSzPct val="75000"/>
              <a:buFont typeface="Wingdings" panose="05000000000000000000" pitchFamily="2" charset="2"/>
              <a:buChar char="v"/>
            </a:pPr>
            <a:r>
              <a:rPr lang="en-US" sz="2000" b="1" spc="-20" dirty="0">
                <a:solidFill>
                  <a:schemeClr val="accent6"/>
                </a:solidFill>
                <a:latin typeface="Calibri"/>
                <a:cs typeface="Calibri"/>
              </a:rPr>
              <a:t>Indirect costs at </a:t>
            </a:r>
            <a:r>
              <a:rPr lang="en-US" sz="2000" b="1" u="sng" spc="-20" dirty="0">
                <a:solidFill>
                  <a:schemeClr val="accent6"/>
                </a:solidFill>
                <a:latin typeface="Calibri"/>
                <a:cs typeface="Calibri"/>
              </a:rPr>
              <a:t>no more than 8% </a:t>
            </a:r>
            <a:r>
              <a:rPr lang="en-US" sz="2000" b="1" spc="-20" dirty="0">
                <a:solidFill>
                  <a:schemeClr val="accent6"/>
                </a:solidFill>
                <a:latin typeface="Calibri"/>
                <a:cs typeface="Calibri"/>
              </a:rPr>
              <a:t>are allowed</a:t>
            </a:r>
            <a:endParaRPr lang="en-US" sz="2000" b="1" spc="-20" dirty="0">
              <a:solidFill>
                <a:schemeClr val="accent6"/>
              </a:solidFill>
              <a:latin typeface="Calibri"/>
              <a:ea typeface="Calibri"/>
              <a:cs typeface="Calibri"/>
            </a:endParaRPr>
          </a:p>
        </p:txBody>
      </p:sp>
      <p:pic>
        <p:nvPicPr>
          <p:cNvPr id="5" name="Audio 4">
            <a:hlinkClick r:id="" action="ppaction://media"/>
            <a:extLst>
              <a:ext uri="{FF2B5EF4-FFF2-40B4-BE49-F238E27FC236}">
                <a16:creationId xmlns:a16="http://schemas.microsoft.com/office/drawing/2014/main" id="{F3DC694D-3981-6CD6-1BB2-F2D2A91836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447040562"/>
      </p:ext>
    </p:extLst>
  </p:cSld>
  <p:clrMapOvr>
    <a:masterClrMapping/>
  </p:clrMapOvr>
  <mc:AlternateContent xmlns:mc="http://schemas.openxmlformats.org/markup-compatibility/2006">
    <mc:Choice xmlns:p14="http://schemas.microsoft.com/office/powerpoint/2010/main" Requires="p14">
      <p:transition spd="slow" p14:dur="2000" advTm="91763"/>
    </mc:Choice>
    <mc:Fallback>
      <p:transition spd="slow" advTm="9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8750" y="386532"/>
            <a:ext cx="5734050" cy="901041"/>
          </a:xfrm>
          <a:prstGeom prst="rect">
            <a:avLst/>
          </a:prstGeom>
        </p:spPr>
        <p:txBody>
          <a:bodyPr vert="horz" wrap="square" lIns="0" tIns="282727" rIns="0" bIns="0" rtlCol="0">
            <a:spAutoFit/>
          </a:bodyPr>
          <a:lstStyle/>
          <a:p>
            <a:pPr marL="733425" indent="-563563">
              <a:lnSpc>
                <a:spcPct val="100000"/>
              </a:lnSpc>
            </a:pPr>
            <a:r>
              <a:rPr lang="en-US" b="1" spc="-5" dirty="0"/>
              <a:t>Non-Allowable Expenses</a:t>
            </a:r>
          </a:p>
        </p:txBody>
      </p:sp>
      <p:sp>
        <p:nvSpPr>
          <p:cNvPr id="3" name="object 3"/>
          <p:cNvSpPr/>
          <p:nvPr/>
        </p:nvSpPr>
        <p:spPr>
          <a:xfrm>
            <a:off x="285750" y="354838"/>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00990" y="1564997"/>
            <a:ext cx="8625840" cy="523220"/>
          </a:xfrm>
          <a:prstGeom prst="rect">
            <a:avLst/>
          </a:prstGeom>
        </p:spPr>
        <p:txBody>
          <a:bodyPr vert="horz" wrap="square" lIns="0" tIns="0" rIns="0" bIns="0" rtlCol="0">
            <a:spAutoFit/>
          </a:bodyPr>
          <a:lstStyle/>
          <a:p>
            <a:pPr marL="12700">
              <a:lnSpc>
                <a:spcPct val="100000"/>
              </a:lnSpc>
            </a:pPr>
            <a:r>
              <a:rPr sz="1200" b="1" spc="-10" dirty="0">
                <a:solidFill>
                  <a:srgbClr val="FFFFFF"/>
                </a:solidFill>
                <a:latin typeface="Calibri"/>
                <a:cs typeface="Calibri"/>
              </a:rPr>
              <a:t>28</a:t>
            </a:r>
            <a:endParaRPr lang="en-US" sz="1200" dirty="0">
              <a:latin typeface="Calibri"/>
              <a:cs typeface="Calibri"/>
            </a:endParaRPr>
          </a:p>
          <a:p>
            <a:pPr marL="12700">
              <a:lnSpc>
                <a:spcPct val="100000"/>
              </a:lnSpc>
            </a:pPr>
            <a:endParaRPr lang="en-US" sz="2200" dirty="0">
              <a:latin typeface="Calibri"/>
              <a:cs typeface="Calibri"/>
            </a:endParaRPr>
          </a:p>
        </p:txBody>
      </p:sp>
      <p:sp>
        <p:nvSpPr>
          <p:cNvPr id="6" name="TextBox 5">
            <a:extLst>
              <a:ext uri="{FF2B5EF4-FFF2-40B4-BE49-F238E27FC236}">
                <a16:creationId xmlns:a16="http://schemas.microsoft.com/office/drawing/2014/main" id="{C6DA4210-5703-6C2B-CA99-2598015C4373}"/>
              </a:ext>
            </a:extLst>
          </p:cNvPr>
          <p:cNvSpPr txBox="1"/>
          <p:nvPr/>
        </p:nvSpPr>
        <p:spPr>
          <a:xfrm>
            <a:off x="461010" y="1728715"/>
            <a:ext cx="8305800" cy="4308872"/>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v"/>
            </a:pPr>
            <a:r>
              <a:rPr lang="en-US" sz="2200" dirty="0">
                <a:latin typeface="Calibri"/>
                <a:ea typeface="Calibri"/>
                <a:cs typeface="Calibri"/>
              </a:rPr>
              <a:t>Funds for </a:t>
            </a:r>
            <a:r>
              <a:rPr lang="en-US" sz="2200" b="1" dirty="0">
                <a:solidFill>
                  <a:schemeClr val="accent6"/>
                </a:solidFill>
                <a:latin typeface="Calibri"/>
                <a:ea typeface="Calibri"/>
                <a:cs typeface="Calibri"/>
              </a:rPr>
              <a:t>indirect expenses provided by the state STEP award may not exceed eight percent (8%)</a:t>
            </a:r>
            <a:r>
              <a:rPr lang="en-US" sz="2200" dirty="0">
                <a:latin typeface="Calibri"/>
                <a:ea typeface="Calibri"/>
                <a:cs typeface="Calibri"/>
              </a:rPr>
              <a:t> of total STEP grant expenditures. Indirect costs </a:t>
            </a:r>
            <a:r>
              <a:rPr lang="en-US" sz="2200" b="1" dirty="0">
                <a:solidFill>
                  <a:schemeClr val="accent6"/>
                </a:solidFill>
                <a:latin typeface="Calibri"/>
                <a:ea typeface="Calibri"/>
                <a:cs typeface="Calibri"/>
              </a:rPr>
              <a:t>cannot be charged on</a:t>
            </a:r>
            <a:r>
              <a:rPr lang="en-US" sz="2200" dirty="0">
                <a:latin typeface="Calibri"/>
                <a:ea typeface="Calibri"/>
                <a:cs typeface="Calibri"/>
              </a:rPr>
              <a:t> certain expenses, including:</a:t>
            </a:r>
            <a:endParaRPr lang="en-US"/>
          </a:p>
          <a:p>
            <a:pPr marL="742950" lvl="1" indent="-285750">
              <a:buFont typeface="Wingdings" panose="05000000000000000000" pitchFamily="2" charset="2"/>
              <a:buChar char="v"/>
            </a:pPr>
            <a:r>
              <a:rPr lang="en-US" sz="2200" b="1" dirty="0">
                <a:solidFill>
                  <a:schemeClr val="accent6"/>
                </a:solidFill>
                <a:latin typeface="Calibri"/>
                <a:ea typeface="Calibri"/>
                <a:cs typeface="Calibri"/>
              </a:rPr>
              <a:t>Equipment purchases</a:t>
            </a:r>
          </a:p>
          <a:p>
            <a:pPr marL="742950" lvl="1" indent="-285750">
              <a:buFont typeface="Wingdings" panose="05000000000000000000" pitchFamily="2" charset="2"/>
              <a:buChar char="v"/>
            </a:pPr>
            <a:r>
              <a:rPr lang="en-US" sz="2200" b="1" dirty="0">
                <a:solidFill>
                  <a:schemeClr val="accent6"/>
                </a:solidFill>
                <a:latin typeface="Calibri"/>
                <a:ea typeface="Calibri"/>
                <a:cs typeface="Calibri"/>
              </a:rPr>
              <a:t>Stipends/Honoraria</a:t>
            </a:r>
          </a:p>
          <a:p>
            <a:pPr marL="742950" lvl="1" indent="-285750">
              <a:buFont typeface="Wingdings" panose="05000000000000000000" pitchFamily="2" charset="2"/>
              <a:buChar char="v"/>
            </a:pPr>
            <a:r>
              <a:rPr lang="en-US" sz="2200" b="1" dirty="0">
                <a:solidFill>
                  <a:schemeClr val="accent6"/>
                </a:solidFill>
                <a:latin typeface="Calibri"/>
                <a:ea typeface="Calibri"/>
                <a:cs typeface="Calibri"/>
              </a:rPr>
              <a:t>Tuition</a:t>
            </a:r>
          </a:p>
          <a:p>
            <a:pPr lvl="1"/>
            <a:endParaRPr lang="en-US" sz="2200" b="1" dirty="0">
              <a:solidFill>
                <a:schemeClr val="accent6"/>
              </a:solidFill>
              <a:latin typeface="Calibri"/>
              <a:ea typeface="Calibri"/>
              <a:cs typeface="Calibri"/>
            </a:endParaRPr>
          </a:p>
          <a:p>
            <a:pPr marL="285750" indent="-285750">
              <a:spcAft>
                <a:spcPts val="1200"/>
              </a:spcAft>
              <a:buFont typeface="Wingdings" panose="05000000000000000000" pitchFamily="2" charset="2"/>
              <a:buChar char="v"/>
            </a:pPr>
            <a:r>
              <a:rPr lang="en-US" sz="2200" dirty="0">
                <a:latin typeface="Calibri"/>
                <a:ea typeface="Calibri"/>
                <a:cs typeface="Calibri"/>
              </a:rPr>
              <a:t>Funds for </a:t>
            </a:r>
            <a:r>
              <a:rPr lang="en-US" sz="2200" b="1" dirty="0">
                <a:solidFill>
                  <a:schemeClr val="accent6"/>
                </a:solidFill>
                <a:latin typeface="Calibri"/>
                <a:ea typeface="Calibri"/>
                <a:cs typeface="Calibri"/>
              </a:rPr>
              <a:t>indirect expenses provided by the institution may not exceed 20 percent of the matching funds</a:t>
            </a:r>
            <a:r>
              <a:rPr lang="en-US" sz="2200" dirty="0">
                <a:latin typeface="Calibri"/>
                <a:ea typeface="Calibri"/>
                <a:cs typeface="Calibri"/>
              </a:rPr>
              <a:t> contributed by the institution and/or other non-NYS sources. </a:t>
            </a:r>
          </a:p>
          <a:p>
            <a:pPr marL="285750" indent="-285750">
              <a:spcAft>
                <a:spcPts val="1200"/>
              </a:spcAft>
              <a:buFont typeface="Wingdings" panose="05000000000000000000" pitchFamily="2" charset="2"/>
              <a:buChar char="v"/>
            </a:pPr>
            <a:r>
              <a:rPr lang="en-US" sz="2200" dirty="0">
                <a:latin typeface="Calibri"/>
                <a:ea typeface="Calibri"/>
                <a:cs typeface="Calibri"/>
              </a:rPr>
              <a:t>State STEP funds </a:t>
            </a:r>
            <a:r>
              <a:rPr lang="en-US" sz="2200" b="1" dirty="0">
                <a:solidFill>
                  <a:schemeClr val="accent6"/>
                </a:solidFill>
                <a:latin typeface="Calibri"/>
                <a:ea typeface="Calibri"/>
                <a:cs typeface="Calibri"/>
              </a:rPr>
              <a:t>cannot be used for organizational dues</a:t>
            </a:r>
            <a:r>
              <a:rPr lang="en-US" sz="2200" dirty="0">
                <a:latin typeface="Calibri"/>
                <a:ea typeface="Calibri"/>
                <a:cs typeface="Calibri"/>
              </a:rPr>
              <a:t> or items not specifically allowed under the categories identified above.</a:t>
            </a:r>
          </a:p>
        </p:txBody>
      </p:sp>
      <p:pic>
        <p:nvPicPr>
          <p:cNvPr id="5" name="Audio 4">
            <a:hlinkClick r:id="" action="ppaction://media"/>
            <a:extLst>
              <a:ext uri="{FF2B5EF4-FFF2-40B4-BE49-F238E27FC236}">
                <a16:creationId xmlns:a16="http://schemas.microsoft.com/office/drawing/2014/main" id="{726F44FA-76B4-6DDC-D630-EA7458DC508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811"/>
    </mc:Choice>
    <mc:Fallback>
      <p:transition spd="slow" advTm="47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8750" y="386532"/>
            <a:ext cx="7029450" cy="901041"/>
          </a:xfrm>
          <a:prstGeom prst="rect">
            <a:avLst/>
          </a:prstGeom>
        </p:spPr>
        <p:txBody>
          <a:bodyPr vert="horz" wrap="square" lIns="0" tIns="282727" rIns="0" bIns="0" rtlCol="0">
            <a:spAutoFit/>
          </a:bodyPr>
          <a:lstStyle/>
          <a:p>
            <a:pPr marL="733425" indent="-563563">
              <a:lnSpc>
                <a:spcPct val="100000"/>
              </a:lnSpc>
            </a:pPr>
            <a:r>
              <a:rPr lang="en-US" b="1" spc="-5" dirty="0"/>
              <a:t>Non-Allowable Expenses </a:t>
            </a:r>
            <a:r>
              <a:rPr lang="en-US" sz="2800" b="1" spc="-5" dirty="0"/>
              <a:t>(cont.)</a:t>
            </a:r>
          </a:p>
        </p:txBody>
      </p:sp>
      <p:sp>
        <p:nvSpPr>
          <p:cNvPr id="3" name="object 3"/>
          <p:cNvSpPr/>
          <p:nvPr/>
        </p:nvSpPr>
        <p:spPr>
          <a:xfrm>
            <a:off x="285750" y="354838"/>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00990" y="1564997"/>
            <a:ext cx="8625840" cy="523220"/>
          </a:xfrm>
          <a:prstGeom prst="rect">
            <a:avLst/>
          </a:prstGeom>
        </p:spPr>
        <p:txBody>
          <a:bodyPr vert="horz" wrap="square" lIns="0" tIns="0" rIns="0" bIns="0" rtlCol="0">
            <a:spAutoFit/>
          </a:bodyPr>
          <a:lstStyle/>
          <a:p>
            <a:pPr marL="12700">
              <a:lnSpc>
                <a:spcPct val="100000"/>
              </a:lnSpc>
            </a:pPr>
            <a:r>
              <a:rPr sz="1200" b="1" spc="-10" dirty="0">
                <a:solidFill>
                  <a:srgbClr val="FFFFFF"/>
                </a:solidFill>
                <a:latin typeface="Calibri"/>
                <a:cs typeface="Calibri"/>
              </a:rPr>
              <a:t>28</a:t>
            </a:r>
            <a:endParaRPr lang="en-US" sz="1200" dirty="0">
              <a:latin typeface="Calibri"/>
              <a:cs typeface="Calibri"/>
            </a:endParaRPr>
          </a:p>
          <a:p>
            <a:pPr marL="12700">
              <a:lnSpc>
                <a:spcPct val="100000"/>
              </a:lnSpc>
            </a:pPr>
            <a:endParaRPr lang="en-US" sz="2200" dirty="0">
              <a:latin typeface="Calibri"/>
              <a:cs typeface="Calibri"/>
            </a:endParaRPr>
          </a:p>
        </p:txBody>
      </p:sp>
      <p:sp>
        <p:nvSpPr>
          <p:cNvPr id="6" name="TextBox 5">
            <a:extLst>
              <a:ext uri="{FF2B5EF4-FFF2-40B4-BE49-F238E27FC236}">
                <a16:creationId xmlns:a16="http://schemas.microsoft.com/office/drawing/2014/main" id="{C6DA4210-5703-6C2B-CA99-2598015C4373}"/>
              </a:ext>
            </a:extLst>
          </p:cNvPr>
          <p:cNvSpPr txBox="1"/>
          <p:nvPr/>
        </p:nvSpPr>
        <p:spPr>
          <a:xfrm>
            <a:off x="419100" y="1728715"/>
            <a:ext cx="8305800" cy="4770537"/>
          </a:xfrm>
          <a:prstGeom prst="rect">
            <a:avLst/>
          </a:prstGeom>
          <a:noFill/>
        </p:spPr>
        <p:txBody>
          <a:bodyPr wrap="square" lIns="91440" tIns="45720" rIns="91440" bIns="45720" anchor="t">
            <a:spAutoFit/>
          </a:bodyPr>
          <a:lstStyle/>
          <a:p>
            <a:pPr marL="285750" indent="-285750">
              <a:spcAft>
                <a:spcPts val="1200"/>
              </a:spcAft>
              <a:buFont typeface="Wingdings" panose="05000000000000000000" pitchFamily="2" charset="2"/>
              <a:buChar char="v"/>
            </a:pPr>
            <a:r>
              <a:rPr lang="en-US" sz="2200" dirty="0">
                <a:latin typeface="Calibri"/>
                <a:ea typeface="Calibri"/>
                <a:cs typeface="Calibri"/>
              </a:rPr>
              <a:t>State STEP funds cannot be used to </a:t>
            </a:r>
            <a:r>
              <a:rPr lang="en-US" sz="2200" b="1" dirty="0">
                <a:solidFill>
                  <a:schemeClr val="accent6"/>
                </a:solidFill>
                <a:latin typeface="Calibri"/>
                <a:ea typeface="Calibri"/>
                <a:cs typeface="Calibri"/>
              </a:rPr>
              <a:t>pay for the salary or stipend of the STEP project lead’s Supervisor, or someone designated as a Principal Investigator</a:t>
            </a:r>
            <a:r>
              <a:rPr lang="en-US" sz="2200" dirty="0">
                <a:latin typeface="Calibri"/>
                <a:ea typeface="Calibri"/>
                <a:cs typeface="Calibri"/>
              </a:rPr>
              <a:t> for the grant contract (in their role as supervisor or PI. </a:t>
            </a:r>
          </a:p>
          <a:p>
            <a:pPr marL="285750" indent="-285750">
              <a:spcAft>
                <a:spcPts val="1200"/>
              </a:spcAft>
              <a:buFont typeface="Wingdings" panose="05000000000000000000" pitchFamily="2" charset="2"/>
              <a:buChar char="v"/>
            </a:pPr>
            <a:r>
              <a:rPr lang="en-US" sz="2200" dirty="0">
                <a:latin typeface="Calibri"/>
                <a:ea typeface="Calibri"/>
                <a:cs typeface="Calibri"/>
              </a:rPr>
              <a:t>State STEP funds may not be used for purposes other than those described in the approved grant contract.</a:t>
            </a:r>
          </a:p>
          <a:p>
            <a:pPr marL="285750" indent="-285750">
              <a:spcAft>
                <a:spcPts val="1200"/>
              </a:spcAft>
              <a:buFont typeface="Wingdings" panose="05000000000000000000" pitchFamily="2" charset="2"/>
              <a:buChar char="v"/>
            </a:pPr>
            <a:r>
              <a:rPr lang="en-US" sz="2200" b="1" dirty="0">
                <a:solidFill>
                  <a:schemeClr val="accent6"/>
                </a:solidFill>
                <a:latin typeface="Calibri"/>
                <a:ea typeface="Calibri"/>
                <a:cs typeface="Calibri"/>
              </a:rPr>
              <a:t>Rental of office or meeting space, storage facilities, fixtures, or the purchase of office furnishings</a:t>
            </a:r>
            <a:r>
              <a:rPr lang="en-US" sz="2200" dirty="0">
                <a:latin typeface="Calibri"/>
                <a:ea typeface="Calibri"/>
                <a:cs typeface="Calibri"/>
              </a:rPr>
              <a:t>. Rent cannot be charged if the IHE occupies the space or owns the item involved.</a:t>
            </a:r>
          </a:p>
          <a:p>
            <a:pPr marL="285750" indent="-285750">
              <a:spcAft>
                <a:spcPts val="1200"/>
              </a:spcAft>
              <a:buFont typeface="Wingdings" panose="05000000000000000000" pitchFamily="2" charset="2"/>
              <a:buChar char="v"/>
            </a:pPr>
            <a:r>
              <a:rPr lang="en-US" sz="2200" dirty="0">
                <a:latin typeface="Calibri"/>
                <a:ea typeface="Calibri"/>
                <a:cs typeface="Calibri"/>
              </a:rPr>
              <a:t>State STEP funds </a:t>
            </a:r>
            <a:r>
              <a:rPr lang="en-US" sz="2200" dirty="0">
                <a:solidFill>
                  <a:schemeClr val="accent6"/>
                </a:solidFill>
                <a:latin typeface="Calibri"/>
                <a:ea typeface="Calibri"/>
                <a:cs typeface="Calibri"/>
              </a:rPr>
              <a:t>may </a:t>
            </a:r>
            <a:r>
              <a:rPr lang="en-US" sz="2200" b="1" i="1" u="sng" dirty="0">
                <a:solidFill>
                  <a:schemeClr val="accent6"/>
                </a:solidFill>
                <a:latin typeface="Calibri"/>
                <a:ea typeface="Calibri"/>
                <a:cs typeface="Calibri"/>
              </a:rPr>
              <a:t>not</a:t>
            </a:r>
            <a:r>
              <a:rPr lang="en-US" sz="2200" dirty="0">
                <a:solidFill>
                  <a:schemeClr val="accent6"/>
                </a:solidFill>
                <a:latin typeface="Calibri"/>
                <a:ea typeface="Calibri"/>
                <a:cs typeface="Calibri"/>
              </a:rPr>
              <a:t> be used for </a:t>
            </a:r>
            <a:r>
              <a:rPr lang="en-US" sz="2200" b="1" dirty="0">
                <a:solidFill>
                  <a:schemeClr val="accent6"/>
                </a:solidFill>
                <a:latin typeface="Calibri"/>
                <a:ea typeface="Calibri"/>
                <a:cs typeface="Calibri"/>
              </a:rPr>
              <a:t>cultural enrichment </a:t>
            </a:r>
            <a:r>
              <a:rPr lang="en-US" sz="2200" dirty="0">
                <a:solidFill>
                  <a:schemeClr val="accent6"/>
                </a:solidFill>
                <a:latin typeface="Calibri"/>
                <a:ea typeface="Calibri"/>
                <a:cs typeface="Calibri"/>
              </a:rPr>
              <a:t>or other </a:t>
            </a:r>
            <a:r>
              <a:rPr lang="en-US" sz="2200" b="1" dirty="0">
                <a:solidFill>
                  <a:schemeClr val="accent6"/>
                </a:solidFill>
                <a:latin typeface="Calibri"/>
                <a:ea typeface="Calibri"/>
                <a:cs typeface="Calibri"/>
              </a:rPr>
              <a:t>social activities</a:t>
            </a:r>
            <a:r>
              <a:rPr lang="en-US" sz="2200" dirty="0">
                <a:latin typeface="Calibri"/>
                <a:ea typeface="Calibri"/>
                <a:cs typeface="Calibri"/>
              </a:rPr>
              <a:t>.</a:t>
            </a:r>
          </a:p>
          <a:p>
            <a:pPr marL="285750" indent="-285750">
              <a:spcAft>
                <a:spcPts val="1200"/>
              </a:spcAft>
              <a:buFont typeface="Wingdings" panose="05000000000000000000" pitchFamily="2" charset="2"/>
              <a:buChar char="v"/>
            </a:pPr>
            <a:r>
              <a:rPr lang="en-US" sz="2200" dirty="0">
                <a:latin typeface="Calibri"/>
                <a:ea typeface="Calibri"/>
                <a:cs typeface="Calibri"/>
              </a:rPr>
              <a:t>Funds must </a:t>
            </a:r>
            <a:r>
              <a:rPr lang="en-US" sz="2200" b="1" dirty="0">
                <a:solidFill>
                  <a:schemeClr val="accent6"/>
                </a:solidFill>
                <a:latin typeface="Calibri"/>
                <a:ea typeface="Calibri"/>
                <a:cs typeface="Calibri"/>
              </a:rPr>
              <a:t>supplement, not supplant</a:t>
            </a:r>
            <a:r>
              <a:rPr lang="en-US" sz="2200" dirty="0">
                <a:latin typeface="Calibri"/>
                <a:ea typeface="Calibri"/>
                <a:cs typeface="Calibri"/>
              </a:rPr>
              <a:t>, existing funding sources.</a:t>
            </a:r>
          </a:p>
        </p:txBody>
      </p:sp>
      <p:pic>
        <p:nvPicPr>
          <p:cNvPr id="5" name="Audio 4">
            <a:hlinkClick r:id="" action="ppaction://media"/>
            <a:extLst>
              <a:ext uri="{FF2B5EF4-FFF2-40B4-BE49-F238E27FC236}">
                <a16:creationId xmlns:a16="http://schemas.microsoft.com/office/drawing/2014/main" id="{68A2611E-897D-32CB-E376-4DC102FFE0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729973258"/>
      </p:ext>
    </p:extLst>
  </p:cSld>
  <p:clrMapOvr>
    <a:masterClrMapping/>
  </p:clrMapOvr>
  <mc:AlternateContent xmlns:mc="http://schemas.openxmlformats.org/markup-compatibility/2006">
    <mc:Choice xmlns:p14="http://schemas.microsoft.com/office/powerpoint/2010/main" Requires="p14">
      <p:transition spd="slow" p14:dur="2000" advTm="57953"/>
    </mc:Choice>
    <mc:Fallback>
      <p:transition spd="slow" advTm="57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345609"/>
            <a:ext cx="7615619" cy="901041"/>
          </a:xfrm>
          <a:prstGeom prst="rect">
            <a:avLst/>
          </a:prstGeom>
        </p:spPr>
        <p:txBody>
          <a:bodyPr vert="horz" wrap="square" lIns="0" tIns="282727" rIns="0" bIns="0" rtlCol="0">
            <a:spAutoFit/>
          </a:bodyPr>
          <a:lstStyle/>
          <a:p>
            <a:pPr marL="734060">
              <a:lnSpc>
                <a:spcPct val="100000"/>
              </a:lnSpc>
            </a:pPr>
            <a:r>
              <a:rPr lang="en-US" b="1" spc="-5" dirty="0"/>
              <a:t>Funding</a:t>
            </a:r>
            <a:endParaRPr lang="en-US" b="1" dirty="0"/>
          </a:p>
        </p:txBody>
      </p:sp>
      <p:sp>
        <p:nvSpPr>
          <p:cNvPr id="3" name="object 3"/>
          <p:cNvSpPr/>
          <p:nvPr/>
        </p:nvSpPr>
        <p:spPr>
          <a:xfrm>
            <a:off x="308610" y="186529"/>
            <a:ext cx="1143000" cy="1219200"/>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141514" y="1505173"/>
            <a:ext cx="8682990" cy="4924425"/>
          </a:xfrm>
          <a:prstGeom prst="rect">
            <a:avLst/>
          </a:prstGeom>
        </p:spPr>
        <p:txBody>
          <a:bodyPr vert="horz" wrap="square" lIns="0" tIns="0" rIns="0" bIns="0" rtlCol="0">
            <a:spAutoFit/>
          </a:bodyPr>
          <a:lstStyle/>
          <a:p>
            <a:pPr marL="395288" indent="-282575" algn="just">
              <a:lnSpc>
                <a:spcPts val="2400"/>
              </a:lnSpc>
              <a:buClr>
                <a:schemeClr val="accent6">
                  <a:lumMod val="50000"/>
                </a:schemeClr>
              </a:buClr>
              <a:buSzPct val="60000"/>
              <a:buFont typeface="Wingdings" panose="05000000000000000000" pitchFamily="2" charset="2"/>
              <a:buChar char="v"/>
            </a:pPr>
            <a:r>
              <a:rPr lang="en-US" sz="2000" spc="-5" dirty="0">
                <a:solidFill>
                  <a:srgbClr val="292934"/>
                </a:solidFill>
                <a:latin typeface="Calibri" panose="020F0502020204030204" pitchFamily="34" charset="0"/>
                <a:cs typeface="Calibri"/>
              </a:rPr>
              <a:t>Th</a:t>
            </a:r>
            <a:r>
              <a:rPr lang="en-US" sz="2000" dirty="0">
                <a:solidFill>
                  <a:srgbClr val="292934"/>
                </a:solidFill>
                <a:latin typeface="Calibri" panose="020F0502020204030204" pitchFamily="34" charset="0"/>
                <a:cs typeface="Calibri"/>
              </a:rPr>
              <a:t>e</a:t>
            </a:r>
            <a:r>
              <a:rPr lang="en-US" sz="2000" spc="-15"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appli</a:t>
            </a:r>
            <a:r>
              <a:rPr lang="en-US" sz="2000" spc="-25" dirty="0">
                <a:solidFill>
                  <a:srgbClr val="292934"/>
                </a:solidFill>
                <a:latin typeface="Calibri" panose="020F0502020204030204" pitchFamily="34" charset="0"/>
                <a:cs typeface="Calibri"/>
              </a:rPr>
              <a:t>ca</a:t>
            </a:r>
            <a:r>
              <a:rPr lang="en-US" sz="2000" dirty="0">
                <a:solidFill>
                  <a:srgbClr val="292934"/>
                </a:solidFill>
                <a:latin typeface="Calibri" panose="020F0502020204030204" pitchFamily="34" charset="0"/>
                <a:cs typeface="Calibri"/>
              </a:rPr>
              <a:t>tion</a:t>
            </a:r>
            <a:r>
              <a:rPr lang="en-US" sz="2000" spc="-55"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mu</a:t>
            </a:r>
            <a:r>
              <a:rPr lang="en-US" sz="2000" spc="-40" dirty="0">
                <a:solidFill>
                  <a:srgbClr val="292934"/>
                </a:solidFill>
                <a:latin typeface="Calibri" panose="020F0502020204030204" pitchFamily="34" charset="0"/>
                <a:cs typeface="Calibri"/>
              </a:rPr>
              <a:t>s</a:t>
            </a:r>
            <a:r>
              <a:rPr lang="en-US" sz="2000" dirty="0">
                <a:solidFill>
                  <a:srgbClr val="292934"/>
                </a:solidFill>
                <a:latin typeface="Calibri" panose="020F0502020204030204" pitchFamily="34" charset="0"/>
                <a:cs typeface="Calibri"/>
              </a:rPr>
              <a:t>t include</a:t>
            </a:r>
            <a:r>
              <a:rPr lang="en-US" sz="2000" spc="-50"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five (5)</a:t>
            </a:r>
            <a:r>
              <a:rPr lang="en-US" sz="2000" spc="-15" dirty="0">
                <a:solidFill>
                  <a:srgbClr val="292934"/>
                </a:solidFill>
                <a:latin typeface="Calibri" panose="020F0502020204030204" pitchFamily="34" charset="0"/>
                <a:cs typeface="Calibri"/>
              </a:rPr>
              <a:t> </a:t>
            </a:r>
            <a:r>
              <a:rPr lang="en-US" sz="2000" spc="-40" dirty="0">
                <a:solidFill>
                  <a:srgbClr val="292934"/>
                </a:solidFill>
                <a:latin typeface="Calibri" panose="020F0502020204030204" pitchFamily="34" charset="0"/>
                <a:cs typeface="Calibri"/>
              </a:rPr>
              <a:t>F</a:t>
            </a:r>
            <a:r>
              <a:rPr lang="en-US" sz="2000" spc="-5" dirty="0">
                <a:solidFill>
                  <a:srgbClr val="292934"/>
                </a:solidFill>
                <a:latin typeface="Calibri" panose="020F0502020204030204" pitchFamily="34" charset="0"/>
                <a:cs typeface="Calibri"/>
              </a:rPr>
              <a:t>S-</a:t>
            </a:r>
            <a:r>
              <a:rPr lang="en-US" sz="2000" dirty="0">
                <a:solidFill>
                  <a:srgbClr val="292934"/>
                </a:solidFill>
                <a:latin typeface="Calibri" panose="020F0502020204030204" pitchFamily="34" charset="0"/>
                <a:cs typeface="Calibri"/>
              </a:rPr>
              <a:t>10 </a:t>
            </a:r>
            <a:r>
              <a:rPr lang="en-US" sz="2000" spc="5" dirty="0">
                <a:solidFill>
                  <a:srgbClr val="292934"/>
                </a:solidFill>
                <a:latin typeface="Calibri" panose="020F0502020204030204" pitchFamily="34" charset="0"/>
                <a:cs typeface="Calibri"/>
              </a:rPr>
              <a:t>B</a:t>
            </a:r>
            <a:r>
              <a:rPr lang="en-US" sz="2000" spc="-5" dirty="0">
                <a:solidFill>
                  <a:srgbClr val="292934"/>
                </a:solidFill>
                <a:latin typeface="Calibri" panose="020F0502020204030204" pitchFamily="34" charset="0"/>
                <a:cs typeface="Calibri"/>
              </a:rPr>
              <a:t>ud</a:t>
            </a:r>
            <a:r>
              <a:rPr lang="en-US" sz="2000" spc="-30" dirty="0">
                <a:solidFill>
                  <a:srgbClr val="292934"/>
                </a:solidFill>
                <a:latin typeface="Calibri" panose="020F0502020204030204" pitchFamily="34" charset="0"/>
                <a:cs typeface="Calibri"/>
              </a:rPr>
              <a:t>g</a:t>
            </a:r>
            <a:r>
              <a:rPr lang="en-US" sz="2000" spc="-20" dirty="0">
                <a:solidFill>
                  <a:srgbClr val="292934"/>
                </a:solidFill>
                <a:latin typeface="Calibri" panose="020F0502020204030204" pitchFamily="34" charset="0"/>
                <a:cs typeface="Calibri"/>
              </a:rPr>
              <a:t>e</a:t>
            </a:r>
            <a:r>
              <a:rPr lang="en-US" sz="2000" dirty="0">
                <a:solidFill>
                  <a:srgbClr val="292934"/>
                </a:solidFill>
                <a:latin typeface="Calibri" panose="020F0502020204030204" pitchFamily="34" charset="0"/>
                <a:cs typeface="Calibri"/>
              </a:rPr>
              <a:t>t</a:t>
            </a:r>
            <a:r>
              <a:rPr lang="en-US" sz="2000" dirty="0">
                <a:latin typeface="Calibri" panose="020F0502020204030204" pitchFamily="34" charset="0"/>
                <a:cs typeface="Calibri"/>
              </a:rPr>
              <a:t> </a:t>
            </a:r>
            <a:r>
              <a:rPr lang="en-US" sz="2000" spc="-40" dirty="0">
                <a:solidFill>
                  <a:srgbClr val="292934"/>
                </a:solidFill>
                <a:latin typeface="Calibri" panose="020F0502020204030204" pitchFamily="34" charset="0"/>
                <a:cs typeface="Calibri"/>
              </a:rPr>
              <a:t>F</a:t>
            </a:r>
            <a:r>
              <a:rPr lang="en-US" sz="2000" spc="-5" dirty="0">
                <a:solidFill>
                  <a:srgbClr val="292934"/>
                </a:solidFill>
                <a:latin typeface="Calibri" panose="020F0502020204030204" pitchFamily="34" charset="0"/>
                <a:cs typeface="Calibri"/>
              </a:rPr>
              <a:t>or</a:t>
            </a:r>
            <a:r>
              <a:rPr lang="en-US" sz="2000" dirty="0">
                <a:solidFill>
                  <a:srgbClr val="292934"/>
                </a:solidFill>
                <a:latin typeface="Calibri" panose="020F0502020204030204" pitchFamily="34" charset="0"/>
                <a:cs typeface="Calibri"/>
              </a:rPr>
              <a:t>ms, one for each year, and the 5-year Composite/Budget Narrative Form.</a:t>
            </a:r>
            <a:r>
              <a:rPr lang="en-US" sz="2000" spc="-20" dirty="0">
                <a:solidFill>
                  <a:srgbClr val="292934"/>
                </a:solidFill>
                <a:latin typeface="Calibri" panose="020F0502020204030204" pitchFamily="34" charset="0"/>
                <a:cs typeface="Calibri"/>
              </a:rPr>
              <a:t> </a:t>
            </a:r>
            <a:r>
              <a:rPr lang="en-US" sz="2000" dirty="0">
                <a:solidFill>
                  <a:srgbClr val="292934"/>
                </a:solidFill>
                <a:latin typeface="Calibri" panose="020F0502020204030204" pitchFamily="34" charset="0"/>
                <a:cs typeface="Calibri"/>
              </a:rPr>
              <a:t>These forms may can be found at: </a:t>
            </a:r>
            <a:r>
              <a:rPr lang="en-US" sz="2000" dirty="0">
                <a:latin typeface="Calibri" panose="020F0502020204030204" pitchFamily="34" charset="0"/>
                <a:hlinkClick r:id="rId6"/>
              </a:rPr>
              <a:t>https://www.nysed.gov/postsecondary-services/science-and-technology-entry-program-step</a:t>
            </a:r>
            <a:endParaRPr lang="en-US" sz="2000" dirty="0">
              <a:latin typeface="Calibri"/>
              <a:cs typeface="Calibri"/>
            </a:endParaRPr>
          </a:p>
          <a:p>
            <a:pPr marL="395288" indent="-282575" algn="just">
              <a:lnSpc>
                <a:spcPts val="2400"/>
              </a:lnSpc>
              <a:buClr>
                <a:schemeClr val="accent6">
                  <a:lumMod val="50000"/>
                </a:schemeClr>
              </a:buClr>
              <a:buSzPct val="60000"/>
              <a:buFont typeface="Wingdings" panose="05000000000000000000" pitchFamily="2" charset="2"/>
              <a:buChar char="v"/>
            </a:pPr>
            <a:endParaRPr lang="en-US" sz="2400" b="1" spc="-15" dirty="0">
              <a:solidFill>
                <a:schemeClr val="accent6"/>
              </a:solidFill>
              <a:latin typeface="Calibri"/>
              <a:cs typeface="Calibri"/>
            </a:endParaRPr>
          </a:p>
          <a:p>
            <a:pPr marL="395288" indent="-282575" algn="just">
              <a:lnSpc>
                <a:spcPts val="2400"/>
              </a:lnSpc>
              <a:buClr>
                <a:schemeClr val="accent6">
                  <a:lumMod val="50000"/>
                </a:schemeClr>
              </a:buClr>
              <a:buSzPct val="60000"/>
              <a:buFont typeface="Wingdings" panose="05000000000000000000" pitchFamily="2" charset="2"/>
              <a:buChar char="v"/>
            </a:pPr>
            <a:r>
              <a:rPr lang="en-US" sz="2000" b="1" spc="-15" dirty="0">
                <a:solidFill>
                  <a:schemeClr val="accent6"/>
                </a:solidFill>
                <a:latin typeface="Calibri"/>
                <a:cs typeface="Calibri"/>
              </a:rPr>
              <a:t>A fully-executed Grant contract must be in place to award funds. </a:t>
            </a:r>
          </a:p>
          <a:p>
            <a:pPr marL="852488" lvl="1" indent="-282575" algn="just">
              <a:lnSpc>
                <a:spcPts val="2400"/>
              </a:lnSpc>
              <a:buClr>
                <a:schemeClr val="accent6">
                  <a:lumMod val="50000"/>
                </a:schemeClr>
              </a:buClr>
              <a:buSzPct val="60000"/>
              <a:buFont typeface="Wingdings" panose="05000000000000000000" pitchFamily="2" charset="2"/>
              <a:buChar char="v"/>
            </a:pPr>
            <a:r>
              <a:rPr lang="en-US" sz="2000" b="1" spc="-15" dirty="0">
                <a:solidFill>
                  <a:schemeClr val="accent6"/>
                </a:solidFill>
                <a:latin typeface="Calibri"/>
                <a:cs typeface="Calibri"/>
              </a:rPr>
              <a:t>For each not-for-profit recipient, </a:t>
            </a:r>
            <a:r>
              <a:rPr lang="en-US" sz="2000" spc="-15" dirty="0">
                <a:solidFill>
                  <a:srgbClr val="292934"/>
                </a:solidFill>
                <a:latin typeface="Calibri"/>
                <a:cs typeface="Calibri"/>
              </a:rPr>
              <a:t>t</a:t>
            </a:r>
            <a:r>
              <a:rPr sz="2000" spc="-20" dirty="0">
                <a:solidFill>
                  <a:srgbClr val="292934"/>
                </a:solidFill>
                <a:latin typeface="Calibri"/>
                <a:cs typeface="Calibri"/>
              </a:rPr>
              <a:t>h</a:t>
            </a:r>
            <a:r>
              <a:rPr sz="2000" spc="-15" dirty="0">
                <a:solidFill>
                  <a:srgbClr val="292934"/>
                </a:solidFill>
                <a:latin typeface="Calibri"/>
                <a:cs typeface="Calibri"/>
              </a:rPr>
              <a:t>e</a:t>
            </a:r>
            <a:r>
              <a:rPr sz="2000" spc="15" dirty="0">
                <a:solidFill>
                  <a:srgbClr val="292934"/>
                </a:solidFill>
                <a:latin typeface="Calibri"/>
                <a:cs typeface="Calibri"/>
              </a:rPr>
              <a:t> </a:t>
            </a:r>
            <a:r>
              <a:rPr sz="2000" spc="-10" dirty="0">
                <a:solidFill>
                  <a:srgbClr val="292934"/>
                </a:solidFill>
                <a:latin typeface="Calibri"/>
                <a:cs typeface="Calibri"/>
              </a:rPr>
              <a:t>ini</a:t>
            </a:r>
            <a:r>
              <a:rPr sz="2000" spc="-20" dirty="0">
                <a:solidFill>
                  <a:srgbClr val="292934"/>
                </a:solidFill>
                <a:latin typeface="Calibri"/>
                <a:cs typeface="Calibri"/>
              </a:rPr>
              <a:t>t</a:t>
            </a:r>
            <a:r>
              <a:rPr sz="2000" spc="-10" dirty="0">
                <a:solidFill>
                  <a:srgbClr val="292934"/>
                </a:solidFill>
                <a:latin typeface="Calibri"/>
                <a:cs typeface="Calibri"/>
              </a:rPr>
              <a:t>ial</a:t>
            </a:r>
            <a:r>
              <a:rPr sz="2000" spc="-5" dirty="0">
                <a:solidFill>
                  <a:srgbClr val="292934"/>
                </a:solidFill>
                <a:latin typeface="Calibri"/>
                <a:cs typeface="Calibri"/>
              </a:rPr>
              <a:t> </a:t>
            </a:r>
            <a:r>
              <a:rPr sz="2000" spc="-20" dirty="0">
                <a:solidFill>
                  <a:srgbClr val="292934"/>
                </a:solidFill>
                <a:latin typeface="Calibri"/>
                <a:cs typeface="Calibri"/>
              </a:rPr>
              <a:t>p</a:t>
            </a:r>
            <a:r>
              <a:rPr sz="2000" spc="-50" dirty="0">
                <a:solidFill>
                  <a:srgbClr val="292934"/>
                </a:solidFill>
                <a:latin typeface="Calibri"/>
                <a:cs typeface="Calibri"/>
              </a:rPr>
              <a:t>a</a:t>
            </a:r>
            <a:r>
              <a:rPr sz="2000" spc="-15" dirty="0">
                <a:solidFill>
                  <a:srgbClr val="292934"/>
                </a:solidFill>
                <a:latin typeface="Calibri"/>
                <a:cs typeface="Calibri"/>
              </a:rPr>
              <a:t>yme</a:t>
            </a:r>
            <a:r>
              <a:rPr sz="2000" spc="-45" dirty="0">
                <a:solidFill>
                  <a:srgbClr val="292934"/>
                </a:solidFill>
                <a:latin typeface="Calibri"/>
                <a:cs typeface="Calibri"/>
              </a:rPr>
              <a:t>n</a:t>
            </a:r>
            <a:r>
              <a:rPr sz="2000" spc="-10" dirty="0">
                <a:solidFill>
                  <a:srgbClr val="292934"/>
                </a:solidFill>
                <a:latin typeface="Calibri"/>
                <a:cs typeface="Calibri"/>
              </a:rPr>
              <a:t>t</a:t>
            </a:r>
            <a:r>
              <a:rPr sz="2000" spc="10" dirty="0">
                <a:solidFill>
                  <a:srgbClr val="292934"/>
                </a:solidFill>
                <a:latin typeface="Calibri"/>
                <a:cs typeface="Calibri"/>
              </a:rPr>
              <a:t> </a:t>
            </a:r>
            <a:r>
              <a:rPr sz="2000" spc="-10" dirty="0">
                <a:solidFill>
                  <a:srgbClr val="292934"/>
                </a:solidFill>
                <a:latin typeface="Calibri"/>
                <a:cs typeface="Calibri"/>
              </a:rPr>
              <a:t>of</a:t>
            </a:r>
            <a:r>
              <a:rPr sz="2000" spc="5" dirty="0">
                <a:solidFill>
                  <a:srgbClr val="292934"/>
                </a:solidFill>
                <a:latin typeface="Calibri"/>
                <a:cs typeface="Calibri"/>
              </a:rPr>
              <a:t> </a:t>
            </a:r>
            <a:r>
              <a:rPr sz="2000" spc="-15" dirty="0">
                <a:solidFill>
                  <a:srgbClr val="292934"/>
                </a:solidFill>
                <a:latin typeface="Calibri"/>
                <a:cs typeface="Calibri"/>
              </a:rPr>
              <a:t>25%</a:t>
            </a:r>
            <a:r>
              <a:rPr sz="2000" dirty="0">
                <a:solidFill>
                  <a:srgbClr val="292934"/>
                </a:solidFill>
                <a:latin typeface="Calibri"/>
                <a:cs typeface="Calibri"/>
              </a:rPr>
              <a:t> </a:t>
            </a:r>
            <a:r>
              <a:rPr sz="2000" spc="-20" dirty="0">
                <a:solidFill>
                  <a:srgbClr val="292934"/>
                </a:solidFill>
                <a:latin typeface="Calibri"/>
                <a:cs typeface="Calibri"/>
              </a:rPr>
              <a:t>o</a:t>
            </a:r>
            <a:r>
              <a:rPr sz="2000" spc="-10" dirty="0">
                <a:solidFill>
                  <a:srgbClr val="292934"/>
                </a:solidFill>
                <a:latin typeface="Calibri"/>
                <a:cs typeface="Calibri"/>
              </a:rPr>
              <a:t>f</a:t>
            </a:r>
            <a:r>
              <a:rPr sz="2000" spc="10" dirty="0">
                <a:solidFill>
                  <a:srgbClr val="292934"/>
                </a:solidFill>
                <a:latin typeface="Calibri"/>
                <a:cs typeface="Calibri"/>
              </a:rPr>
              <a:t> </a:t>
            </a:r>
            <a:r>
              <a:rPr sz="2000" spc="-10" dirty="0">
                <a:solidFill>
                  <a:srgbClr val="292934"/>
                </a:solidFill>
                <a:latin typeface="Calibri"/>
                <a:cs typeface="Calibri"/>
              </a:rPr>
              <a:t>the</a:t>
            </a:r>
            <a:r>
              <a:rPr sz="2000" spc="10" dirty="0">
                <a:solidFill>
                  <a:srgbClr val="292934"/>
                </a:solidFill>
                <a:latin typeface="Calibri"/>
                <a:cs typeface="Calibri"/>
              </a:rPr>
              <a:t> </a:t>
            </a:r>
            <a:r>
              <a:rPr lang="en-US" sz="2000" spc="-15" dirty="0">
                <a:solidFill>
                  <a:srgbClr val="292934"/>
                </a:solidFill>
                <a:latin typeface="Calibri"/>
                <a:cs typeface="Calibri"/>
              </a:rPr>
              <a:t>Year 1</a:t>
            </a:r>
            <a:r>
              <a:rPr sz="2000" spc="-30" dirty="0">
                <a:solidFill>
                  <a:srgbClr val="292934"/>
                </a:solidFill>
                <a:latin typeface="Calibri"/>
                <a:cs typeface="Calibri"/>
              </a:rPr>
              <a:t> </a:t>
            </a:r>
            <a:r>
              <a:rPr sz="2000" spc="-20" dirty="0">
                <a:solidFill>
                  <a:srgbClr val="292934"/>
                </a:solidFill>
                <a:latin typeface="Calibri"/>
                <a:cs typeface="Calibri"/>
              </a:rPr>
              <a:t>bud</a:t>
            </a:r>
            <a:r>
              <a:rPr sz="2000" spc="-45" dirty="0">
                <a:solidFill>
                  <a:srgbClr val="292934"/>
                </a:solidFill>
                <a:latin typeface="Calibri"/>
                <a:cs typeface="Calibri"/>
              </a:rPr>
              <a:t>g</a:t>
            </a:r>
            <a:r>
              <a:rPr sz="2000" spc="-30" dirty="0">
                <a:solidFill>
                  <a:srgbClr val="292934"/>
                </a:solidFill>
                <a:latin typeface="Calibri"/>
                <a:cs typeface="Calibri"/>
              </a:rPr>
              <a:t>e</a:t>
            </a:r>
            <a:r>
              <a:rPr sz="2000" spc="-10" dirty="0">
                <a:solidFill>
                  <a:srgbClr val="292934"/>
                </a:solidFill>
                <a:latin typeface="Calibri"/>
                <a:cs typeface="Calibri"/>
              </a:rPr>
              <a:t>t</a:t>
            </a:r>
            <a:r>
              <a:rPr sz="2000" spc="25" dirty="0">
                <a:solidFill>
                  <a:srgbClr val="292934"/>
                </a:solidFill>
                <a:latin typeface="Calibri"/>
                <a:cs typeface="Calibri"/>
              </a:rPr>
              <a:t> </a:t>
            </a:r>
            <a:r>
              <a:rPr sz="2000" spc="-10" dirty="0">
                <a:solidFill>
                  <a:srgbClr val="292934"/>
                </a:solidFill>
                <a:latin typeface="Calibri"/>
                <a:cs typeface="Calibri"/>
              </a:rPr>
              <a:t>will</a:t>
            </a:r>
            <a:r>
              <a:rPr sz="2000" dirty="0">
                <a:solidFill>
                  <a:srgbClr val="292934"/>
                </a:solidFill>
                <a:latin typeface="Calibri"/>
                <a:cs typeface="Calibri"/>
              </a:rPr>
              <a:t> </a:t>
            </a:r>
            <a:r>
              <a:rPr sz="2000" spc="-20" dirty="0">
                <a:solidFill>
                  <a:srgbClr val="292934"/>
                </a:solidFill>
                <a:latin typeface="Calibri"/>
                <a:cs typeface="Calibri"/>
              </a:rPr>
              <a:t>b</a:t>
            </a:r>
            <a:r>
              <a:rPr sz="2000" spc="-15" dirty="0">
                <a:solidFill>
                  <a:srgbClr val="292934"/>
                </a:solidFill>
                <a:latin typeface="Calibri"/>
                <a:cs typeface="Calibri"/>
              </a:rPr>
              <a:t>e</a:t>
            </a:r>
            <a:r>
              <a:rPr sz="2000" spc="-5" dirty="0">
                <a:solidFill>
                  <a:srgbClr val="292934"/>
                </a:solidFill>
                <a:latin typeface="Calibri"/>
                <a:cs typeface="Calibri"/>
              </a:rPr>
              <a:t> </a:t>
            </a:r>
            <a:r>
              <a:rPr sz="2000" spc="-15" dirty="0">
                <a:solidFill>
                  <a:srgbClr val="292934"/>
                </a:solidFill>
                <a:latin typeface="Calibri"/>
                <a:cs typeface="Calibri"/>
              </a:rPr>
              <a:t>made</a:t>
            </a:r>
            <a:r>
              <a:rPr lang="en-US" sz="2000" spc="-15" dirty="0">
                <a:solidFill>
                  <a:srgbClr val="292934"/>
                </a:solidFill>
                <a:latin typeface="Calibri"/>
                <a:cs typeface="Calibri"/>
              </a:rPr>
              <a:t> upon execution of the contract. </a:t>
            </a:r>
            <a:r>
              <a:rPr lang="en-US" sz="2000" spc="-20" dirty="0">
                <a:solidFill>
                  <a:srgbClr val="292934"/>
                </a:solidFill>
                <a:latin typeface="Calibri"/>
                <a:cs typeface="Calibri"/>
              </a:rPr>
              <a:t>Su</a:t>
            </a:r>
            <a:r>
              <a:rPr lang="en-US" sz="2000" spc="-30" dirty="0">
                <a:solidFill>
                  <a:srgbClr val="292934"/>
                </a:solidFill>
                <a:latin typeface="Calibri"/>
                <a:cs typeface="Calibri"/>
              </a:rPr>
              <a:t>b</a:t>
            </a:r>
            <a:r>
              <a:rPr lang="en-US" sz="2000" spc="-20" dirty="0">
                <a:solidFill>
                  <a:srgbClr val="292934"/>
                </a:solidFill>
                <a:latin typeface="Calibri"/>
                <a:cs typeface="Calibri"/>
              </a:rPr>
              <a:t>seque</a:t>
            </a:r>
            <a:r>
              <a:rPr lang="en-US" sz="2000" spc="-40" dirty="0">
                <a:solidFill>
                  <a:srgbClr val="292934"/>
                </a:solidFill>
                <a:latin typeface="Calibri"/>
                <a:cs typeface="Calibri"/>
              </a:rPr>
              <a:t>n</a:t>
            </a:r>
            <a:r>
              <a:rPr lang="en-US" sz="2000" spc="-10" dirty="0">
                <a:solidFill>
                  <a:srgbClr val="292934"/>
                </a:solidFill>
                <a:latin typeface="Calibri"/>
                <a:cs typeface="Calibri"/>
              </a:rPr>
              <a:t>t</a:t>
            </a:r>
            <a:r>
              <a:rPr lang="en-US" sz="2000" spc="15" dirty="0">
                <a:solidFill>
                  <a:srgbClr val="292934"/>
                </a:solidFill>
                <a:latin typeface="Calibri"/>
                <a:cs typeface="Calibri"/>
              </a:rPr>
              <a:t> </a:t>
            </a:r>
            <a:r>
              <a:rPr lang="en-US" sz="2000" spc="-20" dirty="0">
                <a:solidFill>
                  <a:srgbClr val="292934"/>
                </a:solidFill>
                <a:latin typeface="Calibri"/>
                <a:cs typeface="Calibri"/>
              </a:rPr>
              <a:t>p</a:t>
            </a:r>
            <a:r>
              <a:rPr lang="en-US" sz="2000" spc="-50" dirty="0">
                <a:solidFill>
                  <a:srgbClr val="292934"/>
                </a:solidFill>
                <a:latin typeface="Calibri"/>
                <a:cs typeface="Calibri"/>
              </a:rPr>
              <a:t>a</a:t>
            </a:r>
            <a:r>
              <a:rPr lang="en-US" sz="2000" spc="-15" dirty="0">
                <a:solidFill>
                  <a:srgbClr val="292934"/>
                </a:solidFill>
                <a:latin typeface="Calibri"/>
                <a:cs typeface="Calibri"/>
              </a:rPr>
              <a:t>yme</a:t>
            </a:r>
            <a:r>
              <a:rPr lang="en-US" sz="2000" spc="-45" dirty="0">
                <a:solidFill>
                  <a:srgbClr val="292934"/>
                </a:solidFill>
                <a:latin typeface="Calibri"/>
                <a:cs typeface="Calibri"/>
              </a:rPr>
              <a:t>n</a:t>
            </a:r>
            <a:r>
              <a:rPr lang="en-US" sz="2000" spc="-10" dirty="0">
                <a:solidFill>
                  <a:srgbClr val="292934"/>
                </a:solidFill>
                <a:latin typeface="Calibri"/>
                <a:cs typeface="Calibri"/>
              </a:rPr>
              <a:t>ts</a:t>
            </a:r>
            <a:r>
              <a:rPr lang="en-US" sz="2000" spc="15" dirty="0">
                <a:solidFill>
                  <a:srgbClr val="292934"/>
                </a:solidFill>
                <a:latin typeface="Calibri"/>
                <a:cs typeface="Calibri"/>
              </a:rPr>
              <a:t> </a:t>
            </a:r>
            <a:r>
              <a:rPr lang="en-US" sz="2000" spc="-45" dirty="0">
                <a:solidFill>
                  <a:srgbClr val="292934"/>
                </a:solidFill>
                <a:latin typeface="Calibri"/>
                <a:cs typeface="Calibri"/>
              </a:rPr>
              <a:t>w</a:t>
            </a:r>
            <a:r>
              <a:rPr lang="en-US" sz="2000" spc="-15" dirty="0">
                <a:solidFill>
                  <a:srgbClr val="292934"/>
                </a:solidFill>
                <a:latin typeface="Calibri"/>
                <a:cs typeface="Calibri"/>
              </a:rPr>
              <a:t>ould</a:t>
            </a:r>
            <a:r>
              <a:rPr lang="en-US" sz="2000" dirty="0">
                <a:solidFill>
                  <a:srgbClr val="292934"/>
                </a:solidFill>
                <a:latin typeface="Calibri"/>
                <a:cs typeface="Calibri"/>
              </a:rPr>
              <a:t> </a:t>
            </a:r>
            <a:r>
              <a:rPr lang="en-US" sz="2000" spc="-20" dirty="0">
                <a:solidFill>
                  <a:srgbClr val="292934"/>
                </a:solidFill>
                <a:latin typeface="Calibri"/>
                <a:cs typeface="Calibri"/>
              </a:rPr>
              <a:t>b</a:t>
            </a:r>
            <a:r>
              <a:rPr lang="en-US" sz="2000" spc="-15" dirty="0">
                <a:solidFill>
                  <a:srgbClr val="292934"/>
                </a:solidFill>
                <a:latin typeface="Calibri"/>
                <a:cs typeface="Calibri"/>
              </a:rPr>
              <a:t>e</a:t>
            </a:r>
            <a:r>
              <a:rPr lang="en-US" sz="2000" spc="5" dirty="0">
                <a:solidFill>
                  <a:srgbClr val="292934"/>
                </a:solidFill>
                <a:latin typeface="Calibri"/>
                <a:cs typeface="Calibri"/>
              </a:rPr>
              <a:t> </a:t>
            </a:r>
            <a:r>
              <a:rPr lang="en-US" sz="2000" spc="-15" dirty="0">
                <a:solidFill>
                  <a:srgbClr val="292934"/>
                </a:solidFill>
                <a:latin typeface="Calibri"/>
                <a:cs typeface="Calibri"/>
              </a:rPr>
              <a:t>made</a:t>
            </a:r>
            <a:r>
              <a:rPr lang="en-US" sz="2000" dirty="0">
                <a:solidFill>
                  <a:srgbClr val="292934"/>
                </a:solidFill>
                <a:latin typeface="Calibri"/>
                <a:cs typeface="Calibri"/>
              </a:rPr>
              <a:t> </a:t>
            </a:r>
            <a:r>
              <a:rPr lang="en-US" sz="2000" spc="-60" dirty="0">
                <a:solidFill>
                  <a:srgbClr val="292934"/>
                </a:solidFill>
                <a:latin typeface="Calibri"/>
                <a:cs typeface="Calibri"/>
              </a:rPr>
              <a:t>f</a:t>
            </a:r>
            <a:r>
              <a:rPr lang="en-US" sz="2000" spc="-10" dirty="0">
                <a:solidFill>
                  <a:srgbClr val="292934"/>
                </a:solidFill>
                <a:latin typeface="Calibri"/>
                <a:cs typeface="Calibri"/>
              </a:rPr>
              <a:t>oll</a:t>
            </a:r>
            <a:r>
              <a:rPr lang="en-US" sz="2000" spc="-25" dirty="0">
                <a:solidFill>
                  <a:srgbClr val="292934"/>
                </a:solidFill>
                <a:latin typeface="Calibri"/>
                <a:cs typeface="Calibri"/>
              </a:rPr>
              <a:t>o</a:t>
            </a:r>
            <a:r>
              <a:rPr lang="en-US" sz="2000" spc="-15" dirty="0">
                <a:solidFill>
                  <a:srgbClr val="292934"/>
                </a:solidFill>
                <a:latin typeface="Calibri"/>
                <a:cs typeface="Calibri"/>
              </a:rPr>
              <a:t>wing</a:t>
            </a:r>
            <a:r>
              <a:rPr lang="en-US" sz="2000" spc="-5" dirty="0">
                <a:solidFill>
                  <a:srgbClr val="292934"/>
                </a:solidFill>
                <a:latin typeface="Calibri"/>
                <a:cs typeface="Calibri"/>
              </a:rPr>
              <a:t> </a:t>
            </a:r>
            <a:r>
              <a:rPr lang="en-US" sz="2000" spc="-10" dirty="0">
                <a:solidFill>
                  <a:srgbClr val="292934"/>
                </a:solidFill>
                <a:latin typeface="Calibri"/>
                <a:cs typeface="Calibri"/>
              </a:rPr>
              <a:t>the</a:t>
            </a:r>
            <a:r>
              <a:rPr lang="en-US" sz="2000" spc="30" dirty="0">
                <a:solidFill>
                  <a:srgbClr val="292934"/>
                </a:solidFill>
                <a:latin typeface="Calibri"/>
                <a:cs typeface="Calibri"/>
              </a:rPr>
              <a:t> </a:t>
            </a:r>
            <a:r>
              <a:rPr lang="en-US" sz="2000" b="1" spc="-15" dirty="0">
                <a:solidFill>
                  <a:schemeClr val="accent6"/>
                </a:solidFill>
                <a:latin typeface="Calibri"/>
                <a:cs typeface="Calibri"/>
              </a:rPr>
              <a:t>su</a:t>
            </a:r>
            <a:r>
              <a:rPr lang="en-US" sz="2000" b="1" spc="-20" dirty="0">
                <a:solidFill>
                  <a:schemeClr val="accent6"/>
                </a:solidFill>
                <a:latin typeface="Calibri"/>
                <a:cs typeface="Calibri"/>
              </a:rPr>
              <a:t>bmission</a:t>
            </a:r>
            <a:r>
              <a:rPr lang="en-US" sz="2000" b="1" spc="-10" dirty="0">
                <a:solidFill>
                  <a:schemeClr val="accent6"/>
                </a:solidFill>
                <a:latin typeface="Calibri"/>
                <a:cs typeface="Calibri"/>
              </a:rPr>
              <a:t> </a:t>
            </a:r>
            <a:r>
              <a:rPr lang="en-US" sz="2000" b="1" spc="-15" dirty="0">
                <a:solidFill>
                  <a:schemeClr val="accent6"/>
                </a:solidFill>
                <a:latin typeface="Calibri"/>
                <a:cs typeface="Calibri"/>
              </a:rPr>
              <a:t>a</a:t>
            </a:r>
            <a:r>
              <a:rPr lang="en-US" sz="2000" b="1" spc="-25" dirty="0">
                <a:solidFill>
                  <a:schemeClr val="accent6"/>
                </a:solidFill>
                <a:latin typeface="Calibri"/>
                <a:cs typeface="Calibri"/>
              </a:rPr>
              <a:t>n</a:t>
            </a:r>
            <a:r>
              <a:rPr lang="en-US" sz="2000" b="1" spc="-15" dirty="0">
                <a:solidFill>
                  <a:schemeClr val="accent6"/>
                </a:solidFill>
                <a:latin typeface="Calibri"/>
                <a:cs typeface="Calibri"/>
              </a:rPr>
              <a:t>d</a:t>
            </a:r>
            <a:r>
              <a:rPr lang="en-US" sz="2000" b="1" dirty="0">
                <a:solidFill>
                  <a:schemeClr val="accent6"/>
                </a:solidFill>
                <a:latin typeface="Calibri"/>
                <a:cs typeface="Calibri"/>
              </a:rPr>
              <a:t> </a:t>
            </a:r>
            <a:r>
              <a:rPr lang="en-US" sz="2000" b="1" spc="-15" dirty="0">
                <a:solidFill>
                  <a:schemeClr val="accent6"/>
                </a:solidFill>
                <a:latin typeface="Calibri"/>
                <a:cs typeface="Calibri"/>
              </a:rPr>
              <a:t>ap</a:t>
            </a:r>
            <a:r>
              <a:rPr lang="en-US" sz="2000" b="1" spc="-25" dirty="0">
                <a:solidFill>
                  <a:schemeClr val="accent6"/>
                </a:solidFill>
                <a:latin typeface="Calibri"/>
                <a:cs typeface="Calibri"/>
              </a:rPr>
              <a:t>p</a:t>
            </a:r>
            <a:r>
              <a:rPr lang="en-US" sz="2000" b="1" spc="-40" dirty="0">
                <a:solidFill>
                  <a:schemeClr val="accent6"/>
                </a:solidFill>
                <a:latin typeface="Calibri"/>
                <a:cs typeface="Calibri"/>
              </a:rPr>
              <a:t>r</a:t>
            </a:r>
            <a:r>
              <a:rPr lang="en-US" sz="2000" b="1" spc="-35" dirty="0">
                <a:solidFill>
                  <a:schemeClr val="accent6"/>
                </a:solidFill>
                <a:latin typeface="Calibri"/>
                <a:cs typeface="Calibri"/>
              </a:rPr>
              <a:t>o</a:t>
            </a:r>
            <a:r>
              <a:rPr lang="en-US" sz="2000" b="1" spc="-50" dirty="0">
                <a:solidFill>
                  <a:schemeClr val="accent6"/>
                </a:solidFill>
                <a:latin typeface="Calibri"/>
                <a:cs typeface="Calibri"/>
              </a:rPr>
              <a:t>v</a:t>
            </a:r>
            <a:r>
              <a:rPr lang="en-US" sz="2000" b="1" spc="-10" dirty="0">
                <a:solidFill>
                  <a:schemeClr val="accent6"/>
                </a:solidFill>
                <a:latin typeface="Calibri"/>
                <a:cs typeface="Calibri"/>
              </a:rPr>
              <a:t>al</a:t>
            </a:r>
            <a:r>
              <a:rPr lang="en-US" sz="2000" b="1" spc="20" dirty="0">
                <a:solidFill>
                  <a:schemeClr val="accent6"/>
                </a:solidFill>
                <a:latin typeface="Calibri"/>
                <a:cs typeface="Calibri"/>
              </a:rPr>
              <a:t> </a:t>
            </a:r>
            <a:r>
              <a:rPr lang="en-US" sz="2000" b="1" spc="-10" dirty="0">
                <a:solidFill>
                  <a:schemeClr val="accent6"/>
                </a:solidFill>
                <a:latin typeface="Calibri"/>
                <a:cs typeface="Calibri"/>
              </a:rPr>
              <a:t>of</a:t>
            </a:r>
            <a:r>
              <a:rPr lang="en-US" sz="2000" b="1" spc="10" dirty="0">
                <a:solidFill>
                  <a:schemeClr val="accent6"/>
                </a:solidFill>
                <a:latin typeface="Calibri"/>
                <a:cs typeface="Calibri"/>
              </a:rPr>
              <a:t> </a:t>
            </a:r>
            <a:r>
              <a:rPr lang="en-US" sz="2000" b="1" spc="-15" dirty="0">
                <a:solidFill>
                  <a:schemeClr val="accent6"/>
                </a:solidFill>
                <a:latin typeface="Calibri"/>
                <a:cs typeface="Calibri"/>
              </a:rPr>
              <a:t>an</a:t>
            </a:r>
            <a:r>
              <a:rPr lang="en-US" sz="2000" b="1" spc="-5" dirty="0">
                <a:solidFill>
                  <a:schemeClr val="accent6"/>
                </a:solidFill>
                <a:latin typeface="Calibri"/>
                <a:cs typeface="Calibri"/>
              </a:rPr>
              <a:t> </a:t>
            </a:r>
            <a:r>
              <a:rPr lang="en-US" sz="2000" b="1" spc="-35" dirty="0">
                <a:solidFill>
                  <a:schemeClr val="accent6"/>
                </a:solidFill>
                <a:latin typeface="Calibri"/>
                <a:cs typeface="Calibri"/>
              </a:rPr>
              <a:t>F</a:t>
            </a:r>
            <a:r>
              <a:rPr lang="en-US" sz="2000" b="1" dirty="0">
                <a:solidFill>
                  <a:schemeClr val="accent6"/>
                </a:solidFill>
                <a:latin typeface="Calibri"/>
                <a:cs typeface="Calibri"/>
              </a:rPr>
              <a:t>S</a:t>
            </a:r>
            <a:r>
              <a:rPr lang="en-US" sz="2000" b="1" spc="-15" dirty="0">
                <a:solidFill>
                  <a:schemeClr val="accent6"/>
                </a:solidFill>
                <a:latin typeface="Calibri"/>
                <a:cs typeface="Calibri"/>
              </a:rPr>
              <a:t>-25</a:t>
            </a:r>
            <a:r>
              <a:rPr lang="en-US" sz="2000" b="1" spc="-5" dirty="0">
                <a:solidFill>
                  <a:schemeClr val="accent6"/>
                </a:solidFill>
                <a:latin typeface="Calibri"/>
                <a:cs typeface="Calibri"/>
              </a:rPr>
              <a:t> </a:t>
            </a:r>
            <a:r>
              <a:rPr lang="en-US" sz="2000" b="1" spc="-45" dirty="0">
                <a:solidFill>
                  <a:schemeClr val="accent6"/>
                </a:solidFill>
                <a:latin typeface="Calibri"/>
                <a:cs typeface="Calibri"/>
              </a:rPr>
              <a:t>f</a:t>
            </a:r>
            <a:r>
              <a:rPr lang="en-US" sz="2000" b="1" spc="-10" dirty="0">
                <a:solidFill>
                  <a:schemeClr val="accent6"/>
                </a:solidFill>
                <a:latin typeface="Calibri"/>
                <a:cs typeface="Calibri"/>
              </a:rPr>
              <a:t>or</a:t>
            </a:r>
            <a:r>
              <a:rPr lang="en-US" sz="2000" b="1" spc="-25" dirty="0">
                <a:solidFill>
                  <a:schemeClr val="accent6"/>
                </a:solidFill>
                <a:latin typeface="Calibri"/>
                <a:cs typeface="Calibri"/>
              </a:rPr>
              <a:t>m</a:t>
            </a:r>
            <a:r>
              <a:rPr lang="en-US" sz="2000" b="1" spc="-10" dirty="0">
                <a:solidFill>
                  <a:srgbClr val="292934"/>
                </a:solidFill>
                <a:latin typeface="Calibri"/>
                <a:cs typeface="Calibri"/>
              </a:rPr>
              <a:t>. </a:t>
            </a:r>
            <a:r>
              <a:rPr lang="en-US" sz="2000" spc="-15" dirty="0">
                <a:solidFill>
                  <a:srgbClr val="292934"/>
                </a:solidFill>
                <a:latin typeface="Calibri"/>
                <a:cs typeface="Calibri"/>
              </a:rPr>
              <a:t>The final payment occurs upon the approval of the Final Program and Expenditure Reports (FS-10F-Long Form). The final reimbursement payment of 10% occurs upon the approval of the Final Program and Expenditure Reports (FS-10F Long Form).</a:t>
            </a:r>
          </a:p>
          <a:p>
            <a:pPr marL="852488" lvl="1" indent="-282575" algn="just">
              <a:lnSpc>
                <a:spcPts val="2400"/>
              </a:lnSpc>
              <a:buClr>
                <a:schemeClr val="accent6">
                  <a:lumMod val="50000"/>
                </a:schemeClr>
              </a:buClr>
              <a:buSzPct val="60000"/>
              <a:buFont typeface="Wingdings" panose="05000000000000000000" pitchFamily="2" charset="2"/>
              <a:buChar char="v"/>
            </a:pPr>
            <a:r>
              <a:rPr lang="en-US" sz="2000" b="1" i="1" spc="-15" dirty="0">
                <a:solidFill>
                  <a:schemeClr val="accent6"/>
                </a:solidFill>
                <a:latin typeface="Calibri"/>
                <a:cs typeface="Calibri"/>
              </a:rPr>
              <a:t>For-profit institutions</a:t>
            </a:r>
            <a:r>
              <a:rPr lang="en-US" sz="2000" spc="-15" dirty="0">
                <a:solidFill>
                  <a:srgbClr val="292934"/>
                </a:solidFill>
                <a:latin typeface="Calibri"/>
                <a:cs typeface="Calibri"/>
              </a:rPr>
              <a:t> will receive payment for work or service that has been performed. The applicant may receive interim payments (up to 90 percent of the grant contract), but only actual expenditures will be reimbursed.</a:t>
            </a:r>
          </a:p>
        </p:txBody>
      </p:sp>
      <p:pic>
        <p:nvPicPr>
          <p:cNvPr id="10" name="Audio 9">
            <a:hlinkClick r:id="" action="ppaction://media"/>
            <a:extLst>
              <a:ext uri="{FF2B5EF4-FFF2-40B4-BE49-F238E27FC236}">
                <a16:creationId xmlns:a16="http://schemas.microsoft.com/office/drawing/2014/main" id="{ED2DC73C-A9A5-228D-930B-DF6273C531C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883"/>
    </mc:Choice>
    <mc:Fallback>
      <p:transition spd="slow" advTm="8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345609"/>
            <a:ext cx="7615619" cy="901041"/>
          </a:xfrm>
          <a:prstGeom prst="rect">
            <a:avLst/>
          </a:prstGeom>
        </p:spPr>
        <p:txBody>
          <a:bodyPr vert="horz" wrap="square" lIns="0" tIns="282727" rIns="0" bIns="0" rtlCol="0">
            <a:spAutoFit/>
          </a:bodyPr>
          <a:lstStyle/>
          <a:p>
            <a:pPr marL="734060">
              <a:lnSpc>
                <a:spcPct val="100000"/>
              </a:lnSpc>
            </a:pPr>
            <a:r>
              <a:rPr lang="en-US" b="1" spc="-5" dirty="0"/>
              <a:t>Transfer of Funds</a:t>
            </a:r>
            <a:endParaRPr lang="en-US" b="1" dirty="0"/>
          </a:p>
        </p:txBody>
      </p:sp>
      <p:sp>
        <p:nvSpPr>
          <p:cNvPr id="3" name="object 3"/>
          <p:cNvSpPr/>
          <p:nvPr/>
        </p:nvSpPr>
        <p:spPr>
          <a:xfrm>
            <a:off x="308610" y="186529"/>
            <a:ext cx="1143000" cy="1219200"/>
          </a:xfrm>
          <a:prstGeom prst="rect">
            <a:avLst/>
          </a:prstGeom>
          <a:blipFill>
            <a:blip r:embed="rId5" cstate="print"/>
            <a:stretch>
              <a:fillRect/>
            </a:stretch>
          </a:blipFill>
        </p:spPr>
        <p:txBody>
          <a:bodyPr wrap="square" lIns="0" tIns="0" rIns="0" bIns="0" rtlCol="0"/>
          <a:lstStyle/>
          <a:p>
            <a:endParaRPr dirty="0"/>
          </a:p>
        </p:txBody>
      </p:sp>
      <p:sp>
        <p:nvSpPr>
          <p:cNvPr id="6" name="TextBox 5">
            <a:extLst>
              <a:ext uri="{FF2B5EF4-FFF2-40B4-BE49-F238E27FC236}">
                <a16:creationId xmlns:a16="http://schemas.microsoft.com/office/drawing/2014/main" id="{70062C57-7950-08D6-CFC2-BC2A405984DF}"/>
              </a:ext>
            </a:extLst>
          </p:cNvPr>
          <p:cNvSpPr txBox="1"/>
          <p:nvPr/>
        </p:nvSpPr>
        <p:spPr>
          <a:xfrm>
            <a:off x="382905" y="1564809"/>
            <a:ext cx="8378190" cy="5355312"/>
          </a:xfrm>
          <a:prstGeom prst="rect">
            <a:avLst/>
          </a:prstGeom>
          <a:noFill/>
        </p:spPr>
        <p:txBody>
          <a:bodyPr wrap="square">
            <a:spAutoFit/>
          </a:bodyPr>
          <a:lstStyle/>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Budget transfers must be requested using Form FS-10-A: Proposed Amendment for a Federal or State Project.</a:t>
            </a:r>
          </a:p>
          <a:p>
            <a:pPr marL="285750" indent="-285750">
              <a:buFont typeface="Wingdings" panose="05000000000000000000" pitchFamily="2" charset="2"/>
              <a:buChar char="v"/>
            </a:pPr>
            <a:r>
              <a:rPr lang="en-US" dirty="0">
                <a:latin typeface="Calibri" panose="020F0502020204030204" pitchFamily="34" charset="0"/>
                <a:cs typeface="Calibri" panose="020F0502020204030204" pitchFamily="34" charset="0"/>
              </a:rPr>
              <a:t>All FS-10-A forms must be submitted anytime between the start date of any funding year and </a:t>
            </a:r>
            <a:r>
              <a:rPr lang="en-US" b="1" dirty="0">
                <a:solidFill>
                  <a:schemeClr val="accent6"/>
                </a:solidFill>
                <a:latin typeface="Calibri" panose="020F0502020204030204" pitchFamily="34" charset="0"/>
                <a:cs typeface="Calibri" panose="020F0502020204030204" pitchFamily="34" charset="0"/>
              </a:rPr>
              <a:t>May 15th</a:t>
            </a:r>
            <a:r>
              <a:rPr lang="en-US" dirty="0">
                <a:latin typeface="Calibri" panose="020F0502020204030204" pitchFamily="34" charset="0"/>
                <a:cs typeface="Calibri" panose="020F0502020204030204" pitchFamily="34" charset="0"/>
              </a:rPr>
              <a:t>.</a:t>
            </a:r>
          </a:p>
          <a:p>
            <a:pPr marL="285750" indent="-285750">
              <a:buFont typeface="Wingdings" panose="05000000000000000000" pitchFamily="2" charset="2"/>
              <a:buChar char="v"/>
            </a:pPr>
            <a:r>
              <a:rPr lang="en-US" b="1" dirty="0">
                <a:solidFill>
                  <a:schemeClr val="accent6"/>
                </a:solidFill>
                <a:latin typeface="Calibri" panose="020F0502020204030204" pitchFamily="34" charset="0"/>
                <a:cs typeface="Calibri" panose="020F0502020204030204" pitchFamily="34" charset="0"/>
              </a:rPr>
              <a:t>An amendment </a:t>
            </a:r>
            <a:r>
              <a:rPr lang="en-US" dirty="0">
                <a:latin typeface="Calibri" panose="020F0502020204030204" pitchFamily="34" charset="0"/>
                <a:cs typeface="Calibri" panose="020F0502020204030204" pitchFamily="34" charset="0"/>
              </a:rPr>
              <a:t>that would result in a transfer of funds among program activities or budget cost categories that does not affect the amount, consideration, scope or other terms of such contract may still be subject to the approval of the Attorney General and the Office of the State Comptroller </a:t>
            </a:r>
            <a:r>
              <a:rPr lang="en-US" b="1" dirty="0">
                <a:solidFill>
                  <a:schemeClr val="accent6"/>
                </a:solidFill>
                <a:latin typeface="Calibri" panose="020F0502020204030204" pitchFamily="34" charset="0"/>
                <a:cs typeface="Calibri" panose="020F0502020204030204" pitchFamily="34" charset="0"/>
              </a:rPr>
              <a:t>where the amount of such modification is, as a portion of the total value of the contract, equal to or greater than ten percent (10%) for contracts of less than five million dollars, or five percent (5%) for contracts of more than five million dollars</a:t>
            </a:r>
            <a:r>
              <a:rPr lang="en-US" dirty="0">
                <a:latin typeface="Calibri" panose="020F0502020204030204" pitchFamily="34" charset="0"/>
                <a:cs typeface="Calibri" panose="020F0502020204030204" pitchFamily="34" charset="0"/>
              </a:rPr>
              <a:t>; and, in addition, such amendment may be subject to prior approval by the applicable State Agency as detailed in the contract.</a:t>
            </a:r>
          </a:p>
          <a:p>
            <a:pPr marL="285750" indent="-285750">
              <a:buFont typeface="Wingdings" panose="05000000000000000000" pitchFamily="2" charset="2"/>
              <a:buChar char="v"/>
            </a:pPr>
            <a:r>
              <a:rPr lang="en-US" b="1" dirty="0">
                <a:solidFill>
                  <a:schemeClr val="accent6"/>
                </a:solidFill>
                <a:latin typeface="Calibri" panose="020F0502020204030204" pitchFamily="34" charset="0"/>
                <a:cs typeface="Calibri" panose="020F0502020204030204" pitchFamily="34" charset="0"/>
              </a:rPr>
              <a:t>Funds must not be expended until the budget/contract amendment has been approved in writing.</a:t>
            </a:r>
          </a:p>
          <a:p>
            <a:pPr marL="285750" indent="-285750">
              <a:buFont typeface="Wingdings" panose="05000000000000000000" pitchFamily="2" charset="2"/>
              <a:buChar char="v"/>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Failure to follow these procedures </a:t>
            </a:r>
            <a:r>
              <a:rPr lang="en-US" b="1" dirty="0">
                <a:solidFill>
                  <a:schemeClr val="accent6"/>
                </a:solidFill>
                <a:latin typeface="Calibri" panose="020F0502020204030204" pitchFamily="34" charset="0"/>
                <a:cs typeface="Calibri" panose="020F0502020204030204" pitchFamily="34" charset="0"/>
              </a:rPr>
              <a:t>may result in the disallowance of all expenditures not previously approved </a:t>
            </a:r>
            <a:r>
              <a:rPr lang="en-US" dirty="0">
                <a:latin typeface="Calibri" panose="020F0502020204030204" pitchFamily="34" charset="0"/>
                <a:cs typeface="Calibri" panose="020F0502020204030204" pitchFamily="34" charset="0"/>
              </a:rPr>
              <a:t>by STEP-SED.</a:t>
            </a:r>
          </a:p>
          <a:p>
            <a:endParaRPr lang="en-US" dirty="0">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C1B3FF5B-906C-DCCA-7340-EC59459A6A8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2935729394"/>
      </p:ext>
    </p:extLst>
  </p:cSld>
  <p:clrMapOvr>
    <a:masterClrMapping/>
  </p:clrMapOvr>
  <mc:AlternateContent xmlns:mc="http://schemas.openxmlformats.org/markup-compatibility/2006">
    <mc:Choice xmlns:p14="http://schemas.microsoft.com/office/powerpoint/2010/main" Requires="p14">
      <p:transition spd="slow" p14:dur="2000" advTm="81719"/>
    </mc:Choice>
    <mc:Fallback>
      <p:transition spd="slow" advTm="8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463879"/>
            <a:ext cx="2049881" cy="901041"/>
          </a:xfrm>
          <a:prstGeom prst="rect">
            <a:avLst/>
          </a:prstGeom>
        </p:spPr>
        <p:txBody>
          <a:bodyPr vert="horz" wrap="square" lIns="0" tIns="282727" rIns="0" bIns="0" rtlCol="0">
            <a:spAutoFit/>
          </a:bodyPr>
          <a:lstStyle/>
          <a:p>
            <a:pPr marL="733425" indent="-506413">
              <a:lnSpc>
                <a:spcPct val="100000"/>
              </a:lnSpc>
            </a:pPr>
            <a:r>
              <a:rPr b="1" spc="-75" dirty="0"/>
              <a:t>R</a:t>
            </a:r>
            <a:r>
              <a:rPr b="1" dirty="0"/>
              <a:t>eports</a:t>
            </a:r>
          </a:p>
        </p:txBody>
      </p:sp>
      <p:sp>
        <p:nvSpPr>
          <p:cNvPr id="3" name="object 3"/>
          <p:cNvSpPr/>
          <p:nvPr/>
        </p:nvSpPr>
        <p:spPr>
          <a:xfrm>
            <a:off x="308610" y="304799"/>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44805" y="1936283"/>
            <a:ext cx="8454390" cy="3447098"/>
          </a:xfrm>
          <a:prstGeom prst="rect">
            <a:avLst/>
          </a:prstGeom>
        </p:spPr>
        <p:txBody>
          <a:bodyPr vert="horz" wrap="square" lIns="0" tIns="0" rIns="0" bIns="0" rtlCol="0" anchor="t">
            <a:spAutoFit/>
          </a:bodyPr>
          <a:lstStyle/>
          <a:p>
            <a:pPr marL="12700" algn="just">
              <a:lnSpc>
                <a:spcPct val="100000"/>
              </a:lnSpc>
              <a:spcAft>
                <a:spcPts val="1200"/>
              </a:spcAft>
            </a:pPr>
            <a:r>
              <a:rPr sz="2700" b="1" spc="-35" dirty="0">
                <a:solidFill>
                  <a:srgbClr val="292934"/>
                </a:solidFill>
                <a:latin typeface="Calibri"/>
                <a:cs typeface="Calibri"/>
              </a:rPr>
              <a:t>E</a:t>
            </a:r>
            <a:r>
              <a:rPr sz="2700" b="1" dirty="0">
                <a:solidFill>
                  <a:srgbClr val="292934"/>
                </a:solidFill>
                <a:latin typeface="Calibri"/>
                <a:cs typeface="Calibri"/>
              </a:rPr>
              <a:t>ach</a:t>
            </a:r>
            <a:r>
              <a:rPr sz="2700" b="1" spc="-20" dirty="0">
                <a:solidFill>
                  <a:srgbClr val="292934"/>
                </a:solidFill>
                <a:latin typeface="Calibri"/>
                <a:cs typeface="Calibri"/>
              </a:rPr>
              <a:t> </a:t>
            </a:r>
            <a:r>
              <a:rPr sz="2700" b="1" dirty="0">
                <a:solidFill>
                  <a:srgbClr val="292934"/>
                </a:solidFill>
                <a:latin typeface="Calibri"/>
                <a:cs typeface="Calibri"/>
              </a:rPr>
              <a:t>in</a:t>
            </a:r>
            <a:r>
              <a:rPr sz="2700" b="1" spc="-40" dirty="0">
                <a:solidFill>
                  <a:srgbClr val="292934"/>
                </a:solidFill>
                <a:latin typeface="Calibri"/>
                <a:cs typeface="Calibri"/>
              </a:rPr>
              <a:t>s</a:t>
            </a:r>
            <a:r>
              <a:rPr sz="2700" b="1" spc="-10" dirty="0">
                <a:solidFill>
                  <a:srgbClr val="292934"/>
                </a:solidFill>
                <a:latin typeface="Calibri"/>
                <a:cs typeface="Calibri"/>
              </a:rPr>
              <a:t>ti</a:t>
            </a:r>
            <a:r>
              <a:rPr sz="2700" b="1" spc="-20" dirty="0">
                <a:solidFill>
                  <a:srgbClr val="292934"/>
                </a:solidFill>
                <a:latin typeface="Calibri"/>
                <a:cs typeface="Calibri"/>
              </a:rPr>
              <a:t>t</a:t>
            </a:r>
            <a:r>
              <a:rPr sz="2700" b="1" dirty="0">
                <a:solidFill>
                  <a:srgbClr val="292934"/>
                </a:solidFill>
                <a:latin typeface="Calibri"/>
                <a:cs typeface="Calibri"/>
              </a:rPr>
              <a:t>ution</a:t>
            </a:r>
            <a:r>
              <a:rPr sz="2700" b="1" spc="-5" dirty="0">
                <a:solidFill>
                  <a:srgbClr val="292934"/>
                </a:solidFill>
                <a:latin typeface="Calibri"/>
                <a:cs typeface="Calibri"/>
              </a:rPr>
              <a:t> </a:t>
            </a:r>
            <a:r>
              <a:rPr sz="2700" b="1" spc="-35" dirty="0">
                <a:solidFill>
                  <a:srgbClr val="292934"/>
                </a:solidFill>
                <a:latin typeface="Calibri"/>
                <a:cs typeface="Calibri"/>
              </a:rPr>
              <a:t>r</a:t>
            </a:r>
            <a:r>
              <a:rPr sz="2700" b="1" spc="-5" dirty="0">
                <a:solidFill>
                  <a:srgbClr val="292934"/>
                </a:solidFill>
                <a:latin typeface="Calibri"/>
                <a:cs typeface="Calibri"/>
              </a:rPr>
              <a:t>ec</a:t>
            </a:r>
            <a:r>
              <a:rPr sz="2700" b="1" spc="-10" dirty="0">
                <a:solidFill>
                  <a:srgbClr val="292934"/>
                </a:solidFill>
                <a:latin typeface="Calibri"/>
                <a:cs typeface="Calibri"/>
              </a:rPr>
              <a:t>e</a:t>
            </a:r>
            <a:r>
              <a:rPr sz="2700" b="1" dirty="0">
                <a:solidFill>
                  <a:srgbClr val="292934"/>
                </a:solidFill>
                <a:latin typeface="Calibri"/>
                <a:cs typeface="Calibri"/>
              </a:rPr>
              <a:t>i</a:t>
            </a:r>
            <a:r>
              <a:rPr sz="2700" b="1" spc="-15" dirty="0">
                <a:solidFill>
                  <a:srgbClr val="292934"/>
                </a:solidFill>
                <a:latin typeface="Calibri"/>
                <a:cs typeface="Calibri"/>
              </a:rPr>
              <a:t>v</a:t>
            </a:r>
            <a:r>
              <a:rPr sz="2700" b="1" dirty="0">
                <a:solidFill>
                  <a:srgbClr val="292934"/>
                </a:solidFill>
                <a:latin typeface="Calibri"/>
                <a:cs typeface="Calibri"/>
              </a:rPr>
              <a:t>ing</a:t>
            </a:r>
            <a:r>
              <a:rPr sz="2700" b="1" spc="5" dirty="0">
                <a:solidFill>
                  <a:srgbClr val="292934"/>
                </a:solidFill>
                <a:latin typeface="Calibri"/>
                <a:cs typeface="Calibri"/>
              </a:rPr>
              <a:t> </a:t>
            </a:r>
            <a:r>
              <a:rPr sz="2700" b="1" dirty="0">
                <a:solidFill>
                  <a:srgbClr val="292934"/>
                </a:solidFill>
                <a:latin typeface="Calibri"/>
                <a:cs typeface="Calibri"/>
              </a:rPr>
              <a:t>a</a:t>
            </a:r>
            <a:r>
              <a:rPr sz="2700" b="1" spc="15" dirty="0">
                <a:solidFill>
                  <a:srgbClr val="292934"/>
                </a:solidFill>
                <a:latin typeface="Calibri"/>
                <a:cs typeface="Calibri"/>
              </a:rPr>
              <a:t> </a:t>
            </a:r>
            <a:r>
              <a:rPr sz="2700" b="1" spc="-35" dirty="0">
                <a:solidFill>
                  <a:srgbClr val="292934"/>
                </a:solidFill>
                <a:latin typeface="Calibri"/>
                <a:cs typeface="Calibri"/>
              </a:rPr>
              <a:t>S</a:t>
            </a:r>
            <a:r>
              <a:rPr sz="2700" b="1" spc="-5" dirty="0">
                <a:solidFill>
                  <a:srgbClr val="292934"/>
                </a:solidFill>
                <a:latin typeface="Calibri"/>
                <a:cs typeface="Calibri"/>
              </a:rPr>
              <a:t>TE</a:t>
            </a:r>
            <a:r>
              <a:rPr sz="2700" b="1" dirty="0">
                <a:solidFill>
                  <a:srgbClr val="292934"/>
                </a:solidFill>
                <a:latin typeface="Calibri"/>
                <a:cs typeface="Calibri"/>
              </a:rPr>
              <a:t>P</a:t>
            </a:r>
            <a:r>
              <a:rPr sz="2700" b="1" spc="-15" dirty="0">
                <a:solidFill>
                  <a:srgbClr val="292934"/>
                </a:solidFill>
                <a:latin typeface="Calibri"/>
                <a:cs typeface="Calibri"/>
              </a:rPr>
              <a:t> </a:t>
            </a:r>
            <a:r>
              <a:rPr sz="2700" b="1" spc="-30" dirty="0">
                <a:solidFill>
                  <a:srgbClr val="292934"/>
                </a:solidFill>
                <a:latin typeface="Calibri"/>
                <a:cs typeface="Calibri"/>
              </a:rPr>
              <a:t>a</a:t>
            </a:r>
            <a:r>
              <a:rPr sz="2700" b="1" spc="-20" dirty="0">
                <a:solidFill>
                  <a:srgbClr val="292934"/>
                </a:solidFill>
                <a:latin typeface="Calibri"/>
                <a:cs typeface="Calibri"/>
              </a:rPr>
              <a:t>w</a:t>
            </a:r>
            <a:r>
              <a:rPr sz="2700" b="1" dirty="0">
                <a:solidFill>
                  <a:srgbClr val="292934"/>
                </a:solidFill>
                <a:latin typeface="Calibri"/>
                <a:cs typeface="Calibri"/>
              </a:rPr>
              <a:t>a</a:t>
            </a:r>
            <a:r>
              <a:rPr sz="2700" b="1" spc="-40" dirty="0">
                <a:solidFill>
                  <a:srgbClr val="292934"/>
                </a:solidFill>
                <a:latin typeface="Calibri"/>
                <a:cs typeface="Calibri"/>
              </a:rPr>
              <a:t>r</a:t>
            </a:r>
            <a:r>
              <a:rPr sz="2700" b="1" dirty="0">
                <a:solidFill>
                  <a:srgbClr val="292934"/>
                </a:solidFill>
                <a:latin typeface="Calibri"/>
                <a:cs typeface="Calibri"/>
              </a:rPr>
              <a:t>d</a:t>
            </a:r>
            <a:r>
              <a:rPr sz="2700" b="1" spc="15" dirty="0">
                <a:solidFill>
                  <a:srgbClr val="292934"/>
                </a:solidFill>
                <a:latin typeface="Calibri"/>
                <a:cs typeface="Calibri"/>
              </a:rPr>
              <a:t> </a:t>
            </a:r>
            <a:r>
              <a:rPr sz="2700" b="1" spc="-5" dirty="0">
                <a:solidFill>
                  <a:srgbClr val="292934"/>
                </a:solidFill>
                <a:latin typeface="Calibri"/>
                <a:cs typeface="Calibri"/>
              </a:rPr>
              <a:t>wil</a:t>
            </a:r>
            <a:r>
              <a:rPr sz="2700" b="1" dirty="0">
                <a:solidFill>
                  <a:srgbClr val="292934"/>
                </a:solidFill>
                <a:latin typeface="Calibri"/>
                <a:cs typeface="Calibri"/>
              </a:rPr>
              <a:t>l</a:t>
            </a:r>
            <a:r>
              <a:rPr sz="2700" b="1" spc="-5" dirty="0">
                <a:solidFill>
                  <a:srgbClr val="292934"/>
                </a:solidFill>
                <a:latin typeface="Calibri"/>
                <a:cs typeface="Calibri"/>
              </a:rPr>
              <a:t> </a:t>
            </a:r>
            <a:r>
              <a:rPr sz="2700" b="1" dirty="0">
                <a:solidFill>
                  <a:srgbClr val="292934"/>
                </a:solidFill>
                <a:latin typeface="Calibri"/>
                <a:cs typeface="Calibri"/>
              </a:rPr>
              <a:t>be </a:t>
            </a:r>
            <a:r>
              <a:rPr sz="2700" b="1" spc="-40" dirty="0">
                <a:solidFill>
                  <a:srgbClr val="292934"/>
                </a:solidFill>
                <a:latin typeface="Calibri"/>
                <a:cs typeface="Calibri"/>
              </a:rPr>
              <a:t>r</a:t>
            </a:r>
            <a:r>
              <a:rPr sz="2700" b="1" spc="-20" dirty="0">
                <a:solidFill>
                  <a:srgbClr val="292934"/>
                </a:solidFill>
                <a:latin typeface="Calibri"/>
                <a:cs typeface="Calibri"/>
              </a:rPr>
              <a:t>equi</a:t>
            </a:r>
            <a:r>
              <a:rPr sz="2700" b="1" spc="-45" dirty="0">
                <a:solidFill>
                  <a:srgbClr val="292934"/>
                </a:solidFill>
                <a:latin typeface="Calibri"/>
                <a:cs typeface="Calibri"/>
              </a:rPr>
              <a:t>r</a:t>
            </a:r>
            <a:r>
              <a:rPr sz="2700" b="1" spc="-5" dirty="0">
                <a:solidFill>
                  <a:srgbClr val="292934"/>
                </a:solidFill>
                <a:latin typeface="Calibri"/>
                <a:cs typeface="Calibri"/>
              </a:rPr>
              <a:t>e</a:t>
            </a:r>
            <a:r>
              <a:rPr sz="2700" b="1" dirty="0">
                <a:solidFill>
                  <a:srgbClr val="292934"/>
                </a:solidFill>
                <a:latin typeface="Calibri"/>
                <a:cs typeface="Calibri"/>
              </a:rPr>
              <a:t>d</a:t>
            </a:r>
            <a:r>
              <a:rPr sz="2700" b="1" spc="25" dirty="0">
                <a:solidFill>
                  <a:srgbClr val="292934"/>
                </a:solidFill>
                <a:latin typeface="Calibri"/>
                <a:cs typeface="Calibri"/>
              </a:rPr>
              <a:t> </a:t>
            </a:r>
            <a:r>
              <a:rPr sz="2700" b="1" spc="-35" dirty="0">
                <a:solidFill>
                  <a:srgbClr val="292934"/>
                </a:solidFill>
                <a:latin typeface="Calibri"/>
                <a:cs typeface="Calibri"/>
              </a:rPr>
              <a:t>t</a:t>
            </a:r>
            <a:r>
              <a:rPr sz="2700" b="1" spc="-15" dirty="0">
                <a:solidFill>
                  <a:srgbClr val="292934"/>
                </a:solidFill>
                <a:latin typeface="Calibri"/>
                <a:cs typeface="Calibri"/>
              </a:rPr>
              <a:t>o</a:t>
            </a:r>
            <a:r>
              <a:rPr sz="2700" b="1" dirty="0">
                <a:solidFill>
                  <a:srgbClr val="292934"/>
                </a:solidFill>
                <a:latin typeface="Calibri"/>
                <a:cs typeface="Calibri"/>
              </a:rPr>
              <a:t> </a:t>
            </a:r>
            <a:r>
              <a:rPr sz="2700" b="1" spc="-15" dirty="0">
                <a:solidFill>
                  <a:srgbClr val="292934"/>
                </a:solidFill>
                <a:latin typeface="Calibri"/>
                <a:cs typeface="Calibri"/>
              </a:rPr>
              <a:t>su</a:t>
            </a:r>
            <a:r>
              <a:rPr sz="2700" b="1" spc="-10" dirty="0">
                <a:solidFill>
                  <a:srgbClr val="292934"/>
                </a:solidFill>
                <a:latin typeface="Calibri"/>
                <a:cs typeface="Calibri"/>
              </a:rPr>
              <a:t>b</a:t>
            </a:r>
            <a:r>
              <a:rPr sz="2700" b="1" spc="-20" dirty="0">
                <a:solidFill>
                  <a:srgbClr val="292934"/>
                </a:solidFill>
                <a:latin typeface="Calibri"/>
                <a:cs typeface="Calibri"/>
              </a:rPr>
              <a:t>mi</a:t>
            </a:r>
            <a:r>
              <a:rPr sz="2700" b="1" spc="-10" dirty="0">
                <a:solidFill>
                  <a:srgbClr val="292934"/>
                </a:solidFill>
                <a:latin typeface="Calibri"/>
                <a:cs typeface="Calibri"/>
              </a:rPr>
              <a:t>t</a:t>
            </a:r>
            <a:r>
              <a:rPr sz="2700" b="1" spc="5" dirty="0">
                <a:solidFill>
                  <a:srgbClr val="292934"/>
                </a:solidFill>
                <a:latin typeface="Calibri"/>
                <a:cs typeface="Calibri"/>
              </a:rPr>
              <a:t> </a:t>
            </a:r>
            <a:r>
              <a:rPr sz="2700" b="1" spc="-10" dirty="0">
                <a:solidFill>
                  <a:srgbClr val="292934"/>
                </a:solidFill>
                <a:latin typeface="Calibri"/>
                <a:cs typeface="Calibri"/>
              </a:rPr>
              <a:t>t</a:t>
            </a:r>
            <a:r>
              <a:rPr sz="2700" b="1" spc="-45" dirty="0">
                <a:solidFill>
                  <a:srgbClr val="292934"/>
                </a:solidFill>
                <a:latin typeface="Calibri"/>
                <a:cs typeface="Calibri"/>
              </a:rPr>
              <a:t>w</a:t>
            </a:r>
            <a:r>
              <a:rPr sz="2700" b="1" spc="-15" dirty="0">
                <a:solidFill>
                  <a:srgbClr val="292934"/>
                </a:solidFill>
                <a:latin typeface="Calibri"/>
                <a:cs typeface="Calibri"/>
              </a:rPr>
              <a:t>o</a:t>
            </a:r>
            <a:r>
              <a:rPr sz="2700" b="1" dirty="0">
                <a:solidFill>
                  <a:srgbClr val="292934"/>
                </a:solidFill>
                <a:latin typeface="Calibri"/>
                <a:cs typeface="Calibri"/>
              </a:rPr>
              <a:t> p</a:t>
            </a:r>
            <a:r>
              <a:rPr sz="2700" b="1" spc="-35" dirty="0">
                <a:solidFill>
                  <a:srgbClr val="292934"/>
                </a:solidFill>
                <a:latin typeface="Calibri"/>
                <a:cs typeface="Calibri"/>
              </a:rPr>
              <a:t>r</a:t>
            </a:r>
            <a:r>
              <a:rPr sz="2700" b="1" dirty="0">
                <a:solidFill>
                  <a:srgbClr val="292934"/>
                </a:solidFill>
                <a:latin typeface="Calibri"/>
                <a:cs typeface="Calibri"/>
              </a:rPr>
              <a:t>og</a:t>
            </a:r>
            <a:r>
              <a:rPr sz="2700" b="1" spc="-60" dirty="0">
                <a:solidFill>
                  <a:srgbClr val="292934"/>
                </a:solidFill>
                <a:latin typeface="Calibri"/>
                <a:cs typeface="Calibri"/>
              </a:rPr>
              <a:t>r</a:t>
            </a:r>
            <a:r>
              <a:rPr sz="2700" b="1" dirty="0">
                <a:solidFill>
                  <a:srgbClr val="292934"/>
                </a:solidFill>
                <a:latin typeface="Calibri"/>
                <a:cs typeface="Calibri"/>
              </a:rPr>
              <a:t>am</a:t>
            </a:r>
            <a:r>
              <a:rPr sz="2700" b="1" spc="-5" dirty="0">
                <a:solidFill>
                  <a:srgbClr val="292934"/>
                </a:solidFill>
                <a:latin typeface="Calibri"/>
                <a:cs typeface="Calibri"/>
              </a:rPr>
              <a:t> </a:t>
            </a:r>
            <a:r>
              <a:rPr sz="2700" b="1" spc="-35" dirty="0">
                <a:solidFill>
                  <a:srgbClr val="292934"/>
                </a:solidFill>
                <a:latin typeface="Calibri"/>
                <a:cs typeface="Calibri"/>
              </a:rPr>
              <a:t>r</a:t>
            </a:r>
            <a:r>
              <a:rPr sz="2700" b="1" spc="-20" dirty="0">
                <a:solidFill>
                  <a:srgbClr val="292934"/>
                </a:solidFill>
                <a:latin typeface="Calibri"/>
                <a:cs typeface="Calibri"/>
              </a:rPr>
              <a:t>eport</a:t>
            </a:r>
            <a:r>
              <a:rPr sz="2700" b="1" spc="-15" dirty="0">
                <a:solidFill>
                  <a:srgbClr val="292934"/>
                </a:solidFill>
                <a:latin typeface="Calibri"/>
                <a:cs typeface="Calibri"/>
              </a:rPr>
              <a:t>s</a:t>
            </a:r>
            <a:r>
              <a:rPr sz="2700" b="1" spc="35" dirty="0">
                <a:solidFill>
                  <a:srgbClr val="292934"/>
                </a:solidFill>
                <a:latin typeface="Calibri"/>
                <a:cs typeface="Calibri"/>
              </a:rPr>
              <a:t> </a:t>
            </a:r>
            <a:r>
              <a:rPr sz="2700" b="1" spc="-15" dirty="0">
                <a:solidFill>
                  <a:srgbClr val="292934"/>
                </a:solidFill>
                <a:latin typeface="Calibri"/>
                <a:cs typeface="Calibri"/>
              </a:rPr>
              <a:t>annually:</a:t>
            </a:r>
            <a:r>
              <a:rPr sz="2700" b="1" dirty="0">
                <a:solidFill>
                  <a:srgbClr val="292934"/>
                </a:solidFill>
                <a:latin typeface="Calibri"/>
                <a:cs typeface="Calibri"/>
              </a:rPr>
              <a:t> </a:t>
            </a:r>
            <a:r>
              <a:rPr lang="en-US" sz="2700" b="1" spc="-15" dirty="0">
                <a:solidFill>
                  <a:srgbClr val="292934"/>
                </a:solidFill>
                <a:latin typeface="Calibri"/>
                <a:cs typeface="Calibri"/>
              </a:rPr>
              <a:t>a</a:t>
            </a:r>
            <a:r>
              <a:rPr sz="2700" b="1" spc="-10" dirty="0">
                <a:solidFill>
                  <a:srgbClr val="292934"/>
                </a:solidFill>
                <a:latin typeface="Calibri"/>
                <a:cs typeface="Calibri"/>
              </a:rPr>
              <a:t> </a:t>
            </a:r>
            <a:r>
              <a:rPr sz="2700" b="1" spc="-20" dirty="0">
                <a:solidFill>
                  <a:srgbClr val="292934"/>
                </a:solidFill>
                <a:latin typeface="Calibri"/>
                <a:cs typeface="Calibri"/>
              </a:rPr>
              <a:t>mi</a:t>
            </a:r>
            <a:r>
              <a:rPr sz="2700" b="1" spc="-10" dirty="0">
                <a:solidFill>
                  <a:srgbClr val="292934"/>
                </a:solidFill>
                <a:latin typeface="Calibri"/>
                <a:cs typeface="Calibri"/>
              </a:rPr>
              <a:t>d</a:t>
            </a:r>
            <a:r>
              <a:rPr sz="2700" b="1" dirty="0">
                <a:solidFill>
                  <a:srgbClr val="292934"/>
                </a:solidFill>
                <a:latin typeface="Calibri"/>
                <a:cs typeface="Calibri"/>
              </a:rPr>
              <a:t>-</a:t>
            </a:r>
            <a:r>
              <a:rPr sz="2700" b="1" spc="-50" dirty="0">
                <a:solidFill>
                  <a:srgbClr val="292934"/>
                </a:solidFill>
                <a:latin typeface="Calibri"/>
                <a:cs typeface="Calibri"/>
              </a:rPr>
              <a:t>y</a:t>
            </a:r>
            <a:r>
              <a:rPr sz="2700" b="1" spc="-5" dirty="0">
                <a:solidFill>
                  <a:srgbClr val="292934"/>
                </a:solidFill>
                <a:latin typeface="Calibri"/>
                <a:cs typeface="Calibri"/>
              </a:rPr>
              <a:t>ea</a:t>
            </a:r>
            <a:r>
              <a:rPr sz="2700" b="1" dirty="0">
                <a:solidFill>
                  <a:srgbClr val="292934"/>
                </a:solidFill>
                <a:latin typeface="Calibri"/>
                <a:cs typeface="Calibri"/>
              </a:rPr>
              <a:t>r</a:t>
            </a:r>
            <a:r>
              <a:rPr lang="en-US" sz="2700" b="1" dirty="0">
                <a:solidFill>
                  <a:srgbClr val="292934"/>
                </a:solidFill>
                <a:latin typeface="Calibri"/>
                <a:cs typeface="Calibri"/>
              </a:rPr>
              <a:t>/interim</a:t>
            </a:r>
            <a:r>
              <a:rPr sz="2700" b="1" spc="10" dirty="0">
                <a:solidFill>
                  <a:srgbClr val="292934"/>
                </a:solidFill>
                <a:latin typeface="Calibri"/>
                <a:cs typeface="Calibri"/>
              </a:rPr>
              <a:t> </a:t>
            </a:r>
            <a:r>
              <a:rPr sz="2700" b="1" spc="-40" dirty="0">
                <a:solidFill>
                  <a:srgbClr val="292934"/>
                </a:solidFill>
                <a:latin typeface="Calibri"/>
                <a:cs typeface="Calibri"/>
              </a:rPr>
              <a:t>r</a:t>
            </a:r>
            <a:r>
              <a:rPr sz="2700" b="1" spc="-20" dirty="0">
                <a:solidFill>
                  <a:srgbClr val="292934"/>
                </a:solidFill>
                <a:latin typeface="Calibri"/>
                <a:cs typeface="Calibri"/>
              </a:rPr>
              <a:t>epor</a:t>
            </a:r>
            <a:r>
              <a:rPr sz="2700" b="1" spc="-10" dirty="0">
                <a:solidFill>
                  <a:srgbClr val="292934"/>
                </a:solidFill>
                <a:latin typeface="Calibri"/>
                <a:cs typeface="Calibri"/>
              </a:rPr>
              <a:t>t</a:t>
            </a:r>
            <a:r>
              <a:rPr sz="2700" b="1" spc="30" dirty="0">
                <a:solidFill>
                  <a:srgbClr val="292934"/>
                </a:solidFill>
                <a:latin typeface="Calibri"/>
                <a:cs typeface="Calibri"/>
              </a:rPr>
              <a:t> </a:t>
            </a:r>
            <a:r>
              <a:rPr sz="2700" b="1" spc="-15" dirty="0">
                <a:solidFill>
                  <a:srgbClr val="292934"/>
                </a:solidFill>
                <a:latin typeface="Calibri"/>
                <a:cs typeface="Calibri"/>
              </a:rPr>
              <a:t>and</a:t>
            </a:r>
            <a:r>
              <a:rPr sz="2700" b="1" dirty="0">
                <a:solidFill>
                  <a:srgbClr val="292934"/>
                </a:solidFill>
                <a:latin typeface="Calibri"/>
                <a:cs typeface="Calibri"/>
              </a:rPr>
              <a:t> </a:t>
            </a:r>
            <a:r>
              <a:rPr sz="2700" b="1" spc="-15" dirty="0">
                <a:solidFill>
                  <a:srgbClr val="292934"/>
                </a:solidFill>
                <a:latin typeface="Calibri"/>
                <a:cs typeface="Calibri"/>
              </a:rPr>
              <a:t>an</a:t>
            </a:r>
            <a:r>
              <a:rPr sz="2700" b="1" spc="10" dirty="0">
                <a:solidFill>
                  <a:srgbClr val="292934"/>
                </a:solidFill>
                <a:latin typeface="Calibri"/>
                <a:cs typeface="Calibri"/>
              </a:rPr>
              <a:t> </a:t>
            </a:r>
            <a:r>
              <a:rPr sz="2700" b="1" spc="-15" dirty="0">
                <a:solidFill>
                  <a:srgbClr val="292934"/>
                </a:solidFill>
                <a:latin typeface="Calibri"/>
                <a:cs typeface="Calibri"/>
              </a:rPr>
              <a:t>annual</a:t>
            </a:r>
            <a:r>
              <a:rPr sz="2700" b="1" spc="-5" dirty="0">
                <a:solidFill>
                  <a:srgbClr val="292934"/>
                </a:solidFill>
                <a:latin typeface="Calibri"/>
                <a:cs typeface="Calibri"/>
              </a:rPr>
              <a:t> </a:t>
            </a:r>
            <a:r>
              <a:rPr sz="2700" b="1" dirty="0">
                <a:solidFill>
                  <a:srgbClr val="292934"/>
                </a:solidFill>
                <a:latin typeface="Calibri"/>
                <a:cs typeface="Calibri"/>
              </a:rPr>
              <a:t>or</a:t>
            </a:r>
            <a:r>
              <a:rPr sz="2700" b="1" spc="5" dirty="0">
                <a:solidFill>
                  <a:srgbClr val="292934"/>
                </a:solidFill>
                <a:latin typeface="Calibri"/>
                <a:cs typeface="Calibri"/>
              </a:rPr>
              <a:t> </a:t>
            </a:r>
            <a:r>
              <a:rPr sz="2700" b="1" spc="-15" dirty="0">
                <a:solidFill>
                  <a:srgbClr val="292934"/>
                </a:solidFill>
                <a:latin typeface="Calibri"/>
                <a:cs typeface="Calibri"/>
              </a:rPr>
              <a:t>final </a:t>
            </a:r>
            <a:r>
              <a:rPr sz="2700" b="1" spc="-40" dirty="0">
                <a:solidFill>
                  <a:srgbClr val="292934"/>
                </a:solidFill>
                <a:latin typeface="Calibri"/>
                <a:cs typeface="Calibri"/>
              </a:rPr>
              <a:t>r</a:t>
            </a:r>
            <a:r>
              <a:rPr sz="2700" b="1" spc="-20" dirty="0">
                <a:solidFill>
                  <a:srgbClr val="292934"/>
                </a:solidFill>
                <a:latin typeface="Calibri"/>
                <a:cs typeface="Calibri"/>
              </a:rPr>
              <a:t>eport.</a:t>
            </a:r>
            <a:endParaRPr lang="en-US" sz="1400" b="1" dirty="0">
              <a:latin typeface="Calibri"/>
              <a:cs typeface="Calibri"/>
            </a:endParaRPr>
          </a:p>
          <a:p>
            <a:pPr marL="355600" indent="-342900" algn="just">
              <a:spcBef>
                <a:spcPts val="1000"/>
              </a:spcBef>
              <a:spcAft>
                <a:spcPts val="1200"/>
              </a:spcAft>
              <a:buClr>
                <a:schemeClr val="accent6">
                  <a:lumMod val="50000"/>
                </a:schemeClr>
              </a:buClr>
              <a:buSzPct val="75000"/>
              <a:buFont typeface="Wingdings" panose="05000000000000000000" pitchFamily="2" charset="2"/>
              <a:buChar char="v"/>
            </a:pPr>
            <a:r>
              <a:rPr lang="en-US" sz="2400" spc="-5" dirty="0">
                <a:solidFill>
                  <a:srgbClr val="292934"/>
                </a:solidFill>
                <a:latin typeface="Calibri"/>
                <a:cs typeface="Calibri"/>
              </a:rPr>
              <a:t>T</a:t>
            </a:r>
            <a:r>
              <a:rPr lang="en-US" sz="2400" spc="-10" dirty="0">
                <a:solidFill>
                  <a:srgbClr val="292934"/>
                </a:solidFill>
                <a:latin typeface="Calibri"/>
                <a:cs typeface="Calibri"/>
              </a:rPr>
              <a:t>h</a:t>
            </a:r>
            <a:r>
              <a:rPr lang="en-US" sz="2400" dirty="0">
                <a:solidFill>
                  <a:srgbClr val="292934"/>
                </a:solidFill>
                <a:latin typeface="Calibri"/>
                <a:cs typeface="Calibri"/>
              </a:rPr>
              <a:t>e</a:t>
            </a:r>
            <a:r>
              <a:rPr sz="2400" spc="10" dirty="0">
                <a:solidFill>
                  <a:srgbClr val="292934"/>
                </a:solidFill>
                <a:latin typeface="Calibri"/>
                <a:cs typeface="Calibri"/>
              </a:rPr>
              <a:t> </a:t>
            </a:r>
            <a:r>
              <a:rPr lang="en-US" sz="2400" dirty="0">
                <a:solidFill>
                  <a:srgbClr val="292934"/>
                </a:solidFill>
                <a:latin typeface="Calibri"/>
                <a:cs typeface="Calibri"/>
              </a:rPr>
              <a:t>mid-year </a:t>
            </a:r>
            <a:r>
              <a:rPr lang="en-US" sz="2400" spc="-45" dirty="0">
                <a:solidFill>
                  <a:srgbClr val="292934"/>
                </a:solidFill>
                <a:latin typeface="Calibri"/>
                <a:cs typeface="Calibri"/>
              </a:rPr>
              <a:t>r</a:t>
            </a:r>
            <a:r>
              <a:rPr lang="en-US" sz="2400" dirty="0">
                <a:solidFill>
                  <a:srgbClr val="292934"/>
                </a:solidFill>
                <a:latin typeface="Calibri"/>
                <a:cs typeface="Calibri"/>
              </a:rPr>
              <a:t>eport</a:t>
            </a:r>
            <a:r>
              <a:rPr sz="2400" spc="-10" dirty="0">
                <a:solidFill>
                  <a:srgbClr val="292934"/>
                </a:solidFill>
                <a:latin typeface="Calibri"/>
                <a:cs typeface="Calibri"/>
              </a:rPr>
              <a:t> </a:t>
            </a:r>
            <a:r>
              <a:rPr sz="2400" dirty="0">
                <a:solidFill>
                  <a:srgbClr val="292934"/>
                </a:solidFill>
                <a:latin typeface="Calibri"/>
                <a:cs typeface="Calibri"/>
              </a:rPr>
              <a:t>is</a:t>
            </a:r>
            <a:r>
              <a:rPr sz="2400" spc="-10" dirty="0">
                <a:solidFill>
                  <a:srgbClr val="292934"/>
                </a:solidFill>
                <a:latin typeface="Calibri"/>
                <a:cs typeface="Calibri"/>
              </a:rPr>
              <a:t> </a:t>
            </a:r>
            <a:r>
              <a:rPr sz="2400" spc="-5" dirty="0">
                <a:solidFill>
                  <a:srgbClr val="292934"/>
                </a:solidFill>
                <a:latin typeface="Calibri"/>
                <a:cs typeface="Calibri"/>
              </a:rPr>
              <a:t>du</a:t>
            </a:r>
            <a:r>
              <a:rPr sz="2400" dirty="0">
                <a:solidFill>
                  <a:srgbClr val="292934"/>
                </a:solidFill>
                <a:latin typeface="Calibri"/>
                <a:cs typeface="Calibri"/>
              </a:rPr>
              <a:t>e </a:t>
            </a:r>
            <a:r>
              <a:rPr sz="2400" spc="-5" dirty="0">
                <a:solidFill>
                  <a:srgbClr val="292934"/>
                </a:solidFill>
                <a:latin typeface="Calibri"/>
                <a:cs typeface="Calibri"/>
              </a:rPr>
              <a:t>o</a:t>
            </a:r>
            <a:r>
              <a:rPr sz="2400" dirty="0">
                <a:solidFill>
                  <a:srgbClr val="292934"/>
                </a:solidFill>
                <a:latin typeface="Calibri"/>
                <a:cs typeface="Calibri"/>
              </a:rPr>
              <a:t>n</a:t>
            </a:r>
            <a:r>
              <a:rPr sz="2400" spc="-10" dirty="0">
                <a:solidFill>
                  <a:srgbClr val="292934"/>
                </a:solidFill>
                <a:latin typeface="Calibri"/>
                <a:cs typeface="Calibri"/>
              </a:rPr>
              <a:t> </a:t>
            </a:r>
            <a:r>
              <a:rPr sz="2400" b="1" dirty="0">
                <a:solidFill>
                  <a:schemeClr val="accent6"/>
                </a:solidFill>
                <a:latin typeface="Calibri"/>
                <a:cs typeface="Calibri"/>
              </a:rPr>
              <a:t>Ma</a:t>
            </a:r>
            <a:r>
              <a:rPr sz="2400" b="1" spc="-35" dirty="0">
                <a:solidFill>
                  <a:schemeClr val="accent6"/>
                </a:solidFill>
                <a:latin typeface="Calibri"/>
                <a:cs typeface="Calibri"/>
              </a:rPr>
              <a:t>r</a:t>
            </a:r>
            <a:r>
              <a:rPr sz="2400" b="1" spc="-5" dirty="0">
                <a:solidFill>
                  <a:schemeClr val="accent6"/>
                </a:solidFill>
                <a:latin typeface="Calibri"/>
                <a:cs typeface="Calibri"/>
              </a:rPr>
              <a:t>c</a:t>
            </a:r>
            <a:r>
              <a:rPr sz="2400" b="1" dirty="0">
                <a:solidFill>
                  <a:schemeClr val="accent6"/>
                </a:solidFill>
                <a:latin typeface="Calibri"/>
                <a:cs typeface="Calibri"/>
              </a:rPr>
              <a:t>h </a:t>
            </a:r>
            <a:r>
              <a:rPr sz="2400" b="1" spc="-15" dirty="0">
                <a:solidFill>
                  <a:schemeClr val="accent6"/>
                </a:solidFill>
                <a:latin typeface="Calibri"/>
                <a:cs typeface="Calibri"/>
              </a:rPr>
              <a:t>1</a:t>
            </a:r>
            <a:r>
              <a:rPr sz="2400" b="1" spc="-10" dirty="0">
                <a:solidFill>
                  <a:schemeClr val="accent6"/>
                </a:solidFill>
                <a:latin typeface="Calibri"/>
                <a:cs typeface="Calibri"/>
              </a:rPr>
              <a:t>5</a:t>
            </a:r>
            <a:r>
              <a:rPr sz="2400" b="1" spc="-22" baseline="24305" dirty="0">
                <a:solidFill>
                  <a:schemeClr val="accent6"/>
                </a:solidFill>
                <a:latin typeface="Calibri"/>
                <a:cs typeface="Calibri"/>
              </a:rPr>
              <a:t>t</a:t>
            </a:r>
            <a:r>
              <a:rPr sz="2400" b="1" spc="-15" baseline="24305" dirty="0">
                <a:solidFill>
                  <a:schemeClr val="accent6"/>
                </a:solidFill>
                <a:latin typeface="Calibri"/>
                <a:cs typeface="Calibri"/>
              </a:rPr>
              <a:t>h</a:t>
            </a:r>
            <a:r>
              <a:rPr sz="2400" b="1" baseline="24305" dirty="0">
                <a:solidFill>
                  <a:schemeClr val="accent6"/>
                </a:solidFill>
                <a:latin typeface="Calibri"/>
                <a:cs typeface="Calibri"/>
              </a:rPr>
              <a:t> </a:t>
            </a:r>
            <a:r>
              <a:rPr sz="2400" b="1" spc="-142" baseline="24305" dirty="0">
                <a:solidFill>
                  <a:schemeClr val="accent6"/>
                </a:solidFill>
                <a:latin typeface="Calibri"/>
                <a:cs typeface="Calibri"/>
              </a:rPr>
              <a:t> </a:t>
            </a:r>
            <a:r>
              <a:rPr sz="2400" spc="-10" dirty="0">
                <a:solidFill>
                  <a:srgbClr val="292934"/>
                </a:solidFill>
                <a:latin typeface="Calibri"/>
                <a:cs typeface="Calibri"/>
              </a:rPr>
              <a:t>e</a:t>
            </a:r>
            <a:r>
              <a:rPr lang="en-US" sz="2400" spc="-30" dirty="0">
                <a:solidFill>
                  <a:srgbClr val="292934"/>
                </a:solidFill>
                <a:latin typeface="Calibri"/>
                <a:cs typeface="Calibri"/>
              </a:rPr>
              <a:t>ach</a:t>
            </a:r>
            <a:r>
              <a:rPr sz="2400" spc="5" dirty="0">
                <a:solidFill>
                  <a:srgbClr val="292934"/>
                </a:solidFill>
                <a:latin typeface="Calibri"/>
                <a:cs typeface="Calibri"/>
              </a:rPr>
              <a:t> </a:t>
            </a:r>
            <a:r>
              <a:rPr sz="2400" spc="-20" dirty="0">
                <a:solidFill>
                  <a:srgbClr val="292934"/>
                </a:solidFill>
                <a:latin typeface="Calibri"/>
                <a:cs typeface="Calibri"/>
              </a:rPr>
              <a:t>y</a:t>
            </a:r>
            <a:r>
              <a:rPr sz="2400" dirty="0">
                <a:solidFill>
                  <a:srgbClr val="292934"/>
                </a:solidFill>
                <a:latin typeface="Calibri"/>
                <a:cs typeface="Calibri"/>
              </a:rPr>
              <a:t>ea</a:t>
            </a:r>
            <a:r>
              <a:rPr sz="2400" spc="-245" dirty="0">
                <a:solidFill>
                  <a:srgbClr val="292934"/>
                </a:solidFill>
                <a:latin typeface="Calibri"/>
                <a:cs typeface="Calibri"/>
              </a:rPr>
              <a:t>r</a:t>
            </a:r>
            <a:r>
              <a:rPr sz="2400" dirty="0">
                <a:solidFill>
                  <a:srgbClr val="292934"/>
                </a:solidFill>
                <a:latin typeface="Calibri"/>
                <a:cs typeface="Calibri"/>
              </a:rPr>
              <a:t>.</a:t>
            </a:r>
            <a:endParaRPr lang="en-US" sz="1400" dirty="0">
              <a:latin typeface="Calibri"/>
              <a:cs typeface="Calibri"/>
            </a:endParaRPr>
          </a:p>
          <a:p>
            <a:pPr marL="355600" indent="-342900" algn="just">
              <a:lnSpc>
                <a:spcPct val="100000"/>
              </a:lnSpc>
              <a:spcBef>
                <a:spcPts val="1000"/>
              </a:spcBef>
              <a:spcAft>
                <a:spcPts val="1200"/>
              </a:spcAft>
              <a:buClr>
                <a:schemeClr val="accent6">
                  <a:lumMod val="50000"/>
                </a:schemeClr>
              </a:buClr>
              <a:buSzPct val="75000"/>
              <a:buFont typeface="Wingdings" panose="05000000000000000000" pitchFamily="2" charset="2"/>
              <a:buChar char="v"/>
            </a:pPr>
            <a:r>
              <a:rPr sz="2400" spc="-5" dirty="0">
                <a:solidFill>
                  <a:srgbClr val="292934"/>
                </a:solidFill>
                <a:latin typeface="Calibri"/>
                <a:cs typeface="Calibri"/>
              </a:rPr>
              <a:t>Th</a:t>
            </a:r>
            <a:r>
              <a:rPr sz="2400" dirty="0">
                <a:solidFill>
                  <a:srgbClr val="292934"/>
                </a:solidFill>
                <a:latin typeface="Calibri"/>
                <a:cs typeface="Calibri"/>
              </a:rPr>
              <a:t>e</a:t>
            </a:r>
            <a:r>
              <a:rPr sz="2400" spc="10" dirty="0">
                <a:solidFill>
                  <a:srgbClr val="292934"/>
                </a:solidFill>
                <a:latin typeface="Calibri"/>
                <a:cs typeface="Calibri"/>
              </a:rPr>
              <a:t> </a:t>
            </a:r>
            <a:r>
              <a:rPr sz="2400" spc="-5" dirty="0">
                <a:solidFill>
                  <a:srgbClr val="292934"/>
                </a:solidFill>
                <a:latin typeface="Calibri"/>
                <a:cs typeface="Calibri"/>
              </a:rPr>
              <a:t>fina</a:t>
            </a:r>
            <a:r>
              <a:rPr sz="2400" dirty="0">
                <a:solidFill>
                  <a:srgbClr val="292934"/>
                </a:solidFill>
                <a:latin typeface="Calibri"/>
                <a:cs typeface="Calibri"/>
              </a:rPr>
              <a:t>l </a:t>
            </a:r>
            <a:r>
              <a:rPr sz="2400" spc="-5" dirty="0">
                <a:solidFill>
                  <a:srgbClr val="292934"/>
                </a:solidFill>
                <a:latin typeface="Calibri"/>
                <a:cs typeface="Calibri"/>
              </a:rPr>
              <a:t>p</a:t>
            </a:r>
            <a:r>
              <a:rPr sz="2400" spc="-35" dirty="0">
                <a:solidFill>
                  <a:srgbClr val="292934"/>
                </a:solidFill>
                <a:latin typeface="Calibri"/>
                <a:cs typeface="Calibri"/>
              </a:rPr>
              <a:t>r</a:t>
            </a:r>
            <a:r>
              <a:rPr sz="2400" spc="-5" dirty="0">
                <a:solidFill>
                  <a:srgbClr val="292934"/>
                </a:solidFill>
                <a:latin typeface="Calibri"/>
                <a:cs typeface="Calibri"/>
              </a:rPr>
              <a:t>o</a:t>
            </a:r>
            <a:r>
              <a:rPr sz="2400" spc="-10" dirty="0">
                <a:solidFill>
                  <a:srgbClr val="292934"/>
                </a:solidFill>
                <a:latin typeface="Calibri"/>
                <a:cs typeface="Calibri"/>
              </a:rPr>
              <a:t>g</a:t>
            </a:r>
            <a:r>
              <a:rPr sz="2400" spc="-55" dirty="0">
                <a:solidFill>
                  <a:srgbClr val="292934"/>
                </a:solidFill>
                <a:latin typeface="Calibri"/>
                <a:cs typeface="Calibri"/>
              </a:rPr>
              <a:t>r</a:t>
            </a:r>
            <a:r>
              <a:rPr sz="2400" spc="-20" dirty="0">
                <a:solidFill>
                  <a:srgbClr val="292934"/>
                </a:solidFill>
                <a:latin typeface="Calibri"/>
                <a:cs typeface="Calibri"/>
              </a:rPr>
              <a:t>am</a:t>
            </a:r>
            <a:r>
              <a:rPr sz="2400" spc="-25" dirty="0">
                <a:solidFill>
                  <a:srgbClr val="292934"/>
                </a:solidFill>
                <a:latin typeface="Calibri"/>
                <a:cs typeface="Calibri"/>
              </a:rPr>
              <a:t> </a:t>
            </a:r>
            <a:r>
              <a:rPr sz="2400" spc="-45" dirty="0">
                <a:solidFill>
                  <a:srgbClr val="292934"/>
                </a:solidFill>
                <a:latin typeface="Calibri"/>
                <a:cs typeface="Calibri"/>
              </a:rPr>
              <a:t>r</a:t>
            </a:r>
            <a:r>
              <a:rPr sz="2400" spc="-15" dirty="0">
                <a:solidFill>
                  <a:srgbClr val="292934"/>
                </a:solidFill>
                <a:latin typeface="Calibri"/>
                <a:cs typeface="Calibri"/>
              </a:rPr>
              <a:t>eport</a:t>
            </a:r>
            <a:r>
              <a:rPr sz="2400" spc="-10" dirty="0">
                <a:solidFill>
                  <a:srgbClr val="292934"/>
                </a:solidFill>
                <a:latin typeface="Calibri"/>
                <a:cs typeface="Calibri"/>
              </a:rPr>
              <a:t> </a:t>
            </a:r>
            <a:r>
              <a:rPr sz="2400" dirty="0">
                <a:solidFill>
                  <a:srgbClr val="292934"/>
                </a:solidFill>
                <a:latin typeface="Calibri"/>
                <a:cs typeface="Calibri"/>
              </a:rPr>
              <a:t>is</a:t>
            </a:r>
            <a:r>
              <a:rPr sz="2400" spc="-5" dirty="0">
                <a:solidFill>
                  <a:srgbClr val="292934"/>
                </a:solidFill>
                <a:latin typeface="Calibri"/>
                <a:cs typeface="Calibri"/>
              </a:rPr>
              <a:t> du</a:t>
            </a:r>
            <a:r>
              <a:rPr sz="2400" dirty="0">
                <a:solidFill>
                  <a:srgbClr val="292934"/>
                </a:solidFill>
                <a:latin typeface="Calibri"/>
                <a:cs typeface="Calibri"/>
              </a:rPr>
              <a:t>e </a:t>
            </a:r>
            <a:r>
              <a:rPr sz="2400" spc="-10" dirty="0">
                <a:solidFill>
                  <a:srgbClr val="292934"/>
                </a:solidFill>
                <a:latin typeface="Calibri"/>
                <a:cs typeface="Calibri"/>
              </a:rPr>
              <a:t>o</a:t>
            </a:r>
            <a:r>
              <a:rPr sz="2400" dirty="0">
                <a:solidFill>
                  <a:srgbClr val="292934"/>
                </a:solidFill>
                <a:latin typeface="Calibri"/>
                <a:cs typeface="Calibri"/>
              </a:rPr>
              <a:t>n </a:t>
            </a:r>
            <a:r>
              <a:rPr sz="2400" b="1" dirty="0">
                <a:solidFill>
                  <a:schemeClr val="accent6"/>
                </a:solidFill>
                <a:latin typeface="Calibri"/>
                <a:cs typeface="Calibri"/>
              </a:rPr>
              <a:t>S</a:t>
            </a:r>
            <a:r>
              <a:rPr sz="2400" b="1" spc="5" dirty="0">
                <a:solidFill>
                  <a:schemeClr val="accent6"/>
                </a:solidFill>
                <a:latin typeface="Calibri"/>
                <a:cs typeface="Calibri"/>
              </a:rPr>
              <a:t>e</a:t>
            </a:r>
            <a:r>
              <a:rPr sz="2400" b="1" spc="-35" dirty="0">
                <a:solidFill>
                  <a:schemeClr val="accent6"/>
                </a:solidFill>
                <a:latin typeface="Calibri"/>
                <a:cs typeface="Calibri"/>
              </a:rPr>
              <a:t>p</a:t>
            </a:r>
            <a:r>
              <a:rPr sz="2400" b="1" spc="-40" dirty="0">
                <a:solidFill>
                  <a:schemeClr val="accent6"/>
                </a:solidFill>
                <a:latin typeface="Calibri"/>
                <a:cs typeface="Calibri"/>
              </a:rPr>
              <a:t>t</a:t>
            </a:r>
            <a:r>
              <a:rPr sz="2400" b="1" spc="-5" dirty="0">
                <a:solidFill>
                  <a:schemeClr val="accent6"/>
                </a:solidFill>
                <a:latin typeface="Calibri"/>
                <a:cs typeface="Calibri"/>
              </a:rPr>
              <a:t>e</a:t>
            </a:r>
            <a:r>
              <a:rPr sz="2400" b="1" spc="5" dirty="0">
                <a:solidFill>
                  <a:schemeClr val="accent6"/>
                </a:solidFill>
                <a:latin typeface="Calibri"/>
                <a:cs typeface="Calibri"/>
              </a:rPr>
              <a:t>m</a:t>
            </a:r>
            <a:r>
              <a:rPr sz="2400" b="1" dirty="0">
                <a:solidFill>
                  <a:schemeClr val="accent6"/>
                </a:solidFill>
                <a:latin typeface="Calibri"/>
                <a:cs typeface="Calibri"/>
              </a:rPr>
              <a:t>ber </a:t>
            </a:r>
            <a:r>
              <a:rPr sz="2400" b="1" spc="-15" dirty="0">
                <a:solidFill>
                  <a:schemeClr val="accent6"/>
                </a:solidFill>
                <a:latin typeface="Calibri"/>
                <a:cs typeface="Calibri"/>
              </a:rPr>
              <a:t>1</a:t>
            </a:r>
            <a:r>
              <a:rPr sz="2400" b="1" spc="-20" dirty="0">
                <a:solidFill>
                  <a:schemeClr val="accent6"/>
                </a:solidFill>
                <a:latin typeface="Calibri"/>
                <a:cs typeface="Calibri"/>
              </a:rPr>
              <a:t>5</a:t>
            </a:r>
            <a:r>
              <a:rPr sz="2400" b="1" spc="-22" baseline="30000" dirty="0">
                <a:solidFill>
                  <a:schemeClr val="accent6"/>
                </a:solidFill>
                <a:latin typeface="Calibri"/>
                <a:cs typeface="Calibri"/>
              </a:rPr>
              <a:t>t</a:t>
            </a:r>
            <a:r>
              <a:rPr sz="2400" b="1" spc="112" baseline="30000" dirty="0">
                <a:solidFill>
                  <a:schemeClr val="accent6"/>
                </a:solidFill>
                <a:latin typeface="Calibri"/>
                <a:cs typeface="Calibri"/>
              </a:rPr>
              <a:t>h</a:t>
            </a:r>
            <a:r>
              <a:rPr lang="en-US" sz="2400" b="1" spc="-5" baseline="24305" dirty="0">
                <a:solidFill>
                  <a:schemeClr val="accent6"/>
                </a:solidFill>
                <a:latin typeface="Calibri"/>
                <a:cs typeface="Calibri"/>
              </a:rPr>
              <a:t>  </a:t>
            </a:r>
            <a:r>
              <a:rPr lang="en-US" sz="2400" dirty="0">
                <a:solidFill>
                  <a:srgbClr val="292934"/>
                </a:solidFill>
                <a:latin typeface="Calibri"/>
                <a:cs typeface="Calibri"/>
              </a:rPr>
              <a:t>each </a:t>
            </a:r>
            <a:r>
              <a:rPr sz="2400" spc="-35" dirty="0">
                <a:solidFill>
                  <a:srgbClr val="292934"/>
                </a:solidFill>
                <a:latin typeface="Calibri"/>
                <a:cs typeface="Calibri"/>
              </a:rPr>
              <a:t>y</a:t>
            </a:r>
            <a:r>
              <a:rPr sz="2400" spc="-15" dirty="0">
                <a:solidFill>
                  <a:srgbClr val="292934"/>
                </a:solidFill>
                <a:latin typeface="Calibri"/>
                <a:cs typeface="Calibri"/>
              </a:rPr>
              <a:t>ea</a:t>
            </a:r>
            <a:r>
              <a:rPr sz="2400" spc="-250" dirty="0">
                <a:solidFill>
                  <a:srgbClr val="292934"/>
                </a:solidFill>
                <a:latin typeface="Calibri"/>
                <a:cs typeface="Calibri"/>
              </a:rPr>
              <a:t>r</a:t>
            </a:r>
            <a:r>
              <a:rPr sz="2400" dirty="0">
                <a:solidFill>
                  <a:srgbClr val="292934"/>
                </a:solidFill>
                <a:latin typeface="Calibri"/>
                <a:cs typeface="Calibri"/>
              </a:rPr>
              <a:t>.</a:t>
            </a:r>
            <a:endParaRPr lang="en-US" sz="2400" dirty="0">
              <a:latin typeface="Calibri"/>
              <a:cs typeface="Calibri"/>
            </a:endParaRPr>
          </a:p>
          <a:p>
            <a:pPr marL="12700" algn="just">
              <a:lnSpc>
                <a:spcPct val="100000"/>
              </a:lnSpc>
              <a:spcBef>
                <a:spcPts val="1000"/>
              </a:spcBef>
              <a:spcAft>
                <a:spcPts val="1200"/>
              </a:spcAft>
              <a:buClr>
                <a:schemeClr val="accent6">
                  <a:lumMod val="50000"/>
                </a:schemeClr>
              </a:buClr>
              <a:buSzPct val="75000"/>
            </a:pPr>
            <a:r>
              <a:rPr lang="en-US" sz="2000" b="1" spc="-5" dirty="0">
                <a:solidFill>
                  <a:schemeClr val="accent6"/>
                </a:solidFill>
                <a:latin typeface="Calibri"/>
                <a:ea typeface="Calibri"/>
                <a:cs typeface="Calibri"/>
              </a:rPr>
              <a:t>Late or inaccurate submissions of any budgetary forms and/or programmatic reports may result in the suspension of funds. </a:t>
            </a:r>
          </a:p>
        </p:txBody>
      </p:sp>
      <p:pic>
        <p:nvPicPr>
          <p:cNvPr id="6" name="Audio 5">
            <a:hlinkClick r:id="" action="ppaction://media"/>
            <a:extLst>
              <a:ext uri="{FF2B5EF4-FFF2-40B4-BE49-F238E27FC236}">
                <a16:creationId xmlns:a16="http://schemas.microsoft.com/office/drawing/2014/main" id="{3798237F-41B9-032D-1DE2-F59B12D05D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809"/>
    </mc:Choice>
    <mc:Fallback>
      <p:transition spd="slow" advTm="30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0" y="489037"/>
            <a:ext cx="6172200" cy="901041"/>
          </a:xfrm>
          <a:prstGeom prst="rect">
            <a:avLst/>
          </a:prstGeom>
        </p:spPr>
        <p:txBody>
          <a:bodyPr vert="horz" wrap="square" lIns="0" tIns="282727" rIns="0" bIns="0" rtlCol="0">
            <a:spAutoFit/>
          </a:bodyPr>
          <a:lstStyle/>
          <a:p>
            <a:pPr marL="734060">
              <a:lnSpc>
                <a:spcPct val="100000"/>
              </a:lnSpc>
            </a:pPr>
            <a:r>
              <a:rPr b="1" dirty="0"/>
              <a:t>Backg</a:t>
            </a:r>
            <a:r>
              <a:rPr b="1" spc="-75" dirty="0"/>
              <a:t>r</a:t>
            </a:r>
            <a:r>
              <a:rPr b="1" spc="-5" dirty="0"/>
              <a:t>oun</a:t>
            </a:r>
            <a:r>
              <a:rPr b="1" dirty="0"/>
              <a:t>d</a:t>
            </a:r>
            <a:r>
              <a:rPr b="1" spc="-15" dirty="0"/>
              <a:t> </a:t>
            </a:r>
            <a:r>
              <a:rPr b="1" dirty="0"/>
              <a:t>&amp; Purpo</a:t>
            </a:r>
            <a:r>
              <a:rPr b="1" spc="-5" dirty="0"/>
              <a:t>se</a:t>
            </a:r>
          </a:p>
        </p:txBody>
      </p:sp>
      <p:sp>
        <p:nvSpPr>
          <p:cNvPr id="3" name="object 3"/>
          <p:cNvSpPr/>
          <p:nvPr/>
        </p:nvSpPr>
        <p:spPr>
          <a:xfrm>
            <a:off x="304800" y="256318"/>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28600" y="1748909"/>
            <a:ext cx="8458200" cy="5109091"/>
          </a:xfrm>
          <a:prstGeom prst="rect">
            <a:avLst/>
          </a:prstGeom>
        </p:spPr>
        <p:txBody>
          <a:bodyPr vert="horz" wrap="square" lIns="0" tIns="0" rIns="0" bIns="0" rtlCol="0">
            <a:spAutoFit/>
          </a:bodyPr>
          <a:lstStyle/>
          <a:p>
            <a:pPr marL="457200" indent="-457200" algn="just">
              <a:buFont typeface="Wingdings" panose="05000000000000000000" pitchFamily="2" charset="2"/>
              <a:buChar char="v"/>
            </a:pPr>
            <a:r>
              <a:rPr lang="en-US" sz="2800" dirty="0">
                <a:latin typeface="Calibri" panose="020F0502020204030204" pitchFamily="34" charset="0"/>
              </a:rPr>
              <a:t>In 1985, the New York State Legislature passed an amendment to Education Law Chapter 31, Article 130, § 6454, to authorize the use of funds under the Science and Technology Entry Program (STEP).  </a:t>
            </a:r>
          </a:p>
          <a:p>
            <a:pPr marL="457200" indent="-457200" algn="just">
              <a:buFont typeface="Wingdings" panose="05000000000000000000" pitchFamily="2" charset="2"/>
              <a:buChar char="v"/>
            </a:pPr>
            <a:endParaRPr lang="en-US" sz="2800" dirty="0">
              <a:latin typeface="Calibri" panose="020F0502020204030204" pitchFamily="34" charset="0"/>
            </a:endParaRPr>
          </a:p>
          <a:p>
            <a:pPr marL="457200" indent="-457200" algn="just">
              <a:buFont typeface="Wingdings" panose="05000000000000000000" pitchFamily="2" charset="2"/>
              <a:buChar char="v"/>
            </a:pPr>
            <a:r>
              <a:rPr lang="en-US" sz="2800" dirty="0">
                <a:latin typeface="Calibri" panose="020F0502020204030204" pitchFamily="34" charset="0"/>
              </a:rPr>
              <a:t>According to § 6454 of the Education Law, STEP “shall be to assist  eligible  students  in  acquiring  the skills, attitudes and abilities necessary to pursue professional or pre-professional study  in post-secondary degree programs in scientific, technical and  health-related fields.”</a:t>
            </a:r>
          </a:p>
          <a:p>
            <a:pPr marL="463550" indent="-290513" algn="just">
              <a:lnSpc>
                <a:spcPct val="100000"/>
              </a:lnSpc>
              <a:buClr>
                <a:schemeClr val="accent6">
                  <a:lumMod val="50000"/>
                </a:schemeClr>
              </a:buClr>
              <a:buSzPct val="75000"/>
              <a:buFont typeface="Wingdings" panose="05000000000000000000" pitchFamily="2" charset="2"/>
              <a:buChar char="v"/>
            </a:pPr>
            <a:endParaRPr lang="en-US" sz="2400" i="1" dirty="0">
              <a:solidFill>
                <a:srgbClr val="292934"/>
              </a:solidFill>
              <a:latin typeface="Calibri"/>
              <a:cs typeface="Calibri"/>
            </a:endParaRPr>
          </a:p>
        </p:txBody>
      </p:sp>
      <p:pic>
        <p:nvPicPr>
          <p:cNvPr id="6" name="Audio 5">
            <a:hlinkClick r:id="" action="ppaction://media"/>
            <a:extLst>
              <a:ext uri="{FF2B5EF4-FFF2-40B4-BE49-F238E27FC236}">
                <a16:creationId xmlns:a16="http://schemas.microsoft.com/office/drawing/2014/main" id="{2E472BC8-9DD2-72A5-54B0-67F74C182E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769"/>
    </mc:Choice>
    <mc:Fallback>
      <p:transition spd="slow" advTm="50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1220" y="406175"/>
            <a:ext cx="6659780" cy="856004"/>
          </a:xfrm>
          <a:prstGeom prst="rect">
            <a:avLst/>
          </a:prstGeom>
        </p:spPr>
        <p:txBody>
          <a:bodyPr vert="horz" wrap="square" lIns="0" tIns="51435" rIns="0" bIns="0" rtlCol="0">
            <a:spAutoFit/>
          </a:bodyPr>
          <a:lstStyle/>
          <a:p>
            <a:pPr marL="227013" marR="5080">
              <a:lnSpc>
                <a:spcPts val="3100"/>
              </a:lnSpc>
            </a:pPr>
            <a:r>
              <a:rPr sz="3200" b="1" dirty="0"/>
              <a:t>Mi</a:t>
            </a:r>
            <a:r>
              <a:rPr sz="3200" b="1" spc="5" dirty="0"/>
              <a:t>n</a:t>
            </a:r>
            <a:r>
              <a:rPr sz="3200" b="1" spc="-5" dirty="0"/>
              <a:t>orit</a:t>
            </a:r>
            <a:r>
              <a:rPr sz="3200" b="1" dirty="0"/>
              <a:t>y</a:t>
            </a:r>
            <a:r>
              <a:rPr sz="3200" b="1" spc="-25" dirty="0"/>
              <a:t> </a:t>
            </a:r>
            <a:r>
              <a:rPr sz="3200" b="1" dirty="0"/>
              <a:t>and</a:t>
            </a:r>
            <a:r>
              <a:rPr sz="3200" b="1" spc="-15" dirty="0"/>
              <a:t> </a:t>
            </a:r>
            <a:r>
              <a:rPr sz="3200" b="1" spc="-190" dirty="0"/>
              <a:t>W</a:t>
            </a:r>
            <a:r>
              <a:rPr sz="3200" b="1" spc="-5" dirty="0"/>
              <a:t>ome</a:t>
            </a:r>
            <a:r>
              <a:rPr sz="3200" b="1" dirty="0"/>
              <a:t>n</a:t>
            </a:r>
            <a:r>
              <a:rPr sz="3200" b="1" spc="5" dirty="0"/>
              <a:t> </a:t>
            </a:r>
            <a:r>
              <a:rPr sz="3200" b="1" spc="-5" dirty="0"/>
              <a:t>Owne</a:t>
            </a:r>
            <a:r>
              <a:rPr sz="3200" b="1" dirty="0"/>
              <a:t>d</a:t>
            </a:r>
            <a:r>
              <a:rPr sz="3200" b="1" spc="-20" dirty="0"/>
              <a:t> </a:t>
            </a:r>
            <a:r>
              <a:rPr sz="3200" b="1" dirty="0"/>
              <a:t>Business </a:t>
            </a:r>
            <a:r>
              <a:rPr sz="3200" b="1" spc="-5" dirty="0"/>
              <a:t>E</a:t>
            </a:r>
            <a:r>
              <a:rPr sz="3200" b="1" spc="-40" dirty="0"/>
              <a:t>n</a:t>
            </a:r>
            <a:r>
              <a:rPr sz="3200" b="1" spc="-60" dirty="0"/>
              <a:t>t</a:t>
            </a:r>
            <a:r>
              <a:rPr sz="3200" b="1" spc="-15" dirty="0"/>
              <a:t>erprises</a:t>
            </a:r>
            <a:r>
              <a:rPr sz="3200" b="1" spc="-35" dirty="0"/>
              <a:t> </a:t>
            </a:r>
            <a:r>
              <a:rPr sz="3200" b="1" spc="-5" dirty="0"/>
              <a:t>(M/WBE)</a:t>
            </a:r>
            <a:endParaRPr sz="3200" b="1" dirty="0"/>
          </a:p>
        </p:txBody>
      </p:sp>
      <p:sp>
        <p:nvSpPr>
          <p:cNvPr id="3" name="object 3"/>
          <p:cNvSpPr/>
          <p:nvPr/>
        </p:nvSpPr>
        <p:spPr>
          <a:xfrm>
            <a:off x="198220" y="224578"/>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342900" y="2057400"/>
            <a:ext cx="8458200" cy="3816429"/>
          </a:xfrm>
          <a:prstGeom prst="rect">
            <a:avLst/>
          </a:prstGeom>
        </p:spPr>
        <p:txBody>
          <a:bodyPr vert="horz" wrap="square" lIns="0" tIns="0" rIns="0" bIns="0" rtlCol="0" anchor="t">
            <a:spAutoFit/>
          </a:bodyPr>
          <a:lstStyle/>
          <a:p>
            <a:pPr marL="469900" indent="-457200" algn="just">
              <a:lnSpc>
                <a:spcPct val="100000"/>
              </a:lnSpc>
              <a:buClr>
                <a:schemeClr val="accent6">
                  <a:lumMod val="50000"/>
                </a:schemeClr>
              </a:buClr>
              <a:buFont typeface="Wingdings" panose="05000000000000000000" pitchFamily="2" charset="2"/>
              <a:buChar char="v"/>
            </a:pPr>
            <a:r>
              <a:rPr sz="2400" dirty="0">
                <a:solidFill>
                  <a:srgbClr val="292934"/>
                </a:solidFill>
                <a:latin typeface="Calibri"/>
                <a:cs typeface="Calibri"/>
              </a:rPr>
              <a:t>All appli</a:t>
            </a:r>
            <a:r>
              <a:rPr sz="2400" spc="-25" dirty="0">
                <a:solidFill>
                  <a:srgbClr val="292934"/>
                </a:solidFill>
                <a:latin typeface="Calibri"/>
                <a:cs typeface="Calibri"/>
              </a:rPr>
              <a:t>c</a:t>
            </a:r>
            <a:r>
              <a:rPr sz="2400" dirty="0">
                <a:solidFill>
                  <a:srgbClr val="292934"/>
                </a:solidFill>
                <a:latin typeface="Calibri"/>
                <a:cs typeface="Calibri"/>
              </a:rPr>
              <a:t>a</a:t>
            </a:r>
            <a:r>
              <a:rPr sz="2400" spc="-25" dirty="0">
                <a:solidFill>
                  <a:srgbClr val="292934"/>
                </a:solidFill>
                <a:latin typeface="Calibri"/>
                <a:cs typeface="Calibri"/>
              </a:rPr>
              <a:t>n</a:t>
            </a:r>
            <a:r>
              <a:rPr sz="2400" dirty="0">
                <a:solidFill>
                  <a:srgbClr val="292934"/>
                </a:solidFill>
                <a:latin typeface="Calibri"/>
                <a:cs typeface="Calibri"/>
              </a:rPr>
              <a:t>ts</a:t>
            </a:r>
            <a:r>
              <a:rPr sz="2400" spc="-30" dirty="0">
                <a:solidFill>
                  <a:srgbClr val="292934"/>
                </a:solidFill>
                <a:latin typeface="Calibri"/>
                <a:cs typeface="Calibri"/>
              </a:rPr>
              <a:t> </a:t>
            </a:r>
            <a:r>
              <a:rPr sz="2400" dirty="0">
                <a:solidFill>
                  <a:srgbClr val="292934"/>
                </a:solidFill>
                <a:latin typeface="Calibri"/>
                <a:cs typeface="Calibri"/>
              </a:rPr>
              <a:t>a</a:t>
            </a:r>
            <a:r>
              <a:rPr sz="2400" spc="-45" dirty="0">
                <a:solidFill>
                  <a:srgbClr val="292934"/>
                </a:solidFill>
                <a:latin typeface="Calibri"/>
                <a:cs typeface="Calibri"/>
              </a:rPr>
              <a:t>r</a:t>
            </a:r>
            <a:r>
              <a:rPr sz="2400" dirty="0">
                <a:solidFill>
                  <a:srgbClr val="292934"/>
                </a:solidFill>
                <a:latin typeface="Calibri"/>
                <a:cs typeface="Calibri"/>
              </a:rPr>
              <a:t>e</a:t>
            </a:r>
            <a:r>
              <a:rPr sz="2400" spc="-15" dirty="0">
                <a:solidFill>
                  <a:srgbClr val="292934"/>
                </a:solidFill>
                <a:latin typeface="Calibri"/>
                <a:cs typeface="Calibri"/>
              </a:rPr>
              <a:t> </a:t>
            </a:r>
            <a:r>
              <a:rPr sz="2400" spc="-45" dirty="0">
                <a:solidFill>
                  <a:srgbClr val="292934"/>
                </a:solidFill>
                <a:latin typeface="Calibri"/>
                <a:cs typeface="Calibri"/>
              </a:rPr>
              <a:t>r</a:t>
            </a:r>
            <a:r>
              <a:rPr sz="2400" dirty="0">
                <a:solidFill>
                  <a:srgbClr val="292934"/>
                </a:solidFill>
                <a:latin typeface="Calibri"/>
                <a:cs typeface="Calibri"/>
              </a:rPr>
              <a:t>equi</a:t>
            </a:r>
            <a:r>
              <a:rPr sz="2400" spc="-50" dirty="0">
                <a:solidFill>
                  <a:srgbClr val="292934"/>
                </a:solidFill>
                <a:latin typeface="Calibri"/>
                <a:cs typeface="Calibri"/>
              </a:rPr>
              <a:t>r</a:t>
            </a:r>
            <a:r>
              <a:rPr sz="2400" dirty="0">
                <a:solidFill>
                  <a:srgbClr val="292934"/>
                </a:solidFill>
                <a:latin typeface="Calibri"/>
                <a:cs typeface="Calibri"/>
              </a:rPr>
              <a:t>ed</a:t>
            </a:r>
            <a:r>
              <a:rPr sz="2400" spc="-30" dirty="0">
                <a:solidFill>
                  <a:srgbClr val="292934"/>
                </a:solidFill>
                <a:latin typeface="Calibri"/>
                <a:cs typeface="Calibri"/>
              </a:rPr>
              <a:t> t</a:t>
            </a:r>
            <a:r>
              <a:rPr sz="2400" dirty="0">
                <a:solidFill>
                  <a:srgbClr val="292934"/>
                </a:solidFill>
                <a:latin typeface="Calibri"/>
                <a:cs typeface="Calibri"/>
              </a:rPr>
              <a:t>o </a:t>
            </a:r>
            <a:r>
              <a:rPr sz="2400" spc="-25" dirty="0">
                <a:solidFill>
                  <a:srgbClr val="292934"/>
                </a:solidFill>
                <a:latin typeface="Calibri"/>
                <a:cs typeface="Calibri"/>
              </a:rPr>
              <a:t>c</a:t>
            </a:r>
            <a:r>
              <a:rPr sz="2400" dirty="0">
                <a:solidFill>
                  <a:srgbClr val="292934"/>
                </a:solidFill>
                <a:latin typeface="Calibri"/>
                <a:cs typeface="Calibri"/>
              </a:rPr>
              <a:t>omply </a:t>
            </a:r>
            <a:r>
              <a:rPr sz="2400" spc="5" dirty="0">
                <a:solidFill>
                  <a:srgbClr val="292934"/>
                </a:solidFill>
                <a:latin typeface="Calibri"/>
                <a:cs typeface="Calibri"/>
              </a:rPr>
              <a:t>w</a:t>
            </a:r>
            <a:r>
              <a:rPr sz="2400" dirty="0">
                <a:solidFill>
                  <a:srgbClr val="292934"/>
                </a:solidFill>
                <a:latin typeface="Calibri"/>
                <a:cs typeface="Calibri"/>
              </a:rPr>
              <a:t>ith</a:t>
            </a:r>
            <a:r>
              <a:rPr sz="2400" spc="-20" dirty="0">
                <a:solidFill>
                  <a:srgbClr val="292934"/>
                </a:solidFill>
                <a:latin typeface="Calibri"/>
                <a:cs typeface="Calibri"/>
              </a:rPr>
              <a:t> </a:t>
            </a:r>
            <a:r>
              <a:rPr sz="2400" dirty="0">
                <a:solidFill>
                  <a:srgbClr val="292934"/>
                </a:solidFill>
                <a:latin typeface="Calibri"/>
                <a:cs typeface="Calibri"/>
              </a:rPr>
              <a:t>N</a:t>
            </a:r>
            <a:r>
              <a:rPr sz="2400" spc="-30" dirty="0">
                <a:solidFill>
                  <a:srgbClr val="292934"/>
                </a:solidFill>
                <a:latin typeface="Calibri"/>
                <a:cs typeface="Calibri"/>
              </a:rPr>
              <a:t>Y</a:t>
            </a:r>
            <a:r>
              <a:rPr sz="2400" dirty="0">
                <a:solidFill>
                  <a:srgbClr val="292934"/>
                </a:solidFill>
                <a:latin typeface="Calibri"/>
                <a:cs typeface="Calibri"/>
              </a:rPr>
              <a:t>SE</a:t>
            </a:r>
            <a:r>
              <a:rPr sz="2400" spc="-10" dirty="0">
                <a:solidFill>
                  <a:srgbClr val="292934"/>
                </a:solidFill>
                <a:latin typeface="Calibri"/>
                <a:cs typeface="Calibri"/>
              </a:rPr>
              <a:t>D</a:t>
            </a:r>
            <a:r>
              <a:rPr sz="2400" spc="-175" dirty="0">
                <a:solidFill>
                  <a:srgbClr val="292934"/>
                </a:solidFill>
                <a:latin typeface="Calibri"/>
                <a:cs typeface="Calibri"/>
              </a:rPr>
              <a:t>’</a:t>
            </a:r>
            <a:r>
              <a:rPr sz="2400" dirty="0">
                <a:solidFill>
                  <a:srgbClr val="292934"/>
                </a:solidFill>
                <a:latin typeface="Calibri"/>
                <a:cs typeface="Calibri"/>
              </a:rPr>
              <a:t>s Minority</a:t>
            </a:r>
            <a:r>
              <a:rPr sz="2400" spc="10" dirty="0">
                <a:solidFill>
                  <a:srgbClr val="292934"/>
                </a:solidFill>
                <a:latin typeface="Calibri"/>
                <a:cs typeface="Calibri"/>
              </a:rPr>
              <a:t> </a:t>
            </a:r>
            <a:r>
              <a:rPr sz="2400" dirty="0">
                <a:solidFill>
                  <a:srgbClr val="292934"/>
                </a:solidFill>
                <a:latin typeface="Calibri"/>
                <a:cs typeface="Calibri"/>
              </a:rPr>
              <a:t>and</a:t>
            </a:r>
            <a:r>
              <a:rPr sz="2400" spc="-25" dirty="0">
                <a:solidFill>
                  <a:srgbClr val="292934"/>
                </a:solidFill>
                <a:latin typeface="Calibri"/>
                <a:cs typeface="Calibri"/>
              </a:rPr>
              <a:t> </a:t>
            </a:r>
            <a:r>
              <a:rPr sz="2400" spc="-135" dirty="0">
                <a:solidFill>
                  <a:srgbClr val="292934"/>
                </a:solidFill>
                <a:latin typeface="Calibri"/>
                <a:cs typeface="Calibri"/>
              </a:rPr>
              <a:t>W</a:t>
            </a:r>
            <a:r>
              <a:rPr sz="2400" spc="-5" dirty="0">
                <a:solidFill>
                  <a:srgbClr val="292934"/>
                </a:solidFill>
                <a:latin typeface="Calibri"/>
                <a:cs typeface="Calibri"/>
              </a:rPr>
              <a:t>o</a:t>
            </a:r>
            <a:r>
              <a:rPr sz="2400" spc="5" dirty="0">
                <a:solidFill>
                  <a:srgbClr val="292934"/>
                </a:solidFill>
                <a:latin typeface="Calibri"/>
                <a:cs typeface="Calibri"/>
              </a:rPr>
              <a:t>m</a:t>
            </a:r>
            <a:r>
              <a:rPr sz="2400" spc="-15" dirty="0">
                <a:solidFill>
                  <a:srgbClr val="292934"/>
                </a:solidFill>
                <a:latin typeface="Calibri"/>
                <a:cs typeface="Calibri"/>
              </a:rPr>
              <a:t>e</a:t>
            </a:r>
            <a:r>
              <a:rPr sz="2400" spc="-20" dirty="0">
                <a:solidFill>
                  <a:srgbClr val="292934"/>
                </a:solidFill>
                <a:latin typeface="Calibri"/>
                <a:cs typeface="Calibri"/>
              </a:rPr>
              <a:t>n</a:t>
            </a:r>
            <a:r>
              <a:rPr sz="2400" dirty="0">
                <a:solidFill>
                  <a:srgbClr val="292934"/>
                </a:solidFill>
                <a:latin typeface="Calibri"/>
                <a:cs typeface="Calibri"/>
              </a:rPr>
              <a:t>-</a:t>
            </a:r>
            <a:r>
              <a:rPr sz="2400" spc="-5" dirty="0">
                <a:solidFill>
                  <a:srgbClr val="292934"/>
                </a:solidFill>
                <a:latin typeface="Calibri"/>
                <a:cs typeface="Calibri"/>
              </a:rPr>
              <a:t>Owne</a:t>
            </a:r>
            <a:r>
              <a:rPr sz="2400" dirty="0">
                <a:solidFill>
                  <a:srgbClr val="292934"/>
                </a:solidFill>
                <a:latin typeface="Calibri"/>
                <a:cs typeface="Calibri"/>
              </a:rPr>
              <a:t>d</a:t>
            </a:r>
            <a:r>
              <a:rPr sz="2400" spc="-30" dirty="0">
                <a:solidFill>
                  <a:srgbClr val="292934"/>
                </a:solidFill>
                <a:latin typeface="Calibri"/>
                <a:cs typeface="Calibri"/>
              </a:rPr>
              <a:t> </a:t>
            </a:r>
            <a:r>
              <a:rPr sz="2400" dirty="0">
                <a:solidFill>
                  <a:srgbClr val="292934"/>
                </a:solidFill>
                <a:latin typeface="Calibri"/>
                <a:cs typeface="Calibri"/>
              </a:rPr>
              <a:t>Business</a:t>
            </a:r>
            <a:r>
              <a:rPr sz="2400" spc="-45" dirty="0">
                <a:solidFill>
                  <a:srgbClr val="292934"/>
                </a:solidFill>
                <a:latin typeface="Calibri"/>
                <a:cs typeface="Calibri"/>
              </a:rPr>
              <a:t> </a:t>
            </a:r>
            <a:r>
              <a:rPr sz="2400" spc="-5" dirty="0">
                <a:solidFill>
                  <a:srgbClr val="292934"/>
                </a:solidFill>
                <a:latin typeface="Calibri"/>
                <a:cs typeface="Calibri"/>
              </a:rPr>
              <a:t>E</a:t>
            </a:r>
            <a:r>
              <a:rPr sz="2400" spc="-30" dirty="0">
                <a:solidFill>
                  <a:srgbClr val="292934"/>
                </a:solidFill>
                <a:latin typeface="Calibri"/>
                <a:cs typeface="Calibri"/>
              </a:rPr>
              <a:t>n</a:t>
            </a:r>
            <a:r>
              <a:rPr sz="2400" spc="-40" dirty="0">
                <a:solidFill>
                  <a:srgbClr val="292934"/>
                </a:solidFill>
                <a:latin typeface="Calibri"/>
                <a:cs typeface="Calibri"/>
              </a:rPr>
              <a:t>t</a:t>
            </a:r>
            <a:r>
              <a:rPr sz="2400" spc="-15" dirty="0">
                <a:solidFill>
                  <a:srgbClr val="292934"/>
                </a:solidFill>
                <a:latin typeface="Calibri"/>
                <a:cs typeface="Calibri"/>
              </a:rPr>
              <a:t>er</a:t>
            </a:r>
            <a:r>
              <a:rPr sz="2400" spc="-25" dirty="0">
                <a:solidFill>
                  <a:srgbClr val="292934"/>
                </a:solidFill>
                <a:latin typeface="Calibri"/>
                <a:cs typeface="Calibri"/>
              </a:rPr>
              <a:t>p</a:t>
            </a:r>
            <a:r>
              <a:rPr sz="2400" spc="-10" dirty="0">
                <a:solidFill>
                  <a:srgbClr val="292934"/>
                </a:solidFill>
                <a:latin typeface="Calibri"/>
                <a:cs typeface="Calibri"/>
              </a:rPr>
              <a:t>rises </a:t>
            </a:r>
            <a:r>
              <a:rPr sz="2400" spc="-5" dirty="0">
                <a:solidFill>
                  <a:srgbClr val="292934"/>
                </a:solidFill>
                <a:latin typeface="Calibri"/>
                <a:cs typeface="Calibri"/>
              </a:rPr>
              <a:t>(M/WBE</a:t>
            </a:r>
            <a:r>
              <a:rPr sz="2400" dirty="0">
                <a:solidFill>
                  <a:srgbClr val="292934"/>
                </a:solidFill>
                <a:latin typeface="Calibri"/>
                <a:cs typeface="Calibri"/>
              </a:rPr>
              <a:t>)</a:t>
            </a:r>
            <a:r>
              <a:rPr sz="2400" spc="-15" dirty="0">
                <a:solidFill>
                  <a:srgbClr val="292934"/>
                </a:solidFill>
                <a:latin typeface="Calibri"/>
                <a:cs typeface="Calibri"/>
              </a:rPr>
              <a:t> </a:t>
            </a:r>
            <a:r>
              <a:rPr sz="2400" spc="-5" dirty="0">
                <a:solidFill>
                  <a:srgbClr val="292934"/>
                </a:solidFill>
                <a:latin typeface="Calibri"/>
                <a:cs typeface="Calibri"/>
              </a:rPr>
              <a:t>pol</a:t>
            </a:r>
            <a:r>
              <a:rPr sz="2400" spc="10" dirty="0">
                <a:solidFill>
                  <a:srgbClr val="292934"/>
                </a:solidFill>
                <a:latin typeface="Calibri"/>
                <a:cs typeface="Calibri"/>
              </a:rPr>
              <a:t>i</a:t>
            </a:r>
            <a:r>
              <a:rPr sz="2400" spc="-15" dirty="0">
                <a:solidFill>
                  <a:srgbClr val="292934"/>
                </a:solidFill>
                <a:latin typeface="Calibri"/>
                <a:cs typeface="Calibri"/>
              </a:rPr>
              <a:t>c</a:t>
            </a:r>
            <a:r>
              <a:rPr sz="2400" spc="-200" dirty="0">
                <a:solidFill>
                  <a:srgbClr val="292934"/>
                </a:solidFill>
                <a:latin typeface="Calibri"/>
                <a:cs typeface="Calibri"/>
              </a:rPr>
              <a:t>y</a:t>
            </a:r>
            <a:r>
              <a:rPr sz="2400" dirty="0">
                <a:solidFill>
                  <a:srgbClr val="292934"/>
                </a:solidFill>
                <a:latin typeface="Calibri"/>
                <a:cs typeface="Calibri"/>
              </a:rPr>
              <a:t>.</a:t>
            </a:r>
            <a:endParaRPr lang="en-US" sz="2400" dirty="0">
              <a:solidFill>
                <a:srgbClr val="292934"/>
              </a:solidFill>
              <a:latin typeface="Calibri"/>
              <a:ea typeface="Calibri"/>
              <a:cs typeface="Calibri"/>
            </a:endParaRPr>
          </a:p>
          <a:p>
            <a:pPr marL="12700" algn="just">
              <a:buClr>
                <a:srgbClr val="134163"/>
              </a:buClr>
            </a:pPr>
            <a:endParaRPr lang="en-US" sz="2400" dirty="0">
              <a:solidFill>
                <a:srgbClr val="292934"/>
              </a:solidFill>
              <a:latin typeface="Calibri"/>
              <a:ea typeface="Calibri"/>
              <a:cs typeface="Calibri"/>
            </a:endParaRPr>
          </a:p>
          <a:p>
            <a:pPr marL="469900" indent="-457200" algn="just">
              <a:buClr>
                <a:srgbClr val="134163"/>
              </a:buClr>
              <a:buFont typeface="Wingdings" panose="05000000000000000000" pitchFamily="2" charset="2"/>
              <a:buChar char="v"/>
            </a:pPr>
            <a:r>
              <a:rPr lang="en-US" sz="2400" dirty="0">
                <a:solidFill>
                  <a:srgbClr val="292934"/>
                </a:solidFill>
                <a:latin typeface="Calibri"/>
                <a:ea typeface="Calibri"/>
                <a:cs typeface="Calibri"/>
              </a:rPr>
              <a:t>The M/WBE participation goal for this grant is </a:t>
            </a:r>
            <a:r>
              <a:rPr lang="en-US" sz="2400" b="1" dirty="0">
                <a:solidFill>
                  <a:schemeClr val="accent6"/>
                </a:solidFill>
                <a:latin typeface="Calibri"/>
                <a:ea typeface="Calibri"/>
                <a:cs typeface="Calibri"/>
              </a:rPr>
              <a:t>30% </a:t>
            </a:r>
            <a:r>
              <a:rPr lang="en-US" sz="2400" dirty="0">
                <a:solidFill>
                  <a:schemeClr val="accent6"/>
                </a:solidFill>
                <a:latin typeface="Calibri"/>
                <a:ea typeface="Calibri"/>
                <a:cs typeface="Calibri"/>
              </a:rPr>
              <a:t>of each applicant’s five-year total discretionary non-personal service budget.</a:t>
            </a:r>
            <a:r>
              <a:rPr lang="en-US" sz="2400" dirty="0">
                <a:solidFill>
                  <a:srgbClr val="292934"/>
                </a:solidFill>
                <a:latin typeface="Calibri"/>
                <a:ea typeface="Calibri"/>
                <a:cs typeface="Calibri"/>
              </a:rPr>
              <a:t> Discretionary non-personal service budget is defined as the total budget, </a:t>
            </a:r>
            <a:r>
              <a:rPr lang="en-US" sz="2400" b="1" dirty="0">
                <a:solidFill>
                  <a:schemeClr val="accent6"/>
                </a:solidFill>
                <a:latin typeface="Calibri"/>
                <a:ea typeface="Calibri"/>
                <a:cs typeface="Calibri"/>
              </a:rPr>
              <a:t>excluding the sum of funds budgeted for</a:t>
            </a:r>
            <a:r>
              <a:rPr lang="en-US" sz="2400" dirty="0">
                <a:solidFill>
                  <a:srgbClr val="292934"/>
                </a:solidFill>
                <a:latin typeface="Calibri"/>
                <a:ea typeface="Calibri"/>
                <a:cs typeface="Calibri"/>
              </a:rPr>
              <a:t>: </a:t>
            </a:r>
          </a:p>
          <a:p>
            <a:pPr marL="927100" lvl="1" indent="-457200" algn="just">
              <a:buClr>
                <a:srgbClr val="134163"/>
              </a:buClr>
              <a:buFont typeface="Wingdings" panose="05000000000000000000" pitchFamily="2" charset="2"/>
              <a:buChar char="v"/>
            </a:pPr>
            <a:r>
              <a:rPr lang="en-US" sz="2000" dirty="0">
                <a:solidFill>
                  <a:srgbClr val="292934"/>
                </a:solidFill>
                <a:latin typeface="Calibri"/>
                <a:ea typeface="Calibri"/>
                <a:cs typeface="Calibri"/>
              </a:rPr>
              <a:t>direct personal services (i.e., professional and support staff salaries) and fringe benefits; and </a:t>
            </a:r>
            <a:endParaRPr lang="en-US" sz="2000" dirty="0">
              <a:solidFill>
                <a:srgbClr val="000000"/>
              </a:solidFill>
              <a:latin typeface="Corbel" panose="020B0503020204020204"/>
              <a:ea typeface="Calibri"/>
              <a:cs typeface="Calibri"/>
            </a:endParaRPr>
          </a:p>
          <a:p>
            <a:pPr marL="927100" lvl="1" indent="-457200" algn="just">
              <a:buClr>
                <a:srgbClr val="134163"/>
              </a:buClr>
              <a:buFont typeface="Wingdings" panose="05000000000000000000" pitchFamily="2" charset="2"/>
              <a:buChar char="v"/>
            </a:pPr>
            <a:r>
              <a:rPr lang="en-US" sz="2000" dirty="0">
                <a:solidFill>
                  <a:srgbClr val="292934"/>
                </a:solidFill>
                <a:latin typeface="Calibri"/>
                <a:ea typeface="Calibri"/>
                <a:cs typeface="Calibri"/>
              </a:rPr>
              <a:t>rent, lease, utilities, and indirect costs, if these items are allowable expenditures.</a:t>
            </a:r>
            <a:endParaRPr lang="en-US" sz="2000" dirty="0"/>
          </a:p>
        </p:txBody>
      </p:sp>
      <p:pic>
        <p:nvPicPr>
          <p:cNvPr id="9" name="Audio 8">
            <a:hlinkClick r:id="" action="ppaction://media"/>
            <a:extLst>
              <a:ext uri="{FF2B5EF4-FFF2-40B4-BE49-F238E27FC236}">
                <a16:creationId xmlns:a16="http://schemas.microsoft.com/office/drawing/2014/main" id="{FDF93058-D3D3-133B-3669-8962DEF769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31"/>
    </mc:Choice>
    <mc:Fallback>
      <p:transition spd="slow" advTm="4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91CEA-78FB-4A03-8716-A16CBDABD1D1}"/>
              </a:ext>
            </a:extLst>
          </p:cNvPr>
          <p:cNvSpPr>
            <a:spLocks noGrp="1"/>
          </p:cNvSpPr>
          <p:nvPr>
            <p:ph type="title"/>
          </p:nvPr>
        </p:nvSpPr>
        <p:spPr>
          <a:xfrm>
            <a:off x="1374442" y="381000"/>
            <a:ext cx="6855158" cy="838200"/>
          </a:xfrm>
        </p:spPr>
        <p:txBody>
          <a:bodyPr>
            <a:noAutofit/>
          </a:bodyPr>
          <a:lstStyle/>
          <a:p>
            <a:r>
              <a:rPr lang="en-US" sz="3200" b="1" dirty="0"/>
              <a:t>Mi</a:t>
            </a:r>
            <a:r>
              <a:rPr lang="en-US" sz="3200" b="1" spc="5" dirty="0"/>
              <a:t>n</a:t>
            </a:r>
            <a:r>
              <a:rPr lang="en-US" sz="3200" b="1" spc="-5" dirty="0"/>
              <a:t>orit</a:t>
            </a:r>
            <a:r>
              <a:rPr lang="en-US" sz="3200" b="1" dirty="0"/>
              <a:t>y</a:t>
            </a:r>
            <a:r>
              <a:rPr lang="en-US" sz="3200" b="1" spc="-25" dirty="0"/>
              <a:t> </a:t>
            </a:r>
            <a:r>
              <a:rPr lang="en-US" sz="3200" b="1" dirty="0"/>
              <a:t>and</a:t>
            </a:r>
            <a:r>
              <a:rPr lang="en-US" sz="3200" b="1" spc="-15" dirty="0"/>
              <a:t> </a:t>
            </a:r>
            <a:r>
              <a:rPr lang="en-US" sz="3200" b="1" spc="-190" dirty="0"/>
              <a:t>W</a:t>
            </a:r>
            <a:r>
              <a:rPr lang="en-US" sz="3200" b="1" spc="-5" dirty="0"/>
              <a:t>ome</a:t>
            </a:r>
            <a:r>
              <a:rPr lang="en-US" sz="3200" b="1" dirty="0"/>
              <a:t>n</a:t>
            </a:r>
            <a:r>
              <a:rPr lang="en-US" sz="3200" b="1" spc="5" dirty="0"/>
              <a:t> </a:t>
            </a:r>
            <a:r>
              <a:rPr lang="en-US" sz="3200" b="1" spc="-5" dirty="0"/>
              <a:t>Owne</a:t>
            </a:r>
            <a:r>
              <a:rPr lang="en-US" sz="3200" b="1" dirty="0"/>
              <a:t>d</a:t>
            </a:r>
            <a:r>
              <a:rPr lang="en-US" sz="3200" b="1" spc="-20" dirty="0"/>
              <a:t> </a:t>
            </a:r>
            <a:r>
              <a:rPr lang="en-US" sz="3200" b="1" dirty="0"/>
              <a:t>Business </a:t>
            </a:r>
            <a:r>
              <a:rPr lang="en-US" sz="3200" b="1" spc="-5" dirty="0"/>
              <a:t>E</a:t>
            </a:r>
            <a:r>
              <a:rPr lang="en-US" sz="3200" b="1" spc="-40" dirty="0"/>
              <a:t>n</a:t>
            </a:r>
            <a:r>
              <a:rPr lang="en-US" sz="3200" b="1" spc="-60" dirty="0"/>
              <a:t>t</a:t>
            </a:r>
            <a:r>
              <a:rPr lang="en-US" sz="3200" b="1" spc="-15" dirty="0"/>
              <a:t>erprises</a:t>
            </a:r>
            <a:r>
              <a:rPr lang="en-US" sz="3200" b="1" spc="-35" dirty="0"/>
              <a:t> </a:t>
            </a:r>
            <a:r>
              <a:rPr lang="en-US" sz="3200" b="1" spc="-5" dirty="0"/>
              <a:t>(M/WBE)- </a:t>
            </a:r>
            <a:r>
              <a:rPr lang="en-US" sz="3200" b="1" i="1" spc="-5" dirty="0"/>
              <a:t>Continued</a:t>
            </a:r>
            <a:endParaRPr lang="en-US" sz="3200" b="1" i="1" dirty="0"/>
          </a:p>
        </p:txBody>
      </p:sp>
      <p:pic>
        <p:nvPicPr>
          <p:cNvPr id="4" name="Picture 3">
            <a:extLst>
              <a:ext uri="{FF2B5EF4-FFF2-40B4-BE49-F238E27FC236}">
                <a16:creationId xmlns:a16="http://schemas.microsoft.com/office/drawing/2014/main" id="{CCB2F734-5DDF-4632-BCCB-0D8725D52C4E}"/>
              </a:ext>
            </a:extLst>
          </p:cNvPr>
          <p:cNvPicPr>
            <a:picLocks noChangeAspect="1"/>
          </p:cNvPicPr>
          <p:nvPr/>
        </p:nvPicPr>
        <p:blipFill>
          <a:blip r:embed="rId4"/>
          <a:stretch>
            <a:fillRect/>
          </a:stretch>
        </p:blipFill>
        <p:spPr>
          <a:xfrm>
            <a:off x="201930" y="190447"/>
            <a:ext cx="1140051" cy="1219306"/>
          </a:xfrm>
          <a:prstGeom prst="rect">
            <a:avLst/>
          </a:prstGeom>
        </p:spPr>
      </p:pic>
      <p:graphicFrame>
        <p:nvGraphicFramePr>
          <p:cNvPr id="5" name="Table 4">
            <a:extLst>
              <a:ext uri="{FF2B5EF4-FFF2-40B4-BE49-F238E27FC236}">
                <a16:creationId xmlns:a16="http://schemas.microsoft.com/office/drawing/2014/main" id="{809C708E-4ED3-1EE9-E381-50ABA653465C}"/>
              </a:ext>
            </a:extLst>
          </p:cNvPr>
          <p:cNvGraphicFramePr>
            <a:graphicFrameLocks noGrp="1"/>
          </p:cNvGraphicFramePr>
          <p:nvPr>
            <p:extLst>
              <p:ext uri="{D42A27DB-BD31-4B8C-83A1-F6EECF244321}">
                <p14:modId xmlns:p14="http://schemas.microsoft.com/office/powerpoint/2010/main" val="3509250282"/>
              </p:ext>
            </p:extLst>
          </p:nvPr>
        </p:nvGraphicFramePr>
        <p:xfrm>
          <a:off x="353899" y="1855581"/>
          <a:ext cx="8450559" cy="4472940"/>
        </p:xfrm>
        <a:graphic>
          <a:graphicData uri="http://schemas.openxmlformats.org/drawingml/2006/table">
            <a:tbl>
              <a:tblPr firstRow="1" bandRow="1">
                <a:tableStyleId>{5C22544A-7EE6-4342-B048-85BDC9FD1C3A}</a:tableStyleId>
              </a:tblPr>
              <a:tblGrid>
                <a:gridCol w="2816853">
                  <a:extLst>
                    <a:ext uri="{9D8B030D-6E8A-4147-A177-3AD203B41FA5}">
                      <a16:colId xmlns:a16="http://schemas.microsoft.com/office/drawing/2014/main" val="2219529928"/>
                    </a:ext>
                  </a:extLst>
                </a:gridCol>
                <a:gridCol w="2816853">
                  <a:extLst>
                    <a:ext uri="{9D8B030D-6E8A-4147-A177-3AD203B41FA5}">
                      <a16:colId xmlns:a16="http://schemas.microsoft.com/office/drawing/2014/main" val="1665077700"/>
                    </a:ext>
                  </a:extLst>
                </a:gridCol>
                <a:gridCol w="2816853">
                  <a:extLst>
                    <a:ext uri="{9D8B030D-6E8A-4147-A177-3AD203B41FA5}">
                      <a16:colId xmlns:a16="http://schemas.microsoft.com/office/drawing/2014/main" val="420296069"/>
                    </a:ext>
                  </a:extLst>
                </a:gridCol>
              </a:tblGrid>
              <a:tr h="370840">
                <a:tc>
                  <a:txBody>
                    <a:bodyPr/>
                    <a:lstStyle/>
                    <a:p>
                      <a:pPr lvl="0" algn="ctr">
                        <a:buNone/>
                      </a:pPr>
                      <a:r>
                        <a:rPr lang="en-US" sz="1600" b="1" i="0" u="none" strike="noStrike" baseline="0" noProof="0" dirty="0">
                          <a:solidFill>
                            <a:srgbClr val="FFFFFF"/>
                          </a:solidFill>
                          <a:latin typeface="Corbel"/>
                        </a:rPr>
                        <a:t>Full Participation :</a:t>
                      </a:r>
                      <a:endParaRPr lang="en-US" sz="1600" dirty="0"/>
                    </a:p>
                    <a:p>
                      <a:pPr lvl="0" algn="ctr">
                        <a:buNone/>
                      </a:pPr>
                      <a:r>
                        <a:rPr lang="en-US" sz="1350" b="1" i="0" u="none" strike="noStrike" baseline="0" noProof="0" dirty="0">
                          <a:solidFill>
                            <a:srgbClr val="FFFFFF"/>
                          </a:solidFill>
                          <a:latin typeface="Corbel"/>
                        </a:rPr>
                        <a:t>This is the preferred method of compliance. Full participation is achieved when an applicant meets or exceeds the participation goals for this grant.</a:t>
                      </a:r>
                      <a:endParaRPr lang="en-US"/>
                    </a:p>
                  </a:txBody>
                  <a:tcPr/>
                </a:tc>
                <a:tc>
                  <a:txBody>
                    <a:bodyPr/>
                    <a:lstStyle/>
                    <a:p>
                      <a:pPr lvl="0" algn="ctr">
                        <a:buNone/>
                      </a:pPr>
                      <a:r>
                        <a:rPr lang="en-US" sz="1600" b="1" i="0" u="none" strike="noStrike" baseline="0" noProof="0" dirty="0">
                          <a:solidFill>
                            <a:srgbClr val="FFFFFF"/>
                          </a:solidFill>
                          <a:latin typeface="Corbel"/>
                        </a:rPr>
                        <a:t>Partial Participation, </a:t>
                      </a:r>
                      <a:endParaRPr lang="en-US" sz="1600"/>
                    </a:p>
                    <a:p>
                      <a:pPr lvl="0" algn="ctr">
                        <a:buNone/>
                      </a:pPr>
                      <a:r>
                        <a:rPr lang="en-US" sz="1600" b="1" i="0" u="none" strike="noStrike" baseline="0" noProof="0" dirty="0">
                          <a:solidFill>
                            <a:srgbClr val="FFFFFF"/>
                          </a:solidFill>
                          <a:latin typeface="Corbel"/>
                        </a:rPr>
                        <a:t>Request for </a:t>
                      </a:r>
                      <a:r>
                        <a:rPr lang="en-US" sz="1600" b="1" i="1" u="none" strike="noStrike" baseline="0" noProof="0" dirty="0">
                          <a:solidFill>
                            <a:srgbClr val="FFFFFF"/>
                          </a:solidFill>
                          <a:latin typeface="Corbel"/>
                        </a:rPr>
                        <a:t>Partial </a:t>
                      </a:r>
                      <a:r>
                        <a:rPr lang="en-US" sz="1600" b="1" i="0" u="none" strike="noStrike" baseline="0" noProof="0" dirty="0">
                          <a:solidFill>
                            <a:srgbClr val="FFFFFF"/>
                          </a:solidFill>
                          <a:latin typeface="Corbel"/>
                        </a:rPr>
                        <a:t>Waiver:</a:t>
                      </a:r>
                      <a:endParaRPr lang="en-US" sz="1600" dirty="0"/>
                    </a:p>
                    <a:p>
                      <a:pPr lvl="0" algn="ctr">
                        <a:buNone/>
                      </a:pPr>
                      <a:r>
                        <a:rPr lang="en-US" sz="1350" b="1" i="0" u="none" strike="noStrike" baseline="0" noProof="0" dirty="0">
                          <a:solidFill>
                            <a:srgbClr val="FFFFFF"/>
                          </a:solidFill>
                          <a:latin typeface="Corbel"/>
                        </a:rPr>
                        <a:t> This is acceptable only if good faith efforts to achieve full participation are made and documented, but full participation is not possible.</a:t>
                      </a:r>
                      <a:endParaRPr lang="en-US" dirty="0"/>
                    </a:p>
                  </a:txBody>
                  <a:tcPr/>
                </a:tc>
                <a:tc>
                  <a:txBody>
                    <a:bodyPr/>
                    <a:lstStyle/>
                    <a:p>
                      <a:pPr lvl="0" algn="ctr">
                        <a:buNone/>
                      </a:pPr>
                      <a:r>
                        <a:rPr lang="en-US" sz="1600" b="1" i="0" u="none" strike="noStrike" baseline="0" noProof="0" dirty="0">
                          <a:solidFill>
                            <a:srgbClr val="FFFFFF"/>
                          </a:solidFill>
                          <a:latin typeface="Corbel"/>
                        </a:rPr>
                        <a:t>No Participation, </a:t>
                      </a:r>
                      <a:endParaRPr lang="en-US" sz="1600"/>
                    </a:p>
                    <a:p>
                      <a:pPr lvl="0" algn="ctr">
                        <a:buNone/>
                      </a:pPr>
                      <a:r>
                        <a:rPr lang="en-US" sz="1600" b="1" i="0" u="none" strike="noStrike" baseline="0" noProof="0" dirty="0">
                          <a:solidFill>
                            <a:srgbClr val="FFFFFF"/>
                          </a:solidFill>
                          <a:latin typeface="Corbel"/>
                        </a:rPr>
                        <a:t>Request for </a:t>
                      </a:r>
                      <a:r>
                        <a:rPr lang="en-US" sz="1600" b="1" i="1" u="none" strike="noStrike" baseline="0" noProof="0" dirty="0">
                          <a:solidFill>
                            <a:srgbClr val="FFFFFF"/>
                          </a:solidFill>
                          <a:latin typeface="Corbel"/>
                        </a:rPr>
                        <a:t>Complete </a:t>
                      </a:r>
                      <a:r>
                        <a:rPr lang="en-US" sz="1600" b="1" i="0" u="none" strike="noStrike" baseline="0" noProof="0" dirty="0">
                          <a:solidFill>
                            <a:srgbClr val="FFFFFF"/>
                          </a:solidFill>
                          <a:latin typeface="Corbel"/>
                        </a:rPr>
                        <a:t>Waiver:</a:t>
                      </a:r>
                      <a:endParaRPr lang="en-US" sz="1600" dirty="0"/>
                    </a:p>
                    <a:p>
                      <a:pPr lvl="0" algn="ctr">
                        <a:buNone/>
                      </a:pPr>
                      <a:r>
                        <a:rPr lang="en-US" sz="1350" b="1" i="0" u="none" strike="noStrike" baseline="0" noProof="0" dirty="0">
                          <a:solidFill>
                            <a:srgbClr val="FFFFFF"/>
                          </a:solidFill>
                          <a:latin typeface="Corbel"/>
                        </a:rPr>
                        <a:t>This is acceptable only if good faith efforts to achieve full or partial participation are made and documented, but do not result in any participation by M/WBE firm(s).</a:t>
                      </a:r>
                      <a:endParaRPr lang="en-US"/>
                    </a:p>
                  </a:txBody>
                  <a:tcPr/>
                </a:tc>
                <a:extLst>
                  <a:ext uri="{0D108BD9-81ED-4DB2-BD59-A6C34878D82A}">
                    <a16:rowId xmlns:a16="http://schemas.microsoft.com/office/drawing/2014/main" val="2879423085"/>
                  </a:ext>
                </a:extLst>
              </a:tr>
              <a:tr h="370840">
                <a:tc>
                  <a:txBody>
                    <a:bodyPr/>
                    <a:lstStyle/>
                    <a:p>
                      <a:pPr marL="0" lvl="0" indent="0" algn="l">
                        <a:lnSpc>
                          <a:spcPct val="100000"/>
                        </a:lnSpc>
                        <a:buNone/>
                      </a:pPr>
                      <a:r>
                        <a:rPr lang="en-US" sz="1400" b="0" i="0" u="none" strike="noStrike" baseline="0" noProof="0" dirty="0">
                          <a:solidFill>
                            <a:srgbClr val="000000"/>
                          </a:solidFill>
                          <a:latin typeface="Corbel"/>
                        </a:rPr>
                        <a:t>COMPLETE FORMS:</a:t>
                      </a:r>
                    </a:p>
                    <a:p>
                      <a:pPr marL="285750" lvl="0" indent="-285750" algn="l">
                        <a:lnSpc>
                          <a:spcPct val="100000"/>
                        </a:lnSpc>
                        <a:buFont typeface="Arial"/>
                        <a:buChar char="•"/>
                      </a:pPr>
                      <a:r>
                        <a:rPr lang="en-US" sz="1400" b="0" i="0" u="none" strike="noStrike" baseline="0" noProof="0" dirty="0">
                          <a:solidFill>
                            <a:srgbClr val="000000"/>
                          </a:solidFill>
                          <a:latin typeface="Corbel"/>
                        </a:rPr>
                        <a:t>M/WBE Goal Calculation Worksheet</a:t>
                      </a:r>
                    </a:p>
                    <a:p>
                      <a:pPr marL="285750" lvl="0" indent="-285750" algn="l">
                        <a:lnSpc>
                          <a:spcPct val="100000"/>
                        </a:lnSpc>
                        <a:buFont typeface="Arial"/>
                        <a:buChar char="•"/>
                      </a:pPr>
                      <a:r>
                        <a:rPr lang="en-US" sz="1400" b="0" i="0" u="none" strike="noStrike" baseline="0" noProof="0" dirty="0">
                          <a:solidFill>
                            <a:srgbClr val="000000"/>
                          </a:solidFill>
                          <a:latin typeface="Corbel"/>
                        </a:rPr>
                        <a:t>M/WBE Cover Letter</a:t>
                      </a:r>
                    </a:p>
                    <a:p>
                      <a:pPr marL="285750" lvl="0" indent="-285750" algn="l">
                        <a:lnSpc>
                          <a:spcPct val="100000"/>
                        </a:lnSpc>
                        <a:buFont typeface="Arial"/>
                        <a:buChar char="•"/>
                      </a:pPr>
                      <a:r>
                        <a:rPr lang="en-US" sz="1400" b="0" i="0" u="none" strike="noStrike" baseline="0" noProof="0" dirty="0">
                          <a:solidFill>
                            <a:srgbClr val="000000"/>
                          </a:solidFill>
                          <a:latin typeface="Corbel"/>
                        </a:rPr>
                        <a:t>M/WBE 100 Utilization Plan</a:t>
                      </a:r>
                    </a:p>
                    <a:p>
                      <a:pPr marL="285750" lvl="0" indent="-285750" algn="l">
                        <a:lnSpc>
                          <a:spcPct val="100000"/>
                        </a:lnSpc>
                        <a:buFont typeface="Arial"/>
                        <a:buChar char="•"/>
                      </a:pPr>
                      <a:r>
                        <a:rPr lang="en-US" sz="1400" b="0" i="0" u="none" strike="noStrike" baseline="0" noProof="0" dirty="0">
                          <a:solidFill>
                            <a:srgbClr val="000000"/>
                          </a:solidFill>
                          <a:latin typeface="Corbel"/>
                        </a:rPr>
                        <a:t>M/WBE 102 Notice of Intent to Participate</a:t>
                      </a:r>
                    </a:p>
                    <a:p>
                      <a:pPr marL="285750" lvl="0" indent="-285750">
                        <a:buFont typeface="Arial"/>
                        <a:buChar char="•"/>
                      </a:pPr>
                      <a:r>
                        <a:rPr lang="en-US" sz="1400" b="0" i="0" u="none" strike="noStrike" baseline="0" noProof="0" dirty="0">
                          <a:solidFill>
                            <a:srgbClr val="000000"/>
                          </a:solidFill>
                          <a:latin typeface="Corbel"/>
                        </a:rPr>
                        <a:t>EEO 100 Staffing Plan</a:t>
                      </a:r>
                      <a:endParaRPr lang="en-US" sz="1400"/>
                    </a:p>
                  </a:txBody>
                  <a:tcPr/>
                </a:tc>
                <a:tc>
                  <a:txBody>
                    <a:bodyPr/>
                    <a:lstStyle/>
                    <a:p>
                      <a:pPr marL="0" lvl="0" indent="0">
                        <a:buNone/>
                      </a:pPr>
                      <a:r>
                        <a:rPr lang="en-US" sz="1400" b="0" i="0" u="none" strike="noStrike" baseline="0" noProof="0" dirty="0">
                          <a:solidFill>
                            <a:srgbClr val="000000"/>
                          </a:solidFill>
                        </a:rPr>
                        <a:t>COMPLETE FORMS:</a:t>
                      </a:r>
                      <a:endParaRPr lang="en-US" sz="1400"/>
                    </a:p>
                    <a:p>
                      <a:pPr marL="285750" lvl="0" indent="-285750">
                        <a:buFont typeface="Arial"/>
                        <a:buChar char="•"/>
                      </a:pPr>
                      <a:r>
                        <a:rPr lang="en-US" sz="1400" b="0" i="0" u="none" strike="noStrike" baseline="0" noProof="0" dirty="0">
                          <a:solidFill>
                            <a:srgbClr val="000000"/>
                          </a:solidFill>
                          <a:latin typeface="Corbel"/>
                        </a:rPr>
                        <a:t>M/WBE Goal Calculation Worksheet </a:t>
                      </a:r>
                      <a:endParaRPr lang="en-US" sz="1400"/>
                    </a:p>
                    <a:p>
                      <a:pPr marL="285750" lvl="0" indent="-285750">
                        <a:buFont typeface="Arial"/>
                        <a:buChar char="•"/>
                      </a:pPr>
                      <a:r>
                        <a:rPr lang="en-US" sz="1400" b="0" i="0" u="none" strike="noStrike" baseline="0" noProof="0" dirty="0">
                          <a:solidFill>
                            <a:srgbClr val="000000"/>
                          </a:solidFill>
                          <a:latin typeface="Corbel"/>
                        </a:rPr>
                        <a:t>M/WBE Cover Letter </a:t>
                      </a:r>
                      <a:endParaRPr lang="en-US" sz="1400"/>
                    </a:p>
                    <a:p>
                      <a:pPr marL="285750" lvl="0" indent="-285750">
                        <a:buFont typeface="Arial"/>
                        <a:buChar char="•"/>
                      </a:pPr>
                      <a:r>
                        <a:rPr lang="en-US" sz="1400" b="0" i="0" u="none" strike="noStrike" baseline="0" noProof="0" dirty="0">
                          <a:solidFill>
                            <a:srgbClr val="000000"/>
                          </a:solidFill>
                          <a:latin typeface="Corbel"/>
                        </a:rPr>
                        <a:t>M/WBE 100 Utilization Plan </a:t>
                      </a:r>
                      <a:endParaRPr lang="en-US" sz="1400"/>
                    </a:p>
                    <a:p>
                      <a:pPr marL="285750" lvl="0" indent="-285750">
                        <a:buFont typeface="Arial"/>
                        <a:buChar char="•"/>
                      </a:pPr>
                      <a:r>
                        <a:rPr lang="en-US" sz="1400" b="0" i="0" u="none" strike="noStrike" baseline="0" noProof="0" dirty="0">
                          <a:solidFill>
                            <a:srgbClr val="000000"/>
                          </a:solidFill>
                          <a:latin typeface="Corbel"/>
                        </a:rPr>
                        <a:t>M/WBE 101 Request for Waiver </a:t>
                      </a:r>
                      <a:endParaRPr lang="en-US" sz="1400"/>
                    </a:p>
                    <a:p>
                      <a:pPr marL="285750" lvl="0" indent="-285750">
                        <a:buFont typeface="Arial"/>
                        <a:buChar char="•"/>
                      </a:pPr>
                      <a:r>
                        <a:rPr lang="en-US" sz="1400" b="0" i="0" u="none" strike="noStrike" baseline="0" noProof="0" dirty="0">
                          <a:solidFill>
                            <a:srgbClr val="000000"/>
                          </a:solidFill>
                          <a:latin typeface="Corbel"/>
                        </a:rPr>
                        <a:t>M/WBE 102 Notice of Intent to Participate </a:t>
                      </a:r>
                      <a:endParaRPr lang="en-US" sz="1400"/>
                    </a:p>
                    <a:p>
                      <a:pPr marL="285750" lvl="0" indent="-285750">
                        <a:buFont typeface="Arial"/>
                        <a:buChar char="•"/>
                      </a:pPr>
                      <a:r>
                        <a:rPr lang="en-US" sz="1400" b="0" i="0" u="none" strike="noStrike" baseline="0" noProof="0" dirty="0">
                          <a:solidFill>
                            <a:srgbClr val="000000"/>
                          </a:solidFill>
                          <a:latin typeface="Corbel"/>
                        </a:rPr>
                        <a:t>M/WBE 105 Contractor’s Good Faith Efforts </a:t>
                      </a:r>
                      <a:endParaRPr lang="en-US" sz="1400"/>
                    </a:p>
                    <a:p>
                      <a:pPr marL="285750" lvl="0" indent="-285750">
                        <a:buFont typeface="Arial"/>
                        <a:buChar char="•"/>
                      </a:pPr>
                      <a:r>
                        <a:rPr lang="en-US" sz="1400" b="0" i="0" u="none" strike="noStrike" baseline="0" noProof="0" dirty="0">
                          <a:solidFill>
                            <a:srgbClr val="000000"/>
                          </a:solidFill>
                          <a:latin typeface="Corbel"/>
                        </a:rPr>
                        <a:t>M/WBE 105A Contractor Unavailable Certification </a:t>
                      </a:r>
                      <a:endParaRPr lang="en-US" sz="1400"/>
                    </a:p>
                    <a:p>
                      <a:pPr marL="285750" lvl="0" indent="-285750">
                        <a:buFont typeface="Arial"/>
                        <a:buChar char="•"/>
                      </a:pPr>
                      <a:r>
                        <a:rPr lang="en-US" sz="1400" b="0" i="0" u="none" strike="noStrike" baseline="0" noProof="0" dirty="0">
                          <a:solidFill>
                            <a:srgbClr val="000000"/>
                          </a:solidFill>
                          <a:latin typeface="Corbel"/>
                        </a:rPr>
                        <a:t>EEO 100 Staffing Plan</a:t>
                      </a:r>
                      <a:endParaRPr lang="en-US" sz="1400"/>
                    </a:p>
                  </a:txBody>
                  <a:tcPr/>
                </a:tc>
                <a:tc>
                  <a:txBody>
                    <a:bodyPr/>
                    <a:lstStyle/>
                    <a:p>
                      <a:pPr lvl="0">
                        <a:buNone/>
                      </a:pPr>
                      <a:r>
                        <a:rPr lang="en-US" sz="1400" b="0" i="0" u="none" strike="noStrike" baseline="0" noProof="0" dirty="0">
                          <a:solidFill>
                            <a:srgbClr val="000000"/>
                          </a:solidFill>
                          <a:latin typeface="Corbel"/>
                        </a:rPr>
                        <a:t>COMPLETE FORMS: </a:t>
                      </a:r>
                      <a:endParaRPr lang="en-US" sz="1400"/>
                    </a:p>
                    <a:p>
                      <a:pPr marL="285750" lvl="0" indent="-285750">
                        <a:buFont typeface="Arial"/>
                        <a:buChar char="•"/>
                      </a:pPr>
                      <a:r>
                        <a:rPr lang="en-US" sz="1400" b="0" i="0" u="none" strike="noStrike" baseline="0" noProof="0" dirty="0">
                          <a:solidFill>
                            <a:srgbClr val="000000"/>
                          </a:solidFill>
                          <a:latin typeface="Corbel"/>
                        </a:rPr>
                        <a:t>M/WBE Goal Calculation Worksheet </a:t>
                      </a:r>
                      <a:endParaRPr lang="en-US" sz="1400"/>
                    </a:p>
                    <a:p>
                      <a:pPr marL="285750" lvl="0" indent="-285750">
                        <a:buFont typeface="Arial"/>
                        <a:buChar char="•"/>
                      </a:pPr>
                      <a:r>
                        <a:rPr lang="en-US" sz="1400" b="0" i="0" u="none" strike="noStrike" baseline="0" noProof="0" dirty="0">
                          <a:solidFill>
                            <a:srgbClr val="000000"/>
                          </a:solidFill>
                          <a:latin typeface="Corbel"/>
                        </a:rPr>
                        <a:t>M/WBE Cover Letter </a:t>
                      </a:r>
                      <a:endParaRPr lang="en-US" sz="1400"/>
                    </a:p>
                    <a:p>
                      <a:pPr marL="285750" lvl="0" indent="-285750">
                        <a:buFont typeface="Arial"/>
                        <a:buChar char="•"/>
                      </a:pPr>
                      <a:r>
                        <a:rPr lang="en-US" sz="1400" b="0" i="0" u="none" strike="noStrike" baseline="0" noProof="0" dirty="0">
                          <a:solidFill>
                            <a:srgbClr val="000000"/>
                          </a:solidFill>
                          <a:latin typeface="Corbel"/>
                        </a:rPr>
                        <a:t>M/WBE 101 Request for Waiver </a:t>
                      </a:r>
                      <a:endParaRPr lang="en-US" sz="1400"/>
                    </a:p>
                    <a:p>
                      <a:pPr marL="285750" lvl="0" indent="-285750">
                        <a:buFont typeface="Arial"/>
                        <a:buChar char="•"/>
                      </a:pPr>
                      <a:r>
                        <a:rPr lang="en-US" sz="1400" b="0" i="0" u="none" strike="noStrike" baseline="0" noProof="0" dirty="0">
                          <a:solidFill>
                            <a:srgbClr val="000000"/>
                          </a:solidFill>
                          <a:latin typeface="Corbel"/>
                        </a:rPr>
                        <a:t>M/WBE 105 Contractor’s Good Faith Efforts </a:t>
                      </a:r>
                      <a:endParaRPr lang="en-US" sz="1400"/>
                    </a:p>
                    <a:p>
                      <a:pPr marL="285750" lvl="0" indent="-285750">
                        <a:buFont typeface="Arial"/>
                        <a:buChar char="•"/>
                      </a:pPr>
                      <a:r>
                        <a:rPr lang="en-US" sz="1400" b="0" i="0" u="none" strike="noStrike" baseline="0" noProof="0" dirty="0">
                          <a:solidFill>
                            <a:srgbClr val="000000"/>
                          </a:solidFill>
                          <a:latin typeface="Corbel"/>
                        </a:rPr>
                        <a:t>M/WBE 105A Contractor Unavailable Certification </a:t>
                      </a:r>
                      <a:endParaRPr lang="en-US" sz="1400"/>
                    </a:p>
                    <a:p>
                      <a:pPr marL="285750" lvl="0" indent="-285750">
                        <a:buFont typeface="Arial"/>
                        <a:buChar char="•"/>
                      </a:pPr>
                      <a:r>
                        <a:rPr lang="en-US" sz="1400" b="0" i="0" u="none" strike="noStrike" baseline="0" noProof="0" dirty="0">
                          <a:solidFill>
                            <a:srgbClr val="000000"/>
                          </a:solidFill>
                          <a:latin typeface="Corbel"/>
                        </a:rPr>
                        <a:t>EEO 100 Staffing Plan</a:t>
                      </a:r>
                      <a:endParaRPr lang="en-US" sz="1400"/>
                    </a:p>
                  </a:txBody>
                  <a:tcPr/>
                </a:tc>
                <a:extLst>
                  <a:ext uri="{0D108BD9-81ED-4DB2-BD59-A6C34878D82A}">
                    <a16:rowId xmlns:a16="http://schemas.microsoft.com/office/drawing/2014/main" val="1175335962"/>
                  </a:ext>
                </a:extLst>
              </a:tr>
            </a:tbl>
          </a:graphicData>
        </a:graphic>
      </p:graphicFrame>
      <p:pic>
        <p:nvPicPr>
          <p:cNvPr id="8" name="Audio 7">
            <a:hlinkClick r:id="" action="ppaction://media"/>
            <a:extLst>
              <a:ext uri="{FF2B5EF4-FFF2-40B4-BE49-F238E27FC236}">
                <a16:creationId xmlns:a16="http://schemas.microsoft.com/office/drawing/2014/main" id="{8457B0B0-B107-B30B-ED44-693CA138F1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544875760"/>
      </p:ext>
    </p:extLst>
  </p:cSld>
  <p:clrMapOvr>
    <a:masterClrMapping/>
  </p:clrMapOvr>
  <mc:AlternateContent xmlns:mc="http://schemas.openxmlformats.org/markup-compatibility/2006">
    <mc:Choice xmlns:p14="http://schemas.microsoft.com/office/powerpoint/2010/main" Requires="p14">
      <p:transition spd="slow" p14:dur="2000" advTm="133977"/>
    </mc:Choice>
    <mc:Fallback>
      <p:transition spd="slow" advTm="133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7649" y="196426"/>
            <a:ext cx="7521482" cy="1015688"/>
          </a:xfrm>
          <a:prstGeom prst="rect">
            <a:avLst/>
          </a:prstGeom>
        </p:spPr>
        <p:txBody>
          <a:bodyPr vert="horz" wrap="square" lIns="0" tIns="396265" rIns="0" bIns="0" rtlCol="0">
            <a:spAutoFit/>
          </a:bodyPr>
          <a:lstStyle/>
          <a:p>
            <a:pPr marL="734060">
              <a:lnSpc>
                <a:spcPct val="100000"/>
              </a:lnSpc>
            </a:pPr>
            <a:r>
              <a:rPr lang="en-US" b="1" dirty="0"/>
              <a:t>Proposal Narrative Format</a:t>
            </a:r>
          </a:p>
        </p:txBody>
      </p:sp>
      <p:sp>
        <p:nvSpPr>
          <p:cNvPr id="3" name="object 3"/>
          <p:cNvSpPr/>
          <p:nvPr/>
        </p:nvSpPr>
        <p:spPr>
          <a:xfrm>
            <a:off x="285749" y="197683"/>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85749" y="1600200"/>
            <a:ext cx="8477251" cy="4847481"/>
          </a:xfrm>
          <a:prstGeom prst="rect">
            <a:avLst/>
          </a:prstGeom>
        </p:spPr>
        <p:txBody>
          <a:bodyPr vert="horz" wrap="square" lIns="0" tIns="0" rIns="0" bIns="0" rtlCol="0" anchor="t">
            <a:spAutoFit/>
          </a:bodyPr>
          <a:lstStyle/>
          <a:p>
            <a:pPr marL="339725" indent="-339725" algn="just">
              <a:lnSpc>
                <a:spcPct val="100000"/>
              </a:lnSpc>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Th</a:t>
            </a:r>
            <a:r>
              <a:rPr lang="en-US" sz="2000" dirty="0">
                <a:solidFill>
                  <a:srgbClr val="292934"/>
                </a:solidFill>
                <a:latin typeface="Calibri"/>
                <a:cs typeface="Calibri"/>
              </a:rPr>
              <a:t>e </a:t>
            </a:r>
            <a:r>
              <a:rPr lang="en-US" sz="2000" spc="-5" dirty="0">
                <a:solidFill>
                  <a:srgbClr val="292934"/>
                </a:solidFill>
                <a:latin typeface="Calibri"/>
                <a:cs typeface="Calibri"/>
              </a:rPr>
              <a:t>p</a:t>
            </a:r>
            <a:r>
              <a:rPr lang="en-US" sz="2000" spc="-25" dirty="0">
                <a:solidFill>
                  <a:srgbClr val="292934"/>
                </a:solidFill>
                <a:latin typeface="Calibri"/>
                <a:cs typeface="Calibri"/>
              </a:rPr>
              <a:t>r</a:t>
            </a:r>
            <a:r>
              <a:rPr lang="en-US" sz="2000" spc="-5" dirty="0">
                <a:solidFill>
                  <a:srgbClr val="292934"/>
                </a:solidFill>
                <a:latin typeface="Calibri"/>
                <a:cs typeface="Calibri"/>
              </a:rPr>
              <a:t>opo</a:t>
            </a:r>
            <a:r>
              <a:rPr lang="en-US" sz="2000" dirty="0">
                <a:solidFill>
                  <a:srgbClr val="292934"/>
                </a:solidFill>
                <a:latin typeface="Calibri"/>
                <a:cs typeface="Calibri"/>
              </a:rPr>
              <a:t>sal</a:t>
            </a:r>
            <a:r>
              <a:rPr lang="en-US" sz="2000" spc="5" dirty="0">
                <a:solidFill>
                  <a:srgbClr val="292934"/>
                </a:solidFill>
                <a:latin typeface="Calibri"/>
                <a:cs typeface="Calibri"/>
              </a:rPr>
              <a:t> </a:t>
            </a:r>
            <a:r>
              <a:rPr lang="en-US" sz="2000" b="1" spc="-15" dirty="0">
                <a:solidFill>
                  <a:schemeClr val="accent6"/>
                </a:solidFill>
                <a:latin typeface="Calibri"/>
                <a:cs typeface="Calibri"/>
              </a:rPr>
              <a:t>nar</a:t>
            </a:r>
            <a:r>
              <a:rPr lang="en-US" sz="2000" b="1" spc="-50" dirty="0">
                <a:solidFill>
                  <a:schemeClr val="accent6"/>
                </a:solidFill>
                <a:latin typeface="Calibri"/>
                <a:cs typeface="Calibri"/>
              </a:rPr>
              <a:t>r</a:t>
            </a:r>
            <a:r>
              <a:rPr lang="en-US" sz="2000" b="1" spc="-15" dirty="0">
                <a:solidFill>
                  <a:schemeClr val="accent6"/>
                </a:solidFill>
                <a:latin typeface="Calibri"/>
                <a:cs typeface="Calibri"/>
              </a:rPr>
              <a:t>a</a:t>
            </a:r>
            <a:r>
              <a:rPr lang="en-US" sz="2000" b="1" dirty="0">
                <a:solidFill>
                  <a:schemeClr val="accent6"/>
                </a:solidFill>
                <a:latin typeface="Calibri"/>
                <a:cs typeface="Calibri"/>
              </a:rPr>
              <a:t>t</a:t>
            </a:r>
            <a:r>
              <a:rPr lang="en-US" sz="2000" b="1" spc="-10" dirty="0">
                <a:solidFill>
                  <a:schemeClr val="accent6"/>
                </a:solidFill>
                <a:latin typeface="Calibri"/>
                <a:cs typeface="Calibri"/>
              </a:rPr>
              <a:t>i</a:t>
            </a:r>
            <a:r>
              <a:rPr lang="en-US" sz="2000" b="1" spc="-20" dirty="0">
                <a:solidFill>
                  <a:schemeClr val="accent6"/>
                </a:solidFill>
                <a:latin typeface="Calibri"/>
                <a:cs typeface="Calibri"/>
              </a:rPr>
              <a:t>v</a:t>
            </a:r>
            <a:r>
              <a:rPr lang="en-US" sz="2000" b="1" spc="-10" dirty="0">
                <a:solidFill>
                  <a:schemeClr val="accent6"/>
                </a:solidFill>
                <a:latin typeface="Calibri"/>
                <a:cs typeface="Calibri"/>
              </a:rPr>
              <a:t>e </a:t>
            </a:r>
            <a:r>
              <a:rPr lang="en-US" sz="2000" b="1" spc="-5" dirty="0">
                <a:solidFill>
                  <a:schemeClr val="accent6"/>
                </a:solidFill>
                <a:latin typeface="Calibri"/>
                <a:cs typeface="Calibri"/>
              </a:rPr>
              <a:t>s</a:t>
            </a:r>
            <a:r>
              <a:rPr lang="en-US" sz="2000" b="1" dirty="0">
                <a:solidFill>
                  <a:schemeClr val="accent6"/>
                </a:solidFill>
                <a:latin typeface="Calibri"/>
                <a:cs typeface="Calibri"/>
              </a:rPr>
              <a:t>h</a:t>
            </a:r>
            <a:r>
              <a:rPr lang="en-US" sz="2000" b="1" spc="-5" dirty="0">
                <a:solidFill>
                  <a:schemeClr val="accent6"/>
                </a:solidFill>
                <a:latin typeface="Calibri"/>
                <a:cs typeface="Calibri"/>
              </a:rPr>
              <a:t>oul</a:t>
            </a:r>
            <a:r>
              <a:rPr lang="en-US" sz="2000" b="1" dirty="0">
                <a:solidFill>
                  <a:schemeClr val="accent6"/>
                </a:solidFill>
                <a:latin typeface="Calibri"/>
                <a:cs typeface="Calibri"/>
              </a:rPr>
              <a:t>d</a:t>
            </a:r>
            <a:r>
              <a:rPr lang="en-US" sz="2000" b="1" spc="10" dirty="0">
                <a:solidFill>
                  <a:schemeClr val="accent6"/>
                </a:solidFill>
                <a:latin typeface="Calibri"/>
                <a:cs typeface="Calibri"/>
              </a:rPr>
              <a:t> </a:t>
            </a:r>
            <a:r>
              <a:rPr lang="en-US" sz="2000" b="1" spc="-15" dirty="0">
                <a:solidFill>
                  <a:schemeClr val="accent6"/>
                </a:solidFill>
                <a:latin typeface="Calibri"/>
                <a:cs typeface="Calibri"/>
              </a:rPr>
              <a:t>d</a:t>
            </a:r>
            <a:r>
              <a:rPr lang="en-US" sz="2000" b="1" spc="-5" dirty="0">
                <a:solidFill>
                  <a:schemeClr val="accent6"/>
                </a:solidFill>
                <a:latin typeface="Calibri"/>
                <a:cs typeface="Calibri"/>
              </a:rPr>
              <a:t>e</a:t>
            </a:r>
            <a:r>
              <a:rPr lang="en-US" sz="2000" b="1" spc="-15" dirty="0">
                <a:solidFill>
                  <a:schemeClr val="accent6"/>
                </a:solidFill>
                <a:latin typeface="Calibri"/>
                <a:cs typeface="Calibri"/>
              </a:rPr>
              <a:t>scr</a:t>
            </a:r>
            <a:r>
              <a:rPr lang="en-US" sz="2000" b="1" spc="-5" dirty="0">
                <a:solidFill>
                  <a:schemeClr val="accent6"/>
                </a:solidFill>
                <a:latin typeface="Calibri"/>
                <a:cs typeface="Calibri"/>
              </a:rPr>
              <a:t>i</a:t>
            </a:r>
            <a:r>
              <a:rPr lang="en-US" sz="2000" b="1" spc="-15" dirty="0">
                <a:solidFill>
                  <a:schemeClr val="accent6"/>
                </a:solidFill>
                <a:latin typeface="Calibri"/>
                <a:cs typeface="Calibri"/>
              </a:rPr>
              <a:t>b</a:t>
            </a:r>
            <a:r>
              <a:rPr lang="en-US" sz="2000" b="1" spc="-10" dirty="0">
                <a:solidFill>
                  <a:schemeClr val="accent6"/>
                </a:solidFill>
                <a:latin typeface="Calibri"/>
                <a:cs typeface="Calibri"/>
              </a:rPr>
              <a:t>e</a:t>
            </a:r>
            <a:r>
              <a:rPr lang="en-US" sz="2000" b="1" spc="15" dirty="0">
                <a:solidFill>
                  <a:schemeClr val="accent6"/>
                </a:solidFill>
                <a:latin typeface="Calibri"/>
                <a:cs typeface="Calibri"/>
              </a:rPr>
              <a:t> </a:t>
            </a:r>
            <a:r>
              <a:rPr lang="en-US" sz="2000" b="1" dirty="0">
                <a:solidFill>
                  <a:schemeClr val="accent6"/>
                </a:solidFill>
                <a:latin typeface="Calibri"/>
                <a:cs typeface="Calibri"/>
              </a:rPr>
              <a:t>all </a:t>
            </a:r>
            <a:r>
              <a:rPr lang="en-US" sz="2000" b="1" spc="-10" dirty="0">
                <a:solidFill>
                  <a:schemeClr val="accent6"/>
                </a:solidFill>
                <a:latin typeface="Calibri"/>
                <a:cs typeface="Calibri"/>
              </a:rPr>
              <a:t>2025-2030</a:t>
            </a:r>
            <a:r>
              <a:rPr lang="en-US" sz="2000" b="1" spc="5" dirty="0">
                <a:solidFill>
                  <a:schemeClr val="accent6"/>
                </a:solidFill>
                <a:latin typeface="Calibri"/>
                <a:cs typeface="Calibri"/>
              </a:rPr>
              <a:t> </a:t>
            </a:r>
            <a:r>
              <a:rPr lang="en-US" sz="2000" b="1" spc="-5" dirty="0">
                <a:solidFill>
                  <a:schemeClr val="accent6"/>
                </a:solidFill>
                <a:latin typeface="Calibri"/>
                <a:cs typeface="Calibri"/>
              </a:rPr>
              <a:t>p</a:t>
            </a:r>
            <a:r>
              <a:rPr lang="en-US" sz="2000" b="1" spc="-25" dirty="0">
                <a:solidFill>
                  <a:schemeClr val="accent6"/>
                </a:solidFill>
                <a:latin typeface="Calibri"/>
                <a:cs typeface="Calibri"/>
              </a:rPr>
              <a:t>r</a:t>
            </a:r>
            <a:r>
              <a:rPr lang="en-US" sz="2000" b="1" spc="-5" dirty="0">
                <a:solidFill>
                  <a:schemeClr val="accent6"/>
                </a:solidFill>
                <a:latin typeface="Calibri"/>
                <a:cs typeface="Calibri"/>
              </a:rPr>
              <a:t>opo</a:t>
            </a:r>
            <a:r>
              <a:rPr lang="en-US" sz="2000" b="1" dirty="0">
                <a:solidFill>
                  <a:schemeClr val="accent6"/>
                </a:solidFill>
                <a:latin typeface="Calibri"/>
                <a:cs typeface="Calibri"/>
              </a:rPr>
              <a:t>s</a:t>
            </a:r>
            <a:r>
              <a:rPr lang="en-US" sz="2000" b="1" spc="-10" dirty="0">
                <a:solidFill>
                  <a:schemeClr val="accent6"/>
                </a:solidFill>
                <a:latin typeface="Calibri"/>
                <a:cs typeface="Calibri"/>
              </a:rPr>
              <a:t>ed</a:t>
            </a:r>
            <a:r>
              <a:rPr lang="en-US" sz="2000" b="1" dirty="0">
                <a:solidFill>
                  <a:schemeClr val="accent6"/>
                </a:solidFill>
                <a:latin typeface="Calibri"/>
                <a:cs typeface="Calibri"/>
              </a:rPr>
              <a:t> </a:t>
            </a:r>
            <a:r>
              <a:rPr lang="en-US" sz="2000" b="1" spc="-10" dirty="0">
                <a:solidFill>
                  <a:schemeClr val="accent6"/>
                </a:solidFill>
                <a:latin typeface="Calibri"/>
                <a:cs typeface="Calibri"/>
              </a:rPr>
              <a:t>ac</a:t>
            </a:r>
            <a:r>
              <a:rPr lang="en-US" sz="2000" b="1" spc="-15" dirty="0">
                <a:solidFill>
                  <a:schemeClr val="accent6"/>
                </a:solidFill>
                <a:latin typeface="Calibri"/>
                <a:cs typeface="Calibri"/>
              </a:rPr>
              <a:t>t</a:t>
            </a:r>
            <a:r>
              <a:rPr lang="en-US" sz="2000" b="1" spc="-5" dirty="0">
                <a:solidFill>
                  <a:schemeClr val="accent6"/>
                </a:solidFill>
                <a:latin typeface="Calibri"/>
                <a:cs typeface="Calibri"/>
              </a:rPr>
              <a:t>i</a:t>
            </a:r>
            <a:r>
              <a:rPr lang="en-US" sz="2000" b="1" dirty="0">
                <a:solidFill>
                  <a:schemeClr val="accent6"/>
                </a:solidFill>
                <a:latin typeface="Calibri"/>
                <a:cs typeface="Calibri"/>
              </a:rPr>
              <a:t>vi</a:t>
            </a:r>
            <a:r>
              <a:rPr lang="en-US" sz="2000" b="1" spc="-10" dirty="0">
                <a:solidFill>
                  <a:schemeClr val="accent6"/>
                </a:solidFill>
                <a:latin typeface="Calibri"/>
                <a:cs typeface="Calibri"/>
              </a:rPr>
              <a:t>t</a:t>
            </a:r>
            <a:r>
              <a:rPr lang="en-US" sz="2000" b="1" spc="-5" dirty="0">
                <a:solidFill>
                  <a:schemeClr val="accent6"/>
                </a:solidFill>
                <a:latin typeface="Calibri"/>
                <a:cs typeface="Calibri"/>
              </a:rPr>
              <a:t>i</a:t>
            </a:r>
            <a:r>
              <a:rPr lang="en-US" sz="2000" b="1" spc="-10" dirty="0">
                <a:solidFill>
                  <a:schemeClr val="accent6"/>
                </a:solidFill>
                <a:latin typeface="Calibri"/>
                <a:cs typeface="Calibri"/>
              </a:rPr>
              <a:t>es</a:t>
            </a:r>
            <a:r>
              <a:rPr lang="en-US" sz="2000" b="1" spc="15" dirty="0">
                <a:solidFill>
                  <a:schemeClr val="accent6"/>
                </a:solidFill>
                <a:latin typeface="Calibri"/>
                <a:cs typeface="Calibri"/>
              </a:rPr>
              <a:t> </a:t>
            </a:r>
            <a:r>
              <a:rPr lang="en-US" sz="2000" b="1" spc="-5" dirty="0">
                <a:solidFill>
                  <a:schemeClr val="accent6"/>
                </a:solidFill>
                <a:latin typeface="Calibri"/>
                <a:cs typeface="Calibri"/>
              </a:rPr>
              <a:t>i</a:t>
            </a:r>
            <a:r>
              <a:rPr lang="en-US" sz="2000" b="1" dirty="0">
                <a:solidFill>
                  <a:schemeClr val="accent6"/>
                </a:solidFill>
                <a:latin typeface="Calibri"/>
                <a:cs typeface="Calibri"/>
              </a:rPr>
              <a:t>n</a:t>
            </a:r>
            <a:r>
              <a:rPr lang="en-US" sz="2000" b="1" spc="10" dirty="0">
                <a:solidFill>
                  <a:schemeClr val="accent6"/>
                </a:solidFill>
                <a:latin typeface="Calibri"/>
                <a:cs typeface="Calibri"/>
              </a:rPr>
              <a:t> </a:t>
            </a:r>
            <a:r>
              <a:rPr lang="en-US" sz="2000" b="1" spc="-15" dirty="0">
                <a:solidFill>
                  <a:schemeClr val="accent6"/>
                </a:solidFill>
                <a:latin typeface="Calibri"/>
                <a:cs typeface="Calibri"/>
              </a:rPr>
              <a:t>de</a:t>
            </a:r>
            <a:r>
              <a:rPr lang="en-US" sz="2000" b="1" spc="-40" dirty="0">
                <a:solidFill>
                  <a:schemeClr val="accent6"/>
                </a:solidFill>
                <a:latin typeface="Calibri"/>
                <a:cs typeface="Calibri"/>
              </a:rPr>
              <a:t>t</a:t>
            </a:r>
            <a:r>
              <a:rPr lang="en-US" sz="2000" b="1" dirty="0">
                <a:solidFill>
                  <a:schemeClr val="accent6"/>
                </a:solidFill>
                <a:latin typeface="Calibri"/>
                <a:cs typeface="Calibri"/>
              </a:rPr>
              <a:t>ail th</a:t>
            </a:r>
            <a:r>
              <a:rPr lang="en-US" sz="2000" b="1" spc="-15" dirty="0">
                <a:solidFill>
                  <a:schemeClr val="accent6"/>
                </a:solidFill>
                <a:latin typeface="Calibri"/>
                <a:cs typeface="Calibri"/>
              </a:rPr>
              <a:t>a</a:t>
            </a:r>
            <a:r>
              <a:rPr lang="en-US" sz="2000" b="1" spc="-10" dirty="0">
                <a:solidFill>
                  <a:schemeClr val="accent6"/>
                </a:solidFill>
                <a:latin typeface="Calibri"/>
                <a:cs typeface="Calibri"/>
              </a:rPr>
              <a:t>t</a:t>
            </a:r>
            <a:r>
              <a:rPr lang="en-US" sz="2000" b="1" dirty="0">
                <a:solidFill>
                  <a:schemeClr val="accent6"/>
                </a:solidFill>
                <a:latin typeface="Calibri"/>
                <a:cs typeface="Calibri"/>
              </a:rPr>
              <a:t> </a:t>
            </a:r>
            <a:r>
              <a:rPr lang="en-US" sz="2000" b="1" spc="-10" dirty="0">
                <a:solidFill>
                  <a:schemeClr val="accent6"/>
                </a:solidFill>
                <a:latin typeface="Calibri"/>
                <a:cs typeface="Calibri"/>
              </a:rPr>
              <a:t>meet the</a:t>
            </a:r>
            <a:r>
              <a:rPr lang="en-US" sz="2000" b="1" spc="15" dirty="0">
                <a:solidFill>
                  <a:schemeClr val="accent6"/>
                </a:solidFill>
                <a:latin typeface="Calibri"/>
                <a:cs typeface="Calibri"/>
              </a:rPr>
              <a:t> </a:t>
            </a:r>
            <a:r>
              <a:rPr lang="en-US" sz="2000" b="1" spc="-5" dirty="0">
                <a:solidFill>
                  <a:schemeClr val="accent6"/>
                </a:solidFill>
                <a:latin typeface="Calibri"/>
                <a:cs typeface="Calibri"/>
              </a:rPr>
              <a:t>prior</a:t>
            </a:r>
            <a:r>
              <a:rPr lang="en-US" sz="2000" b="1" spc="-10" dirty="0">
                <a:solidFill>
                  <a:schemeClr val="accent6"/>
                </a:solidFill>
                <a:latin typeface="Calibri"/>
                <a:cs typeface="Calibri"/>
              </a:rPr>
              <a:t>i</a:t>
            </a:r>
            <a:r>
              <a:rPr lang="en-US" sz="2000" b="1" dirty="0">
                <a:solidFill>
                  <a:schemeClr val="accent6"/>
                </a:solidFill>
                <a:latin typeface="Calibri"/>
                <a:cs typeface="Calibri"/>
              </a:rPr>
              <a:t>t</a:t>
            </a:r>
            <a:r>
              <a:rPr lang="en-US" sz="2000" b="1" spc="-10" dirty="0">
                <a:solidFill>
                  <a:schemeClr val="accent6"/>
                </a:solidFill>
                <a:latin typeface="Calibri"/>
                <a:cs typeface="Calibri"/>
              </a:rPr>
              <a:t>ies</a:t>
            </a:r>
            <a:r>
              <a:rPr lang="en-US" sz="2000" b="1" spc="15" dirty="0">
                <a:solidFill>
                  <a:schemeClr val="accent6"/>
                </a:solidFill>
                <a:latin typeface="Calibri"/>
                <a:cs typeface="Calibri"/>
              </a:rPr>
              <a:t> </a:t>
            </a:r>
            <a:r>
              <a:rPr lang="en-US" sz="2000" b="1" dirty="0">
                <a:solidFill>
                  <a:schemeClr val="accent6"/>
                </a:solidFill>
                <a:latin typeface="Calibri"/>
                <a:cs typeface="Calibri"/>
              </a:rPr>
              <a:t>and</a:t>
            </a:r>
            <a:r>
              <a:rPr lang="en-US" sz="2000" b="1" spc="10" dirty="0">
                <a:solidFill>
                  <a:schemeClr val="accent6"/>
                </a:solidFill>
                <a:latin typeface="Calibri"/>
                <a:cs typeface="Calibri"/>
              </a:rPr>
              <a:t> </a:t>
            </a:r>
            <a:r>
              <a:rPr lang="en-US" sz="2000" b="1" spc="-40" dirty="0">
                <a:solidFill>
                  <a:schemeClr val="accent6"/>
                </a:solidFill>
                <a:latin typeface="Calibri"/>
                <a:cs typeface="Calibri"/>
              </a:rPr>
              <a:t>r</a:t>
            </a:r>
            <a:r>
              <a:rPr lang="en-US" sz="2000" b="1" spc="-10" dirty="0">
                <a:solidFill>
                  <a:schemeClr val="accent6"/>
                </a:solidFill>
                <a:latin typeface="Calibri"/>
                <a:cs typeface="Calibri"/>
              </a:rPr>
              <a:t>eq</a:t>
            </a:r>
            <a:r>
              <a:rPr lang="en-US" sz="2000" b="1" spc="-5" dirty="0">
                <a:solidFill>
                  <a:schemeClr val="accent6"/>
                </a:solidFill>
                <a:latin typeface="Calibri"/>
                <a:cs typeface="Calibri"/>
              </a:rPr>
              <a:t>ui</a:t>
            </a:r>
            <a:r>
              <a:rPr lang="en-US" sz="2000" b="1" spc="-30" dirty="0">
                <a:solidFill>
                  <a:schemeClr val="accent6"/>
                </a:solidFill>
                <a:latin typeface="Calibri"/>
                <a:cs typeface="Calibri"/>
              </a:rPr>
              <a:t>r</a:t>
            </a:r>
            <a:r>
              <a:rPr lang="en-US" sz="2000" b="1" spc="-15" dirty="0">
                <a:solidFill>
                  <a:schemeClr val="accent6"/>
                </a:solidFill>
                <a:latin typeface="Calibri"/>
                <a:cs typeface="Calibri"/>
              </a:rPr>
              <a:t>em</a:t>
            </a:r>
            <a:r>
              <a:rPr lang="en-US" sz="2000" b="1" spc="-5" dirty="0">
                <a:solidFill>
                  <a:schemeClr val="accent6"/>
                </a:solidFill>
                <a:latin typeface="Calibri"/>
                <a:cs typeface="Calibri"/>
              </a:rPr>
              <a:t>e</a:t>
            </a:r>
            <a:r>
              <a:rPr lang="en-US" sz="2000" b="1" spc="-10" dirty="0">
                <a:solidFill>
                  <a:schemeClr val="accent6"/>
                </a:solidFill>
                <a:latin typeface="Calibri"/>
                <a:cs typeface="Calibri"/>
              </a:rPr>
              <a:t>n</a:t>
            </a:r>
            <a:r>
              <a:rPr lang="en-US" sz="2000" b="1" dirty="0">
                <a:solidFill>
                  <a:schemeClr val="accent6"/>
                </a:solidFill>
                <a:latin typeface="Calibri"/>
                <a:cs typeface="Calibri"/>
              </a:rPr>
              <a:t>ts</a:t>
            </a:r>
            <a:r>
              <a:rPr lang="en-US" sz="2000" spc="-5" dirty="0">
                <a:solidFill>
                  <a:srgbClr val="292934"/>
                </a:solidFill>
                <a:latin typeface="Calibri"/>
                <a:cs typeface="Calibri"/>
              </a:rPr>
              <a:t> </a:t>
            </a:r>
            <a:r>
              <a:rPr lang="en-US" sz="2000" dirty="0">
                <a:solidFill>
                  <a:srgbClr val="292934"/>
                </a:solidFill>
                <a:latin typeface="Calibri"/>
                <a:cs typeface="Calibri"/>
              </a:rPr>
              <a:t>as</a:t>
            </a:r>
            <a:r>
              <a:rPr lang="en-US" sz="2000" spc="5" dirty="0">
                <a:solidFill>
                  <a:srgbClr val="292934"/>
                </a:solidFill>
                <a:latin typeface="Calibri"/>
                <a:cs typeface="Calibri"/>
              </a:rPr>
              <a:t> </a:t>
            </a:r>
            <a:r>
              <a:rPr lang="en-US" sz="2000" spc="-20" dirty="0">
                <a:solidFill>
                  <a:srgbClr val="292934"/>
                </a:solidFill>
                <a:latin typeface="Calibri"/>
                <a:cs typeface="Calibri"/>
              </a:rPr>
              <a:t>s</a:t>
            </a:r>
            <a:r>
              <a:rPr lang="en-US" sz="2000" spc="-40" dirty="0">
                <a:solidFill>
                  <a:srgbClr val="292934"/>
                </a:solidFill>
                <a:latin typeface="Calibri"/>
                <a:cs typeface="Calibri"/>
              </a:rPr>
              <a:t>t</a:t>
            </a:r>
            <a:r>
              <a:rPr lang="en-US" sz="2000" spc="-15" dirty="0">
                <a:solidFill>
                  <a:srgbClr val="292934"/>
                </a:solidFill>
                <a:latin typeface="Calibri"/>
                <a:cs typeface="Calibri"/>
              </a:rPr>
              <a:t>a</a:t>
            </a:r>
            <a:r>
              <a:rPr lang="en-US" sz="2000" spc="-40" dirty="0">
                <a:solidFill>
                  <a:srgbClr val="292934"/>
                </a:solidFill>
                <a:latin typeface="Calibri"/>
                <a:cs typeface="Calibri"/>
              </a:rPr>
              <a:t>t</a:t>
            </a:r>
            <a:r>
              <a:rPr lang="en-US" sz="2000" spc="-10" dirty="0">
                <a:solidFill>
                  <a:srgbClr val="292934"/>
                </a:solidFill>
                <a:latin typeface="Calibri"/>
                <a:cs typeface="Calibri"/>
              </a:rPr>
              <a:t>ed</a:t>
            </a:r>
            <a:r>
              <a:rPr lang="en-US" sz="2000" dirty="0">
                <a:solidFill>
                  <a:srgbClr val="292934"/>
                </a:solidFill>
                <a:latin typeface="Calibri"/>
                <a:cs typeface="Calibri"/>
              </a:rPr>
              <a:t> in</a:t>
            </a:r>
            <a:r>
              <a:rPr lang="en-US" sz="2000" spc="5" dirty="0">
                <a:solidFill>
                  <a:srgbClr val="292934"/>
                </a:solidFill>
                <a:latin typeface="Calibri"/>
                <a:cs typeface="Calibri"/>
              </a:rPr>
              <a:t> </a:t>
            </a:r>
            <a:r>
              <a:rPr lang="en-US" sz="2000" dirty="0">
                <a:solidFill>
                  <a:srgbClr val="292934"/>
                </a:solidFill>
                <a:latin typeface="Calibri"/>
                <a:cs typeface="Calibri"/>
              </a:rPr>
              <a:t>th</a:t>
            </a:r>
            <a:r>
              <a:rPr lang="en-US" sz="2000" spc="-10" dirty="0">
                <a:solidFill>
                  <a:srgbClr val="292934"/>
                </a:solidFill>
                <a:latin typeface="Calibri"/>
                <a:cs typeface="Calibri"/>
              </a:rPr>
              <a:t>i</a:t>
            </a:r>
            <a:r>
              <a:rPr lang="en-US" sz="2000" dirty="0">
                <a:solidFill>
                  <a:srgbClr val="292934"/>
                </a:solidFill>
                <a:latin typeface="Calibri"/>
                <a:cs typeface="Calibri"/>
              </a:rPr>
              <a:t>s R</a:t>
            </a:r>
            <a:r>
              <a:rPr lang="en-US" sz="2000" spc="-5" dirty="0">
                <a:solidFill>
                  <a:srgbClr val="292934"/>
                </a:solidFill>
                <a:latin typeface="Calibri"/>
                <a:cs typeface="Calibri"/>
              </a:rPr>
              <a:t>F</a:t>
            </a:r>
            <a:r>
              <a:rPr lang="en-US" sz="2000" spc="-250" dirty="0">
                <a:solidFill>
                  <a:srgbClr val="292934"/>
                </a:solidFill>
                <a:latin typeface="Calibri"/>
                <a:cs typeface="Calibri"/>
              </a:rPr>
              <a:t>P</a:t>
            </a:r>
            <a:r>
              <a:rPr lang="en-US" sz="2000" dirty="0">
                <a:solidFill>
                  <a:srgbClr val="292934"/>
                </a:solidFill>
                <a:latin typeface="Calibri"/>
                <a:cs typeface="Calibri"/>
              </a:rPr>
              <a:t>.</a:t>
            </a:r>
            <a:endParaRPr lang="en-US" sz="2000" dirty="0">
              <a:latin typeface="Calibri"/>
              <a:cs typeface="Calibri"/>
            </a:endParaRP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Th</a:t>
            </a:r>
            <a:r>
              <a:rPr lang="en-US" sz="2000" dirty="0">
                <a:solidFill>
                  <a:srgbClr val="292934"/>
                </a:solidFill>
                <a:latin typeface="Calibri"/>
                <a:cs typeface="Calibri"/>
              </a:rPr>
              <a:t>e</a:t>
            </a:r>
            <a:r>
              <a:rPr lang="en-US" sz="2000" spc="5" dirty="0">
                <a:latin typeface="Calibri"/>
                <a:cs typeface="Calibri"/>
              </a:rPr>
              <a:t> </a:t>
            </a:r>
            <a:r>
              <a:rPr lang="en-US" sz="2000" spc="-15" dirty="0">
                <a:latin typeface="Calibri"/>
                <a:cs typeface="Calibri"/>
              </a:rPr>
              <a:t>m</a:t>
            </a:r>
            <a:r>
              <a:rPr lang="en-US" sz="2000" spc="-20" dirty="0">
                <a:latin typeface="Calibri"/>
                <a:cs typeface="Calibri"/>
              </a:rPr>
              <a:t>a</a:t>
            </a:r>
            <a:r>
              <a:rPr lang="en-US" sz="2000" spc="-5" dirty="0">
                <a:latin typeface="Calibri"/>
                <a:cs typeface="Calibri"/>
              </a:rPr>
              <a:t>ximu</a:t>
            </a:r>
            <a:r>
              <a:rPr lang="en-US" sz="2000" dirty="0">
                <a:latin typeface="Calibri"/>
                <a:cs typeface="Calibri"/>
              </a:rPr>
              <a:t>m len</a:t>
            </a:r>
            <a:r>
              <a:rPr lang="en-US" sz="2000" spc="-20" dirty="0">
                <a:latin typeface="Calibri"/>
                <a:cs typeface="Calibri"/>
              </a:rPr>
              <a:t>g</a:t>
            </a:r>
            <a:r>
              <a:rPr lang="en-US" sz="2000" dirty="0">
                <a:latin typeface="Calibri"/>
                <a:cs typeface="Calibri"/>
              </a:rPr>
              <a:t>th</a:t>
            </a:r>
            <a:r>
              <a:rPr lang="en-US" sz="2000" spc="10" dirty="0">
                <a:latin typeface="Calibri"/>
                <a:cs typeface="Calibri"/>
              </a:rPr>
              <a:t> </a:t>
            </a:r>
            <a:r>
              <a:rPr lang="en-US" sz="2000" spc="-5" dirty="0">
                <a:latin typeface="Calibri"/>
                <a:cs typeface="Calibri"/>
              </a:rPr>
              <a:t>o</a:t>
            </a:r>
            <a:r>
              <a:rPr lang="en-US" sz="2000" dirty="0">
                <a:latin typeface="Calibri"/>
                <a:cs typeface="Calibri"/>
              </a:rPr>
              <a:t>f </a:t>
            </a:r>
            <a:r>
              <a:rPr lang="en-US" sz="2000" spc="-10" dirty="0">
                <a:latin typeface="Calibri"/>
                <a:cs typeface="Calibri"/>
              </a:rPr>
              <a:t>the</a:t>
            </a:r>
            <a:r>
              <a:rPr lang="en-US" sz="2000" spc="5" dirty="0">
                <a:latin typeface="Calibri"/>
                <a:cs typeface="Calibri"/>
              </a:rPr>
              <a:t> </a:t>
            </a:r>
            <a:r>
              <a:rPr lang="en-US" sz="2000" spc="-5" dirty="0">
                <a:latin typeface="Calibri"/>
                <a:cs typeface="Calibri"/>
              </a:rPr>
              <a:t>p</a:t>
            </a:r>
            <a:r>
              <a:rPr lang="en-US" sz="2000" spc="-25" dirty="0">
                <a:latin typeface="Calibri"/>
                <a:cs typeface="Calibri"/>
              </a:rPr>
              <a:t>r</a:t>
            </a:r>
            <a:r>
              <a:rPr lang="en-US" sz="2000" spc="-5" dirty="0">
                <a:latin typeface="Calibri"/>
                <a:cs typeface="Calibri"/>
              </a:rPr>
              <a:t>opo</a:t>
            </a:r>
            <a:r>
              <a:rPr lang="en-US" sz="2000" dirty="0">
                <a:latin typeface="Calibri"/>
                <a:cs typeface="Calibri"/>
              </a:rPr>
              <a:t>sal</a:t>
            </a:r>
            <a:r>
              <a:rPr lang="en-US" sz="2000" spc="5" dirty="0">
                <a:latin typeface="Calibri"/>
                <a:cs typeface="Calibri"/>
              </a:rPr>
              <a:t> </a:t>
            </a:r>
            <a:r>
              <a:rPr lang="en-US" sz="2000" spc="-15" dirty="0">
                <a:latin typeface="Calibri"/>
                <a:cs typeface="Calibri"/>
              </a:rPr>
              <a:t>nar</a:t>
            </a:r>
            <a:r>
              <a:rPr lang="en-US" sz="2000" spc="-50" dirty="0">
                <a:latin typeface="Calibri"/>
                <a:cs typeface="Calibri"/>
              </a:rPr>
              <a:t>r</a:t>
            </a:r>
            <a:r>
              <a:rPr lang="en-US" sz="2000" spc="-15" dirty="0">
                <a:latin typeface="Calibri"/>
                <a:cs typeface="Calibri"/>
              </a:rPr>
              <a:t>a</a:t>
            </a:r>
            <a:r>
              <a:rPr lang="en-US" sz="2000" dirty="0">
                <a:latin typeface="Calibri"/>
                <a:cs typeface="Calibri"/>
              </a:rPr>
              <a:t>t</a:t>
            </a:r>
            <a:r>
              <a:rPr lang="en-US" sz="2000" spc="-10" dirty="0">
                <a:latin typeface="Calibri"/>
                <a:cs typeface="Calibri"/>
              </a:rPr>
              <a:t>i</a:t>
            </a:r>
            <a:r>
              <a:rPr lang="en-US" sz="2000" spc="-20" dirty="0">
                <a:latin typeface="Calibri"/>
                <a:cs typeface="Calibri"/>
              </a:rPr>
              <a:t>v</a:t>
            </a:r>
            <a:r>
              <a:rPr lang="en-US" sz="2000" spc="-10" dirty="0">
                <a:latin typeface="Calibri"/>
                <a:cs typeface="Calibri"/>
              </a:rPr>
              <a:t>e </a:t>
            </a:r>
            <a:r>
              <a:rPr lang="en-US" sz="2000" spc="-5" dirty="0">
                <a:latin typeface="Calibri"/>
                <a:cs typeface="Calibri"/>
              </a:rPr>
              <a:t>i</a:t>
            </a:r>
            <a:r>
              <a:rPr lang="en-US" sz="2000" dirty="0">
                <a:latin typeface="Calibri"/>
                <a:cs typeface="Calibri"/>
              </a:rPr>
              <a:t>s </a:t>
            </a:r>
            <a:r>
              <a:rPr lang="en-US" sz="2000" b="1" spc="-10" dirty="0">
                <a:solidFill>
                  <a:schemeClr val="accent6"/>
                </a:solidFill>
                <a:latin typeface="Calibri"/>
                <a:cs typeface="Calibri"/>
              </a:rPr>
              <a:t>10</a:t>
            </a:r>
            <a:r>
              <a:rPr lang="en-US" sz="2000" b="1" spc="10" dirty="0">
                <a:solidFill>
                  <a:schemeClr val="accent6"/>
                </a:solidFill>
                <a:latin typeface="Calibri"/>
                <a:cs typeface="Calibri"/>
              </a:rPr>
              <a:t> </a:t>
            </a:r>
            <a:r>
              <a:rPr lang="en-US" sz="2000" b="1" spc="-15" dirty="0">
                <a:solidFill>
                  <a:schemeClr val="accent6"/>
                </a:solidFill>
                <a:latin typeface="Calibri"/>
                <a:cs typeface="Calibri"/>
              </a:rPr>
              <a:t>pages</a:t>
            </a:r>
            <a:r>
              <a:rPr lang="en-US" sz="2000" b="1" spc="-5" dirty="0">
                <a:solidFill>
                  <a:schemeClr val="accent6"/>
                </a:solidFill>
                <a:latin typeface="Calibri"/>
                <a:cs typeface="Calibri"/>
              </a:rPr>
              <a:t>,</a:t>
            </a:r>
            <a:r>
              <a:rPr lang="en-US" sz="2000" b="1" spc="5" dirty="0">
                <a:solidFill>
                  <a:schemeClr val="accent6"/>
                </a:solidFill>
                <a:latin typeface="Calibri"/>
                <a:cs typeface="Calibri"/>
              </a:rPr>
              <a:t> </a:t>
            </a:r>
            <a:r>
              <a:rPr lang="en-US" sz="2000" b="1" i="1" u="sng" spc="-5" dirty="0">
                <a:solidFill>
                  <a:schemeClr val="accent6"/>
                </a:solidFill>
                <a:latin typeface="Calibri"/>
                <a:cs typeface="Calibri"/>
              </a:rPr>
              <a:t>no</a:t>
            </a:r>
            <a:r>
              <a:rPr lang="en-US" sz="2000" b="1" i="1" u="sng" dirty="0">
                <a:solidFill>
                  <a:schemeClr val="accent6"/>
                </a:solidFill>
                <a:latin typeface="Calibri"/>
                <a:cs typeface="Calibri"/>
              </a:rPr>
              <a:t>t</a:t>
            </a:r>
            <a:r>
              <a:rPr lang="en-US" sz="2000" b="1" i="1" dirty="0">
                <a:solidFill>
                  <a:schemeClr val="accent6"/>
                </a:solidFill>
                <a:latin typeface="Calibri"/>
                <a:cs typeface="Calibri"/>
              </a:rPr>
              <a:t> </a:t>
            </a:r>
            <a:r>
              <a:rPr lang="en-US" sz="2000" b="1" dirty="0">
                <a:solidFill>
                  <a:schemeClr val="accent6"/>
                </a:solidFill>
                <a:latin typeface="Calibri"/>
                <a:cs typeface="Calibri"/>
              </a:rPr>
              <a:t>in</a:t>
            </a:r>
            <a:r>
              <a:rPr lang="en-US" sz="2000" b="1" spc="-10" dirty="0">
                <a:solidFill>
                  <a:schemeClr val="accent6"/>
                </a:solidFill>
                <a:latin typeface="Calibri"/>
                <a:cs typeface="Calibri"/>
              </a:rPr>
              <a:t>c</a:t>
            </a:r>
            <a:r>
              <a:rPr lang="en-US" sz="2000" b="1" spc="-5" dirty="0">
                <a:solidFill>
                  <a:schemeClr val="accent6"/>
                </a:solidFill>
                <a:latin typeface="Calibri"/>
                <a:cs typeface="Calibri"/>
              </a:rPr>
              <a:t>lu</a:t>
            </a:r>
            <a:r>
              <a:rPr lang="en-US" sz="2000" b="1" dirty="0">
                <a:solidFill>
                  <a:schemeClr val="accent6"/>
                </a:solidFill>
                <a:latin typeface="Calibri"/>
                <a:cs typeface="Calibri"/>
              </a:rPr>
              <a:t>d</a:t>
            </a:r>
            <a:r>
              <a:rPr lang="en-US" sz="2000" b="1" spc="-5" dirty="0">
                <a:solidFill>
                  <a:schemeClr val="accent6"/>
                </a:solidFill>
                <a:latin typeface="Calibri"/>
                <a:cs typeface="Calibri"/>
              </a:rPr>
              <a:t>ing </a:t>
            </a:r>
            <a:r>
              <a:rPr lang="en-US" sz="2000" b="1" spc="-15" dirty="0">
                <a:solidFill>
                  <a:schemeClr val="accent6"/>
                </a:solidFill>
                <a:latin typeface="Calibri"/>
                <a:cs typeface="Calibri"/>
              </a:rPr>
              <a:t>a</a:t>
            </a:r>
            <a:r>
              <a:rPr lang="en-US" sz="2000" b="1" spc="-40" dirty="0">
                <a:solidFill>
                  <a:schemeClr val="accent6"/>
                </a:solidFill>
                <a:latin typeface="Calibri"/>
                <a:cs typeface="Calibri"/>
              </a:rPr>
              <a:t>tt</a:t>
            </a:r>
            <a:r>
              <a:rPr lang="en-US" sz="2000" b="1" spc="-10" dirty="0">
                <a:solidFill>
                  <a:schemeClr val="accent6"/>
                </a:solidFill>
                <a:latin typeface="Calibri"/>
                <a:cs typeface="Calibri"/>
              </a:rPr>
              <a:t>achmen</a:t>
            </a:r>
            <a:r>
              <a:rPr lang="en-US" sz="2000" b="1" spc="-20" dirty="0">
                <a:solidFill>
                  <a:schemeClr val="accent6"/>
                </a:solidFill>
                <a:latin typeface="Calibri"/>
                <a:cs typeface="Calibri"/>
              </a:rPr>
              <a:t>t</a:t>
            </a:r>
            <a:r>
              <a:rPr lang="en-US" sz="2000" b="1" spc="-5" dirty="0">
                <a:solidFill>
                  <a:schemeClr val="accent6"/>
                </a:solidFill>
                <a:latin typeface="Calibri"/>
                <a:cs typeface="Calibri"/>
              </a:rPr>
              <a:t>s</a:t>
            </a:r>
            <a:r>
              <a:rPr lang="en-US" sz="2000" spc="-5" dirty="0">
                <a:solidFill>
                  <a:srgbClr val="292934"/>
                </a:solidFill>
                <a:latin typeface="Calibri"/>
                <a:cs typeface="Calibri"/>
              </a:rPr>
              <a:t>.</a:t>
            </a:r>
            <a:endParaRPr lang="en-US" sz="2000" dirty="0">
              <a:latin typeface="Calibri"/>
              <a:cs typeface="Calibri"/>
            </a:endParaRPr>
          </a:p>
          <a:p>
            <a:pPr marL="339725" indent="-339725" algn="just">
              <a:spcBef>
                <a:spcPts val="600"/>
              </a:spcBef>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Work Plan: Use the template posted with the RFP. </a:t>
            </a:r>
            <a:r>
              <a:rPr lang="en-US" sz="2000" b="1" spc="-5" dirty="0">
                <a:solidFill>
                  <a:schemeClr val="accent6"/>
                </a:solidFill>
                <a:latin typeface="Calibri"/>
                <a:cs typeface="Calibri"/>
              </a:rPr>
              <a:t>The workplan includes all five (5) years of the program.</a:t>
            </a:r>
            <a:endParaRPr lang="en-US" sz="2000" b="1" spc="-5" dirty="0">
              <a:solidFill>
                <a:schemeClr val="accent6"/>
              </a:solidFill>
              <a:latin typeface="Calibri"/>
              <a:ea typeface="Calibri"/>
              <a:cs typeface="Calibri"/>
            </a:endParaRP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b="1" dirty="0">
                <a:solidFill>
                  <a:schemeClr val="accent6"/>
                </a:solidFill>
                <a:latin typeface="Calibri"/>
                <a:cs typeface="Calibri"/>
              </a:rPr>
              <a:t>App</a:t>
            </a:r>
            <a:r>
              <a:rPr lang="en-US" sz="2000" b="1" spc="-5" dirty="0">
                <a:solidFill>
                  <a:schemeClr val="accent6"/>
                </a:solidFill>
                <a:latin typeface="Calibri"/>
                <a:cs typeface="Calibri"/>
              </a:rPr>
              <a:t>li</a:t>
            </a:r>
            <a:r>
              <a:rPr lang="en-US" sz="2000" b="1" spc="-30" dirty="0">
                <a:solidFill>
                  <a:schemeClr val="accent6"/>
                </a:solidFill>
                <a:latin typeface="Calibri"/>
                <a:cs typeface="Calibri"/>
              </a:rPr>
              <a:t>c</a:t>
            </a:r>
            <a:r>
              <a:rPr lang="en-US" sz="2000" b="1" spc="-15" dirty="0">
                <a:solidFill>
                  <a:schemeClr val="accent6"/>
                </a:solidFill>
                <a:latin typeface="Calibri"/>
                <a:cs typeface="Calibri"/>
              </a:rPr>
              <a:t>a</a:t>
            </a:r>
            <a:r>
              <a:rPr lang="en-US" sz="2000" b="1" dirty="0">
                <a:solidFill>
                  <a:schemeClr val="accent6"/>
                </a:solidFill>
                <a:latin typeface="Calibri"/>
                <a:cs typeface="Calibri"/>
              </a:rPr>
              <a:t>t</a:t>
            </a:r>
            <a:r>
              <a:rPr lang="en-US" sz="2000" b="1" spc="-10" dirty="0">
                <a:solidFill>
                  <a:schemeClr val="accent6"/>
                </a:solidFill>
                <a:latin typeface="Calibri"/>
                <a:cs typeface="Calibri"/>
              </a:rPr>
              <a:t>i</a:t>
            </a:r>
            <a:r>
              <a:rPr lang="en-US" sz="2000" b="1" spc="-5" dirty="0">
                <a:solidFill>
                  <a:schemeClr val="accent6"/>
                </a:solidFill>
                <a:latin typeface="Calibri"/>
                <a:cs typeface="Calibri"/>
              </a:rPr>
              <a:t>on</a:t>
            </a:r>
            <a:r>
              <a:rPr lang="en-US" sz="2000" b="1" dirty="0">
                <a:solidFill>
                  <a:schemeClr val="accent6"/>
                </a:solidFill>
                <a:latin typeface="Calibri"/>
                <a:cs typeface="Calibri"/>
              </a:rPr>
              <a:t>s</a:t>
            </a:r>
            <a:r>
              <a:rPr lang="en-US" sz="2000" b="1" spc="20" dirty="0">
                <a:solidFill>
                  <a:schemeClr val="accent6"/>
                </a:solidFill>
                <a:latin typeface="Calibri"/>
                <a:cs typeface="Calibri"/>
              </a:rPr>
              <a:t> </a:t>
            </a:r>
            <a:r>
              <a:rPr lang="en-US" sz="2000" b="1" dirty="0">
                <a:solidFill>
                  <a:schemeClr val="accent6"/>
                </a:solidFill>
                <a:latin typeface="Calibri"/>
                <a:cs typeface="Calibri"/>
              </a:rPr>
              <a:t>th</a:t>
            </a:r>
            <a:r>
              <a:rPr lang="en-US" sz="2000" b="1" spc="-15" dirty="0">
                <a:solidFill>
                  <a:schemeClr val="accent6"/>
                </a:solidFill>
                <a:latin typeface="Calibri"/>
                <a:cs typeface="Calibri"/>
              </a:rPr>
              <a:t>a</a:t>
            </a:r>
            <a:r>
              <a:rPr lang="en-US" sz="2000" b="1" spc="-10" dirty="0">
                <a:solidFill>
                  <a:schemeClr val="accent6"/>
                </a:solidFill>
                <a:latin typeface="Calibri"/>
                <a:cs typeface="Calibri"/>
              </a:rPr>
              <a:t>t</a:t>
            </a:r>
            <a:r>
              <a:rPr lang="en-US" sz="2000" b="1" dirty="0">
                <a:solidFill>
                  <a:schemeClr val="accent6"/>
                </a:solidFill>
                <a:latin typeface="Calibri"/>
                <a:cs typeface="Calibri"/>
              </a:rPr>
              <a:t> </a:t>
            </a:r>
            <a:r>
              <a:rPr lang="en-US" sz="2000" b="1" spc="-5" dirty="0">
                <a:solidFill>
                  <a:schemeClr val="accent6"/>
                </a:solidFill>
                <a:latin typeface="Calibri"/>
                <a:cs typeface="Calibri"/>
              </a:rPr>
              <a:t>d</a:t>
            </a:r>
            <a:r>
              <a:rPr lang="en-US" sz="2000" b="1" dirty="0">
                <a:solidFill>
                  <a:schemeClr val="accent6"/>
                </a:solidFill>
                <a:latin typeface="Calibri"/>
                <a:cs typeface="Calibri"/>
              </a:rPr>
              <a:t>o</a:t>
            </a:r>
            <a:r>
              <a:rPr lang="en-US" sz="2000" b="1" spc="10" dirty="0">
                <a:solidFill>
                  <a:schemeClr val="accent6"/>
                </a:solidFill>
                <a:latin typeface="Calibri"/>
                <a:cs typeface="Calibri"/>
              </a:rPr>
              <a:t> </a:t>
            </a:r>
            <a:r>
              <a:rPr lang="en-US" sz="2000" b="1" spc="-5" dirty="0">
                <a:solidFill>
                  <a:schemeClr val="accent6"/>
                </a:solidFill>
                <a:latin typeface="Calibri"/>
                <a:cs typeface="Calibri"/>
              </a:rPr>
              <a:t>no</a:t>
            </a:r>
            <a:r>
              <a:rPr lang="en-US" sz="2000" b="1" dirty="0">
                <a:solidFill>
                  <a:schemeClr val="accent6"/>
                </a:solidFill>
                <a:latin typeface="Calibri"/>
                <a:cs typeface="Calibri"/>
              </a:rPr>
              <a:t>t </a:t>
            </a:r>
            <a:r>
              <a:rPr lang="en-US" sz="2000" b="1" spc="-35" dirty="0">
                <a:solidFill>
                  <a:schemeClr val="accent6"/>
                </a:solidFill>
                <a:latin typeface="Calibri"/>
                <a:cs typeface="Calibri"/>
              </a:rPr>
              <a:t>f</a:t>
            </a:r>
            <a:r>
              <a:rPr lang="en-US" sz="2000" b="1" spc="-5" dirty="0">
                <a:solidFill>
                  <a:schemeClr val="accent6"/>
                </a:solidFill>
                <a:latin typeface="Calibri"/>
                <a:cs typeface="Calibri"/>
              </a:rPr>
              <a:t>o</a:t>
            </a:r>
            <a:r>
              <a:rPr lang="en-US" sz="2000" b="1" spc="-10" dirty="0">
                <a:solidFill>
                  <a:schemeClr val="accent6"/>
                </a:solidFill>
                <a:latin typeface="Calibri"/>
                <a:cs typeface="Calibri"/>
              </a:rPr>
              <a:t>l</a:t>
            </a:r>
            <a:r>
              <a:rPr lang="en-US" sz="2000" b="1" spc="-5" dirty="0">
                <a:solidFill>
                  <a:schemeClr val="accent6"/>
                </a:solidFill>
                <a:latin typeface="Calibri"/>
                <a:cs typeface="Calibri"/>
              </a:rPr>
              <a:t>l</a:t>
            </a:r>
            <a:r>
              <a:rPr lang="en-US" sz="2000" b="1" spc="-15" dirty="0">
                <a:solidFill>
                  <a:schemeClr val="accent6"/>
                </a:solidFill>
                <a:latin typeface="Calibri"/>
                <a:cs typeface="Calibri"/>
              </a:rPr>
              <a:t>ow</a:t>
            </a:r>
            <a:r>
              <a:rPr lang="en-US" sz="2000" b="1" spc="20" dirty="0">
                <a:solidFill>
                  <a:schemeClr val="accent6"/>
                </a:solidFill>
                <a:latin typeface="Calibri"/>
                <a:cs typeface="Calibri"/>
              </a:rPr>
              <a:t> </a:t>
            </a:r>
            <a:r>
              <a:rPr lang="en-US" sz="2000" b="1" spc="-10" dirty="0">
                <a:solidFill>
                  <a:schemeClr val="accent6"/>
                </a:solidFill>
                <a:latin typeface="Calibri"/>
                <a:cs typeface="Calibri"/>
              </a:rPr>
              <a:t>the</a:t>
            </a:r>
            <a:r>
              <a:rPr lang="en-US" sz="2000" b="1" spc="10" dirty="0">
                <a:solidFill>
                  <a:schemeClr val="accent6"/>
                </a:solidFill>
                <a:latin typeface="Calibri"/>
                <a:cs typeface="Calibri"/>
              </a:rPr>
              <a:t> </a:t>
            </a:r>
            <a:r>
              <a:rPr lang="en-US" sz="2000" b="1" spc="-35" dirty="0">
                <a:solidFill>
                  <a:schemeClr val="accent6"/>
                </a:solidFill>
                <a:latin typeface="Calibri"/>
                <a:cs typeface="Calibri"/>
              </a:rPr>
              <a:t>f</a:t>
            </a:r>
            <a:r>
              <a:rPr lang="en-US" sz="2000" b="1" spc="-15" dirty="0">
                <a:solidFill>
                  <a:schemeClr val="accent6"/>
                </a:solidFill>
                <a:latin typeface="Calibri"/>
                <a:cs typeface="Calibri"/>
              </a:rPr>
              <a:t>orm</a:t>
            </a:r>
            <a:r>
              <a:rPr lang="en-US" sz="2000" b="1" spc="-25" dirty="0">
                <a:solidFill>
                  <a:schemeClr val="accent6"/>
                </a:solidFill>
                <a:latin typeface="Calibri"/>
                <a:cs typeface="Calibri"/>
              </a:rPr>
              <a:t>a</a:t>
            </a:r>
            <a:r>
              <a:rPr lang="en-US" sz="2000" b="1" spc="-10" dirty="0">
                <a:solidFill>
                  <a:schemeClr val="accent6"/>
                </a:solidFill>
                <a:latin typeface="Calibri"/>
                <a:cs typeface="Calibri"/>
              </a:rPr>
              <a:t>t</a:t>
            </a:r>
            <a:r>
              <a:rPr lang="en-US" sz="2000" b="1" spc="-15" dirty="0">
                <a:solidFill>
                  <a:schemeClr val="accent6"/>
                </a:solidFill>
                <a:latin typeface="Calibri"/>
                <a:cs typeface="Calibri"/>
              </a:rPr>
              <a:t> d</a:t>
            </a:r>
            <a:r>
              <a:rPr lang="en-US" sz="2000" b="1" spc="-5" dirty="0">
                <a:solidFill>
                  <a:schemeClr val="accent6"/>
                </a:solidFill>
                <a:latin typeface="Calibri"/>
                <a:cs typeface="Calibri"/>
              </a:rPr>
              <a:t>e</a:t>
            </a:r>
            <a:r>
              <a:rPr lang="en-US" sz="2000" b="1" spc="-15" dirty="0">
                <a:solidFill>
                  <a:schemeClr val="accent6"/>
                </a:solidFill>
                <a:latin typeface="Calibri"/>
                <a:cs typeface="Calibri"/>
              </a:rPr>
              <a:t>scr</a:t>
            </a:r>
            <a:r>
              <a:rPr lang="en-US" sz="2000" b="1" spc="-5" dirty="0">
                <a:solidFill>
                  <a:schemeClr val="accent6"/>
                </a:solidFill>
                <a:latin typeface="Calibri"/>
                <a:cs typeface="Calibri"/>
              </a:rPr>
              <a:t>i</a:t>
            </a:r>
            <a:r>
              <a:rPr lang="en-US" sz="2000" b="1" spc="-15" dirty="0">
                <a:solidFill>
                  <a:schemeClr val="accent6"/>
                </a:solidFill>
                <a:latin typeface="Calibri"/>
                <a:cs typeface="Calibri"/>
              </a:rPr>
              <a:t>b</a:t>
            </a:r>
            <a:r>
              <a:rPr lang="en-US" sz="2000" b="1" spc="-5" dirty="0">
                <a:solidFill>
                  <a:schemeClr val="accent6"/>
                </a:solidFill>
                <a:latin typeface="Calibri"/>
                <a:cs typeface="Calibri"/>
              </a:rPr>
              <a:t>e</a:t>
            </a:r>
            <a:r>
              <a:rPr lang="en-US" sz="2000" b="1" dirty="0">
                <a:solidFill>
                  <a:schemeClr val="accent6"/>
                </a:solidFill>
                <a:latin typeface="Calibri"/>
                <a:cs typeface="Calibri"/>
              </a:rPr>
              <a:t>d</a:t>
            </a:r>
            <a:r>
              <a:rPr lang="en-US" sz="2000" b="1" spc="10" dirty="0">
                <a:solidFill>
                  <a:schemeClr val="accent6"/>
                </a:solidFill>
                <a:latin typeface="Calibri"/>
                <a:cs typeface="Calibri"/>
              </a:rPr>
              <a:t> </a:t>
            </a:r>
            <a:r>
              <a:rPr lang="en-US" sz="2000" b="1" spc="-5" dirty="0">
                <a:solidFill>
                  <a:schemeClr val="accent6"/>
                </a:solidFill>
                <a:latin typeface="Calibri"/>
                <a:cs typeface="Calibri"/>
              </a:rPr>
              <a:t>i</a:t>
            </a:r>
            <a:r>
              <a:rPr lang="en-US" sz="2000" b="1" dirty="0">
                <a:solidFill>
                  <a:schemeClr val="accent6"/>
                </a:solidFill>
                <a:latin typeface="Calibri"/>
                <a:cs typeface="Calibri"/>
              </a:rPr>
              <a:t>n</a:t>
            </a:r>
            <a:r>
              <a:rPr lang="en-US" sz="2000" b="1" spc="10" dirty="0">
                <a:solidFill>
                  <a:schemeClr val="accent6"/>
                </a:solidFill>
                <a:latin typeface="Calibri"/>
                <a:cs typeface="Calibri"/>
              </a:rPr>
              <a:t> </a:t>
            </a:r>
            <a:r>
              <a:rPr lang="en-US" sz="2000" b="1" dirty="0">
                <a:solidFill>
                  <a:schemeClr val="accent6"/>
                </a:solidFill>
                <a:latin typeface="Calibri"/>
                <a:cs typeface="Calibri"/>
              </a:rPr>
              <a:t>th</a:t>
            </a:r>
            <a:r>
              <a:rPr lang="en-US" sz="2000" b="1" spc="-10" dirty="0">
                <a:solidFill>
                  <a:schemeClr val="accent6"/>
                </a:solidFill>
                <a:latin typeface="Calibri"/>
                <a:cs typeface="Calibri"/>
              </a:rPr>
              <a:t>i</a:t>
            </a:r>
            <a:r>
              <a:rPr lang="en-US" sz="2000" b="1" dirty="0">
                <a:solidFill>
                  <a:schemeClr val="accent6"/>
                </a:solidFill>
                <a:latin typeface="Calibri"/>
                <a:cs typeface="Calibri"/>
              </a:rPr>
              <a:t>s</a:t>
            </a:r>
            <a:r>
              <a:rPr lang="en-US" sz="2000" b="1" spc="15" dirty="0">
                <a:solidFill>
                  <a:schemeClr val="accent6"/>
                </a:solidFill>
                <a:latin typeface="Calibri"/>
                <a:cs typeface="Calibri"/>
              </a:rPr>
              <a:t> </a:t>
            </a:r>
            <a:r>
              <a:rPr lang="en-US" sz="2000" b="1" spc="-5" dirty="0">
                <a:solidFill>
                  <a:schemeClr val="accent6"/>
                </a:solidFill>
                <a:latin typeface="Calibri"/>
                <a:cs typeface="Calibri"/>
              </a:rPr>
              <a:t>docum</a:t>
            </a:r>
            <a:r>
              <a:rPr lang="en-US" sz="2000" b="1" spc="5" dirty="0">
                <a:solidFill>
                  <a:schemeClr val="accent6"/>
                </a:solidFill>
                <a:latin typeface="Calibri"/>
                <a:cs typeface="Calibri"/>
              </a:rPr>
              <a:t>e</a:t>
            </a:r>
            <a:r>
              <a:rPr lang="en-US" sz="2000" b="1" spc="-10" dirty="0">
                <a:solidFill>
                  <a:schemeClr val="accent6"/>
                </a:solidFill>
                <a:latin typeface="Calibri"/>
                <a:cs typeface="Calibri"/>
              </a:rPr>
              <a:t>nt</a:t>
            </a:r>
            <a:r>
              <a:rPr lang="en-US" sz="2000" b="1" spc="5" dirty="0">
                <a:solidFill>
                  <a:schemeClr val="accent6"/>
                </a:solidFill>
                <a:latin typeface="Calibri"/>
                <a:cs typeface="Calibri"/>
              </a:rPr>
              <a:t> </a:t>
            </a:r>
            <a:r>
              <a:rPr lang="en-US" sz="2000" b="1" spc="-15" dirty="0">
                <a:solidFill>
                  <a:schemeClr val="accent6"/>
                </a:solidFill>
                <a:latin typeface="Calibri"/>
                <a:cs typeface="Calibri"/>
              </a:rPr>
              <a:t>o</a:t>
            </a:r>
            <a:r>
              <a:rPr lang="en-US" sz="2000" b="1" spc="-10" dirty="0">
                <a:solidFill>
                  <a:schemeClr val="accent6"/>
                </a:solidFill>
                <a:latin typeface="Calibri"/>
                <a:cs typeface="Calibri"/>
              </a:rPr>
              <a:t>r</a:t>
            </a:r>
            <a:r>
              <a:rPr lang="en-US" sz="2000" b="1" dirty="0">
                <a:solidFill>
                  <a:schemeClr val="accent6"/>
                </a:solidFill>
                <a:latin typeface="Calibri"/>
                <a:cs typeface="Calibri"/>
              </a:rPr>
              <a:t> </a:t>
            </a:r>
            <a:r>
              <a:rPr lang="en-US" sz="2000" b="1" spc="-20" dirty="0">
                <a:solidFill>
                  <a:schemeClr val="accent6"/>
                </a:solidFill>
                <a:latin typeface="Calibri"/>
                <a:cs typeface="Calibri"/>
              </a:rPr>
              <a:t>t</a:t>
            </a:r>
            <a:r>
              <a:rPr lang="en-US" sz="2000" b="1" spc="-5" dirty="0">
                <a:solidFill>
                  <a:schemeClr val="accent6"/>
                </a:solidFill>
                <a:latin typeface="Calibri"/>
                <a:cs typeface="Calibri"/>
              </a:rPr>
              <a:t>h</a:t>
            </a:r>
            <a:r>
              <a:rPr lang="en-US" sz="2000" b="1" spc="-10" dirty="0">
                <a:solidFill>
                  <a:schemeClr val="accent6"/>
                </a:solidFill>
                <a:latin typeface="Calibri"/>
                <a:cs typeface="Calibri"/>
              </a:rPr>
              <a:t>at</a:t>
            </a:r>
            <a:r>
              <a:rPr lang="en-US" sz="2000" b="1" dirty="0">
                <a:solidFill>
                  <a:schemeClr val="accent6"/>
                </a:solidFill>
                <a:latin typeface="Calibri"/>
                <a:cs typeface="Calibri"/>
              </a:rPr>
              <a:t> </a:t>
            </a:r>
            <a:r>
              <a:rPr lang="en-US" sz="2000" b="1" spc="-35" dirty="0">
                <a:solidFill>
                  <a:schemeClr val="accent6"/>
                </a:solidFill>
                <a:latin typeface="Calibri"/>
                <a:cs typeface="Calibri"/>
              </a:rPr>
              <a:t>f</a:t>
            </a:r>
            <a:r>
              <a:rPr lang="en-US" sz="2000" b="1" dirty="0">
                <a:solidFill>
                  <a:schemeClr val="accent6"/>
                </a:solidFill>
                <a:latin typeface="Calibri"/>
                <a:cs typeface="Calibri"/>
              </a:rPr>
              <a:t>ail </a:t>
            </a:r>
            <a:r>
              <a:rPr lang="en-US" sz="2000" b="1" spc="-25" dirty="0">
                <a:solidFill>
                  <a:schemeClr val="accent6"/>
                </a:solidFill>
                <a:latin typeface="Calibri"/>
                <a:cs typeface="Calibri"/>
              </a:rPr>
              <a:t>t</a:t>
            </a:r>
            <a:r>
              <a:rPr lang="en-US" sz="2000" b="1" dirty="0">
                <a:solidFill>
                  <a:schemeClr val="accent6"/>
                </a:solidFill>
                <a:latin typeface="Calibri"/>
                <a:cs typeface="Calibri"/>
              </a:rPr>
              <a:t>o</a:t>
            </a:r>
            <a:r>
              <a:rPr lang="en-US" sz="2000" b="1" spc="-5" dirty="0">
                <a:solidFill>
                  <a:schemeClr val="accent6"/>
                </a:solidFill>
                <a:latin typeface="Calibri"/>
                <a:cs typeface="Calibri"/>
              </a:rPr>
              <a:t> inc</a:t>
            </a:r>
            <a:r>
              <a:rPr lang="en-US" sz="2000" b="1" spc="-10" dirty="0">
                <a:solidFill>
                  <a:schemeClr val="accent6"/>
                </a:solidFill>
                <a:latin typeface="Calibri"/>
                <a:cs typeface="Calibri"/>
              </a:rPr>
              <a:t>l</a:t>
            </a:r>
            <a:r>
              <a:rPr lang="en-US" sz="2000" b="1" spc="-5" dirty="0">
                <a:solidFill>
                  <a:schemeClr val="accent6"/>
                </a:solidFill>
                <a:latin typeface="Calibri"/>
                <a:cs typeface="Calibri"/>
              </a:rPr>
              <a:t>u</a:t>
            </a:r>
            <a:r>
              <a:rPr lang="en-US" sz="2000" b="1" dirty="0">
                <a:solidFill>
                  <a:schemeClr val="accent6"/>
                </a:solidFill>
                <a:latin typeface="Calibri"/>
                <a:cs typeface="Calibri"/>
              </a:rPr>
              <a:t>d</a:t>
            </a:r>
            <a:r>
              <a:rPr lang="en-US" sz="2000" b="1" spc="-10" dirty="0">
                <a:solidFill>
                  <a:schemeClr val="accent6"/>
                </a:solidFill>
                <a:latin typeface="Calibri"/>
                <a:cs typeface="Calibri"/>
              </a:rPr>
              <a:t>e</a:t>
            </a:r>
            <a:r>
              <a:rPr lang="en-US" sz="2000" b="1" spc="25" dirty="0">
                <a:solidFill>
                  <a:schemeClr val="accent6"/>
                </a:solidFill>
                <a:latin typeface="Calibri"/>
                <a:cs typeface="Calibri"/>
              </a:rPr>
              <a:t> </a:t>
            </a:r>
            <a:r>
              <a:rPr lang="en-US" sz="2000" b="1" dirty="0">
                <a:solidFill>
                  <a:schemeClr val="accent6"/>
                </a:solidFill>
                <a:latin typeface="Calibri"/>
                <a:cs typeface="Calibri"/>
              </a:rPr>
              <a:t>all </a:t>
            </a:r>
            <a:r>
              <a:rPr lang="en-US" sz="2000" b="1" spc="-5" dirty="0">
                <a:solidFill>
                  <a:schemeClr val="accent6"/>
                </a:solidFill>
                <a:latin typeface="Calibri"/>
                <a:cs typeface="Calibri"/>
              </a:rPr>
              <a:t>i</a:t>
            </a:r>
            <a:r>
              <a:rPr lang="en-US" sz="2000" b="1" spc="-10" dirty="0">
                <a:solidFill>
                  <a:schemeClr val="accent6"/>
                </a:solidFill>
                <a:latin typeface="Calibri"/>
                <a:cs typeface="Calibri"/>
              </a:rPr>
              <a:t>n</a:t>
            </a:r>
            <a:r>
              <a:rPr lang="en-US" sz="2000" b="1" spc="-35" dirty="0">
                <a:solidFill>
                  <a:schemeClr val="accent6"/>
                </a:solidFill>
                <a:latin typeface="Calibri"/>
                <a:cs typeface="Calibri"/>
              </a:rPr>
              <a:t>f</a:t>
            </a:r>
            <a:r>
              <a:rPr lang="en-US" sz="2000" b="1" spc="-15" dirty="0">
                <a:solidFill>
                  <a:schemeClr val="accent6"/>
                </a:solidFill>
                <a:latin typeface="Calibri"/>
                <a:cs typeface="Calibri"/>
              </a:rPr>
              <a:t>orm</a:t>
            </a:r>
            <a:r>
              <a:rPr lang="en-US" sz="2000" b="1" spc="-25" dirty="0">
                <a:solidFill>
                  <a:schemeClr val="accent6"/>
                </a:solidFill>
                <a:latin typeface="Calibri"/>
                <a:cs typeface="Calibri"/>
              </a:rPr>
              <a:t>a</a:t>
            </a:r>
            <a:r>
              <a:rPr lang="en-US" sz="2000" b="1" dirty="0">
                <a:solidFill>
                  <a:schemeClr val="accent6"/>
                </a:solidFill>
                <a:latin typeface="Calibri"/>
                <a:cs typeface="Calibri"/>
              </a:rPr>
              <a:t>t</a:t>
            </a:r>
            <a:r>
              <a:rPr lang="en-US" sz="2000" b="1" spc="-10" dirty="0">
                <a:solidFill>
                  <a:schemeClr val="accent6"/>
                </a:solidFill>
                <a:latin typeface="Calibri"/>
                <a:cs typeface="Calibri"/>
              </a:rPr>
              <a:t>i</a:t>
            </a:r>
            <a:r>
              <a:rPr lang="en-US" sz="2000" b="1" spc="-5" dirty="0">
                <a:solidFill>
                  <a:schemeClr val="accent6"/>
                </a:solidFill>
                <a:latin typeface="Calibri"/>
                <a:cs typeface="Calibri"/>
              </a:rPr>
              <a:t>o</a:t>
            </a:r>
            <a:r>
              <a:rPr lang="en-US" sz="2000" b="1" dirty="0">
                <a:solidFill>
                  <a:schemeClr val="accent6"/>
                </a:solidFill>
                <a:latin typeface="Calibri"/>
                <a:cs typeface="Calibri"/>
              </a:rPr>
              <a:t>n</a:t>
            </a:r>
            <a:r>
              <a:rPr lang="en-US" sz="2000" b="1" spc="10" dirty="0">
                <a:solidFill>
                  <a:schemeClr val="accent6"/>
                </a:solidFill>
                <a:latin typeface="Calibri"/>
                <a:cs typeface="Calibri"/>
              </a:rPr>
              <a:t> </a:t>
            </a:r>
            <a:r>
              <a:rPr lang="en-US" sz="2000" b="1" spc="-40" dirty="0">
                <a:solidFill>
                  <a:schemeClr val="accent6"/>
                </a:solidFill>
                <a:latin typeface="Calibri"/>
                <a:cs typeface="Calibri"/>
              </a:rPr>
              <a:t>r</a:t>
            </a:r>
            <a:r>
              <a:rPr lang="en-US" sz="2000" b="1" spc="-10" dirty="0">
                <a:solidFill>
                  <a:schemeClr val="accent6"/>
                </a:solidFill>
                <a:latin typeface="Calibri"/>
                <a:cs typeface="Calibri"/>
              </a:rPr>
              <a:t>eq</a:t>
            </a:r>
            <a:r>
              <a:rPr lang="en-US" sz="2000" b="1" spc="-15" dirty="0">
                <a:solidFill>
                  <a:schemeClr val="accent6"/>
                </a:solidFill>
                <a:latin typeface="Calibri"/>
                <a:cs typeface="Calibri"/>
              </a:rPr>
              <a:t>u</a:t>
            </a:r>
            <a:r>
              <a:rPr lang="en-US" sz="2000" b="1" spc="-5" dirty="0">
                <a:solidFill>
                  <a:schemeClr val="accent6"/>
                </a:solidFill>
                <a:latin typeface="Calibri"/>
                <a:cs typeface="Calibri"/>
              </a:rPr>
              <a:t>e</a:t>
            </a:r>
            <a:r>
              <a:rPr lang="en-US" sz="2000" b="1" spc="-20" dirty="0">
                <a:solidFill>
                  <a:schemeClr val="accent6"/>
                </a:solidFill>
                <a:latin typeface="Calibri"/>
                <a:cs typeface="Calibri"/>
              </a:rPr>
              <a:t>s</a:t>
            </a:r>
            <a:r>
              <a:rPr lang="en-US" sz="2000" b="1" spc="-40" dirty="0">
                <a:solidFill>
                  <a:schemeClr val="accent6"/>
                </a:solidFill>
                <a:latin typeface="Calibri"/>
                <a:cs typeface="Calibri"/>
              </a:rPr>
              <a:t>t</a:t>
            </a:r>
            <a:r>
              <a:rPr lang="en-US" sz="2000" b="1" spc="-10" dirty="0">
                <a:solidFill>
                  <a:schemeClr val="accent6"/>
                </a:solidFill>
                <a:latin typeface="Calibri"/>
                <a:cs typeface="Calibri"/>
              </a:rPr>
              <a:t>ed</a:t>
            </a:r>
            <a:r>
              <a:rPr lang="en-US" sz="2000" b="1" spc="15" dirty="0">
                <a:solidFill>
                  <a:schemeClr val="accent6"/>
                </a:solidFill>
                <a:latin typeface="Calibri"/>
                <a:cs typeface="Calibri"/>
              </a:rPr>
              <a:t> </a:t>
            </a:r>
            <a:r>
              <a:rPr lang="en-US" sz="2000" b="1" spc="-5" dirty="0">
                <a:solidFill>
                  <a:schemeClr val="accent6"/>
                </a:solidFill>
                <a:latin typeface="Calibri"/>
                <a:cs typeface="Calibri"/>
              </a:rPr>
              <a:t>u</a:t>
            </a:r>
            <a:r>
              <a:rPr lang="en-US" sz="2000" b="1" dirty="0">
                <a:solidFill>
                  <a:schemeClr val="accent6"/>
                </a:solidFill>
                <a:latin typeface="Calibri"/>
                <a:cs typeface="Calibri"/>
              </a:rPr>
              <a:t>n</a:t>
            </a:r>
            <a:r>
              <a:rPr lang="en-US" sz="2000" b="1" spc="-15" dirty="0">
                <a:solidFill>
                  <a:schemeClr val="accent6"/>
                </a:solidFill>
                <a:latin typeface="Calibri"/>
                <a:cs typeface="Calibri"/>
              </a:rPr>
              <a:t>d</a:t>
            </a:r>
            <a:r>
              <a:rPr lang="en-US" sz="2000" b="1" spc="-5" dirty="0">
                <a:solidFill>
                  <a:schemeClr val="accent6"/>
                </a:solidFill>
                <a:latin typeface="Calibri"/>
                <a:cs typeface="Calibri"/>
              </a:rPr>
              <a:t>e</a:t>
            </a:r>
            <a:r>
              <a:rPr lang="en-US" sz="2000" b="1" spc="-10" dirty="0">
                <a:solidFill>
                  <a:schemeClr val="accent6"/>
                </a:solidFill>
                <a:latin typeface="Calibri"/>
                <a:cs typeface="Calibri"/>
              </a:rPr>
              <a:t>r</a:t>
            </a:r>
            <a:r>
              <a:rPr lang="en-US" sz="2000" b="1" spc="5" dirty="0">
                <a:solidFill>
                  <a:schemeClr val="accent6"/>
                </a:solidFill>
                <a:latin typeface="Calibri"/>
                <a:cs typeface="Calibri"/>
              </a:rPr>
              <a:t> </a:t>
            </a:r>
            <a:r>
              <a:rPr lang="en-US" sz="2000" b="1" spc="-10" dirty="0">
                <a:solidFill>
                  <a:schemeClr val="accent6"/>
                </a:solidFill>
                <a:latin typeface="Calibri"/>
                <a:cs typeface="Calibri"/>
              </a:rPr>
              <a:t>ea</a:t>
            </a:r>
            <a:r>
              <a:rPr lang="en-US" sz="2000" b="1" spc="-20" dirty="0">
                <a:solidFill>
                  <a:schemeClr val="accent6"/>
                </a:solidFill>
                <a:latin typeface="Calibri"/>
                <a:cs typeface="Calibri"/>
              </a:rPr>
              <a:t>c</a:t>
            </a:r>
            <a:r>
              <a:rPr lang="en-US" sz="2000" b="1" dirty="0">
                <a:solidFill>
                  <a:schemeClr val="accent6"/>
                </a:solidFill>
                <a:latin typeface="Calibri"/>
                <a:cs typeface="Calibri"/>
              </a:rPr>
              <a:t>h</a:t>
            </a:r>
            <a:r>
              <a:rPr lang="en-US" sz="2000" b="1" spc="10" dirty="0">
                <a:solidFill>
                  <a:schemeClr val="accent6"/>
                </a:solidFill>
                <a:latin typeface="Calibri"/>
                <a:cs typeface="Calibri"/>
              </a:rPr>
              <a:t> </a:t>
            </a:r>
            <a:r>
              <a:rPr lang="en-US" sz="2000" b="1" dirty="0">
                <a:solidFill>
                  <a:schemeClr val="accent6"/>
                </a:solidFill>
                <a:latin typeface="Calibri"/>
                <a:cs typeface="Calibri"/>
              </a:rPr>
              <a:t>maj</a:t>
            </a:r>
            <a:r>
              <a:rPr lang="en-US" sz="2000" b="1" spc="-15" dirty="0">
                <a:solidFill>
                  <a:schemeClr val="accent6"/>
                </a:solidFill>
                <a:latin typeface="Calibri"/>
                <a:cs typeface="Calibri"/>
              </a:rPr>
              <a:t>o</a:t>
            </a:r>
            <a:r>
              <a:rPr lang="en-US" sz="2000" b="1" spc="-10" dirty="0">
                <a:solidFill>
                  <a:schemeClr val="accent6"/>
                </a:solidFill>
                <a:latin typeface="Calibri"/>
                <a:cs typeface="Calibri"/>
              </a:rPr>
              <a:t>r</a:t>
            </a:r>
            <a:r>
              <a:rPr lang="en-US" sz="2000" b="1" dirty="0">
                <a:solidFill>
                  <a:schemeClr val="accent6"/>
                </a:solidFill>
                <a:latin typeface="Calibri"/>
                <a:cs typeface="Calibri"/>
              </a:rPr>
              <a:t> </a:t>
            </a:r>
            <a:r>
              <a:rPr lang="en-US" sz="2000" b="1" spc="-35" dirty="0">
                <a:solidFill>
                  <a:schemeClr val="accent6"/>
                </a:solidFill>
                <a:latin typeface="Calibri"/>
                <a:cs typeface="Calibri"/>
              </a:rPr>
              <a:t>c</a:t>
            </a:r>
            <a:r>
              <a:rPr lang="en-US" sz="2000" b="1" spc="-15" dirty="0">
                <a:solidFill>
                  <a:schemeClr val="accent6"/>
                </a:solidFill>
                <a:latin typeface="Calibri"/>
                <a:cs typeface="Calibri"/>
              </a:rPr>
              <a:t>a</a:t>
            </a:r>
            <a:r>
              <a:rPr lang="en-US" sz="2000" b="1" spc="-40" dirty="0">
                <a:solidFill>
                  <a:schemeClr val="accent6"/>
                </a:solidFill>
                <a:latin typeface="Calibri"/>
                <a:cs typeface="Calibri"/>
              </a:rPr>
              <a:t>t</a:t>
            </a:r>
            <a:r>
              <a:rPr lang="en-US" sz="2000" b="1" spc="-10" dirty="0">
                <a:solidFill>
                  <a:schemeClr val="accent6"/>
                </a:solidFill>
                <a:latin typeface="Calibri"/>
                <a:cs typeface="Calibri"/>
              </a:rPr>
              <a:t>egory</a:t>
            </a:r>
            <a:r>
              <a:rPr lang="en-US" sz="2000" b="1" spc="-5" dirty="0">
                <a:solidFill>
                  <a:schemeClr val="accent6"/>
                </a:solidFill>
                <a:latin typeface="Calibri"/>
                <a:cs typeface="Calibri"/>
              </a:rPr>
              <a:t> </a:t>
            </a:r>
            <a:r>
              <a:rPr lang="en-US" sz="2000" b="1" spc="-10" dirty="0">
                <a:solidFill>
                  <a:schemeClr val="accent6"/>
                </a:solidFill>
                <a:latin typeface="Calibri"/>
                <a:cs typeface="Calibri"/>
              </a:rPr>
              <a:t>m</a:t>
            </a:r>
            <a:r>
              <a:rPr lang="en-US" sz="2000" b="1" spc="-35" dirty="0">
                <a:solidFill>
                  <a:schemeClr val="accent6"/>
                </a:solidFill>
                <a:latin typeface="Calibri"/>
                <a:cs typeface="Calibri"/>
              </a:rPr>
              <a:t>a</a:t>
            </a:r>
            <a:r>
              <a:rPr lang="en-US" sz="2000" b="1" spc="-10" dirty="0">
                <a:solidFill>
                  <a:schemeClr val="accent6"/>
                </a:solidFill>
                <a:latin typeface="Calibri"/>
                <a:cs typeface="Calibri"/>
              </a:rPr>
              <a:t>y</a:t>
            </a:r>
            <a:r>
              <a:rPr lang="en-US" sz="2000" b="1" dirty="0">
                <a:solidFill>
                  <a:schemeClr val="accent6"/>
                </a:solidFill>
                <a:latin typeface="Calibri"/>
                <a:cs typeface="Calibri"/>
              </a:rPr>
              <a:t> lose</a:t>
            </a:r>
            <a:r>
              <a:rPr lang="en-US" sz="2000" b="1" spc="-5" dirty="0">
                <a:solidFill>
                  <a:schemeClr val="accent6"/>
                </a:solidFill>
                <a:latin typeface="Calibri"/>
                <a:cs typeface="Calibri"/>
              </a:rPr>
              <a:t> </a:t>
            </a:r>
            <a:r>
              <a:rPr lang="en-US" sz="2000" b="1" dirty="0">
                <a:solidFill>
                  <a:schemeClr val="accent6"/>
                </a:solidFill>
                <a:latin typeface="Calibri"/>
                <a:cs typeface="Calibri"/>
              </a:rPr>
              <a:t>p</a:t>
            </a:r>
            <a:r>
              <a:rPr lang="en-US" sz="2000" b="1" spc="-5" dirty="0">
                <a:solidFill>
                  <a:schemeClr val="accent6"/>
                </a:solidFill>
                <a:latin typeface="Calibri"/>
                <a:cs typeface="Calibri"/>
              </a:rPr>
              <a:t>o</a:t>
            </a:r>
            <a:r>
              <a:rPr lang="en-US" sz="2000" b="1" spc="-10" dirty="0">
                <a:solidFill>
                  <a:schemeClr val="accent6"/>
                </a:solidFill>
                <a:latin typeface="Calibri"/>
                <a:cs typeface="Calibri"/>
              </a:rPr>
              <a:t>in</a:t>
            </a:r>
            <a:r>
              <a:rPr lang="en-US" sz="2000" b="1" dirty="0">
                <a:solidFill>
                  <a:schemeClr val="accent6"/>
                </a:solidFill>
                <a:latin typeface="Calibri"/>
                <a:cs typeface="Calibri"/>
              </a:rPr>
              <a:t>ts.</a:t>
            </a:r>
            <a:r>
              <a:rPr lang="en-US" sz="2000" b="1" dirty="0">
                <a:solidFill>
                  <a:srgbClr val="FF0000"/>
                </a:solidFill>
                <a:latin typeface="Calibri"/>
                <a:cs typeface="Calibri"/>
              </a:rPr>
              <a:t> </a:t>
            </a: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20" dirty="0">
                <a:solidFill>
                  <a:srgbClr val="292934"/>
                </a:solidFill>
                <a:latin typeface="Calibri"/>
                <a:cs typeface="Calibri"/>
              </a:rPr>
              <a:t>P</a:t>
            </a:r>
            <a:r>
              <a:rPr lang="en-US" sz="2000" spc="-40" dirty="0">
                <a:solidFill>
                  <a:srgbClr val="292934"/>
                </a:solidFill>
                <a:latin typeface="Calibri"/>
                <a:cs typeface="Calibri"/>
              </a:rPr>
              <a:t>r</a:t>
            </a:r>
            <a:r>
              <a:rPr lang="en-US" sz="2000" spc="-5" dirty="0">
                <a:solidFill>
                  <a:srgbClr val="292934"/>
                </a:solidFill>
                <a:latin typeface="Calibri"/>
                <a:cs typeface="Calibri"/>
              </a:rPr>
              <a:t>opo</a:t>
            </a:r>
            <a:r>
              <a:rPr lang="en-US" sz="2000" dirty="0">
                <a:solidFill>
                  <a:srgbClr val="292934"/>
                </a:solidFill>
                <a:latin typeface="Calibri"/>
                <a:cs typeface="Calibri"/>
              </a:rPr>
              <a:t>sals w</a:t>
            </a:r>
            <a:r>
              <a:rPr lang="en-US" sz="2000" spc="-10" dirty="0">
                <a:solidFill>
                  <a:srgbClr val="292934"/>
                </a:solidFill>
                <a:latin typeface="Calibri"/>
                <a:cs typeface="Calibri"/>
              </a:rPr>
              <a:t>i</a:t>
            </a:r>
            <a:r>
              <a:rPr lang="en-US" sz="2000" spc="-5" dirty="0">
                <a:solidFill>
                  <a:srgbClr val="292934"/>
                </a:solidFill>
                <a:latin typeface="Calibri"/>
                <a:cs typeface="Calibri"/>
              </a:rPr>
              <a:t>l</a:t>
            </a:r>
            <a:r>
              <a:rPr lang="en-US" sz="2000" dirty="0">
                <a:solidFill>
                  <a:srgbClr val="292934"/>
                </a:solidFill>
                <a:latin typeface="Calibri"/>
                <a:cs typeface="Calibri"/>
              </a:rPr>
              <a:t>l</a:t>
            </a:r>
            <a:r>
              <a:rPr lang="en-US" sz="2000" spc="5" dirty="0">
                <a:solidFill>
                  <a:srgbClr val="292934"/>
                </a:solidFill>
                <a:latin typeface="Calibri"/>
                <a:cs typeface="Calibri"/>
              </a:rPr>
              <a:t> </a:t>
            </a:r>
            <a:r>
              <a:rPr lang="en-US" sz="2000" spc="-15" dirty="0">
                <a:solidFill>
                  <a:srgbClr val="292934"/>
                </a:solidFill>
                <a:latin typeface="Calibri"/>
                <a:cs typeface="Calibri"/>
              </a:rPr>
              <a:t>b</a:t>
            </a:r>
            <a:r>
              <a:rPr lang="en-US" sz="2000" spc="-10" dirty="0">
                <a:solidFill>
                  <a:srgbClr val="292934"/>
                </a:solidFill>
                <a:latin typeface="Calibri"/>
                <a:cs typeface="Calibri"/>
              </a:rPr>
              <a:t>e</a:t>
            </a:r>
            <a:r>
              <a:rPr lang="en-US" sz="2000" spc="15" dirty="0">
                <a:solidFill>
                  <a:srgbClr val="292934"/>
                </a:solidFill>
                <a:latin typeface="Calibri"/>
                <a:cs typeface="Calibri"/>
              </a:rPr>
              <a:t> </a:t>
            </a:r>
            <a:r>
              <a:rPr lang="en-US" sz="2000" spc="-50" dirty="0">
                <a:solidFill>
                  <a:srgbClr val="292934"/>
                </a:solidFill>
                <a:latin typeface="Calibri"/>
                <a:cs typeface="Calibri"/>
              </a:rPr>
              <a:t>r</a:t>
            </a:r>
            <a:r>
              <a:rPr lang="en-US" sz="2000" spc="-10" dirty="0">
                <a:solidFill>
                  <a:srgbClr val="292934"/>
                </a:solidFill>
                <a:latin typeface="Calibri"/>
                <a:cs typeface="Calibri"/>
              </a:rPr>
              <a:t>an</a:t>
            </a:r>
            <a:r>
              <a:rPr lang="en-US" sz="2000" spc="-70" dirty="0">
                <a:solidFill>
                  <a:srgbClr val="292934"/>
                </a:solidFill>
                <a:latin typeface="Calibri"/>
                <a:cs typeface="Calibri"/>
              </a:rPr>
              <a:t>k</a:t>
            </a:r>
            <a:r>
              <a:rPr lang="en-US" sz="2000" spc="-10" dirty="0">
                <a:solidFill>
                  <a:srgbClr val="292934"/>
                </a:solidFill>
                <a:latin typeface="Calibri"/>
                <a:cs typeface="Calibri"/>
              </a:rPr>
              <a:t>ed</a:t>
            </a:r>
            <a:r>
              <a:rPr lang="en-US" sz="2000" dirty="0">
                <a:solidFill>
                  <a:srgbClr val="292934"/>
                </a:solidFill>
                <a:latin typeface="Calibri"/>
                <a:cs typeface="Calibri"/>
              </a:rPr>
              <a:t> </a:t>
            </a:r>
            <a:r>
              <a:rPr lang="en-US" sz="2000" spc="-5" dirty="0">
                <a:solidFill>
                  <a:srgbClr val="292934"/>
                </a:solidFill>
                <a:latin typeface="Calibri"/>
                <a:cs typeface="Calibri"/>
              </a:rPr>
              <a:t>b</a:t>
            </a:r>
            <a:r>
              <a:rPr lang="en-US" sz="2000" dirty="0">
                <a:solidFill>
                  <a:srgbClr val="292934"/>
                </a:solidFill>
                <a:latin typeface="Calibri"/>
                <a:cs typeface="Calibri"/>
              </a:rPr>
              <a:t>a</a:t>
            </a:r>
            <a:r>
              <a:rPr lang="en-US" sz="2000" spc="-15" dirty="0">
                <a:solidFill>
                  <a:srgbClr val="292934"/>
                </a:solidFill>
                <a:latin typeface="Calibri"/>
                <a:cs typeface="Calibri"/>
              </a:rPr>
              <a:t>s</a:t>
            </a:r>
            <a:r>
              <a:rPr lang="en-US" sz="2000" spc="-5" dirty="0">
                <a:solidFill>
                  <a:srgbClr val="292934"/>
                </a:solidFill>
                <a:latin typeface="Calibri"/>
                <a:cs typeface="Calibri"/>
              </a:rPr>
              <a:t>e</a:t>
            </a:r>
            <a:r>
              <a:rPr lang="en-US" sz="2000" dirty="0">
                <a:solidFill>
                  <a:srgbClr val="292934"/>
                </a:solidFill>
                <a:latin typeface="Calibri"/>
                <a:cs typeface="Calibri"/>
              </a:rPr>
              <a:t>d</a:t>
            </a:r>
            <a:r>
              <a:rPr lang="en-US" sz="2000" spc="-5" dirty="0">
                <a:solidFill>
                  <a:srgbClr val="292934"/>
                </a:solidFill>
                <a:latin typeface="Calibri"/>
                <a:cs typeface="Calibri"/>
              </a:rPr>
              <a:t> o</a:t>
            </a:r>
            <a:r>
              <a:rPr lang="en-US" sz="2000" dirty="0">
                <a:solidFill>
                  <a:srgbClr val="292934"/>
                </a:solidFill>
                <a:latin typeface="Calibri"/>
                <a:cs typeface="Calibri"/>
              </a:rPr>
              <a:t>n</a:t>
            </a:r>
            <a:r>
              <a:rPr lang="en-US" sz="2000" spc="15" dirty="0">
                <a:solidFill>
                  <a:srgbClr val="292934"/>
                </a:solidFill>
                <a:latin typeface="Calibri"/>
                <a:cs typeface="Calibri"/>
              </a:rPr>
              <a:t> </a:t>
            </a:r>
            <a:r>
              <a:rPr lang="en-US" sz="2000" dirty="0">
                <a:solidFill>
                  <a:srgbClr val="292934"/>
                </a:solidFill>
                <a:latin typeface="Calibri"/>
                <a:cs typeface="Calibri"/>
              </a:rPr>
              <a:t>their</a:t>
            </a:r>
            <a:r>
              <a:rPr lang="en-US" sz="2000" spc="5" dirty="0">
                <a:solidFill>
                  <a:srgbClr val="292934"/>
                </a:solidFill>
                <a:latin typeface="Calibri"/>
                <a:cs typeface="Calibri"/>
              </a:rPr>
              <a:t> </a:t>
            </a:r>
            <a:r>
              <a:rPr lang="en-US" sz="2000" spc="-25" dirty="0">
                <a:solidFill>
                  <a:srgbClr val="292934"/>
                </a:solidFill>
                <a:latin typeface="Calibri"/>
                <a:cs typeface="Calibri"/>
              </a:rPr>
              <a:t>t</a:t>
            </a:r>
            <a:r>
              <a:rPr lang="en-US" sz="2000" spc="-5" dirty="0">
                <a:solidFill>
                  <a:srgbClr val="292934"/>
                </a:solidFill>
                <a:latin typeface="Calibri"/>
                <a:cs typeface="Calibri"/>
              </a:rPr>
              <a:t>o</a:t>
            </a:r>
            <a:r>
              <a:rPr lang="en-US" sz="2000" spc="-30" dirty="0">
                <a:solidFill>
                  <a:srgbClr val="292934"/>
                </a:solidFill>
                <a:latin typeface="Calibri"/>
                <a:cs typeface="Calibri"/>
              </a:rPr>
              <a:t>t</a:t>
            </a:r>
            <a:r>
              <a:rPr lang="en-US" sz="2000" dirty="0">
                <a:solidFill>
                  <a:srgbClr val="292934"/>
                </a:solidFill>
                <a:latin typeface="Calibri"/>
                <a:cs typeface="Calibri"/>
              </a:rPr>
              <a:t>al </a:t>
            </a:r>
            <a:r>
              <a:rPr lang="en-US" sz="2000" spc="-15" dirty="0">
                <a:solidFill>
                  <a:srgbClr val="292934"/>
                </a:solidFill>
                <a:latin typeface="Calibri"/>
                <a:cs typeface="Calibri"/>
              </a:rPr>
              <a:t>s</a:t>
            </a:r>
            <a:r>
              <a:rPr lang="en-US" sz="2000" spc="-30" dirty="0">
                <a:solidFill>
                  <a:srgbClr val="292934"/>
                </a:solidFill>
                <a:latin typeface="Calibri"/>
                <a:cs typeface="Calibri"/>
              </a:rPr>
              <a:t>c</a:t>
            </a:r>
            <a:r>
              <a:rPr lang="en-US" sz="2000" spc="-15" dirty="0">
                <a:solidFill>
                  <a:srgbClr val="292934"/>
                </a:solidFill>
                <a:latin typeface="Calibri"/>
                <a:cs typeface="Calibri"/>
              </a:rPr>
              <a:t>o</a:t>
            </a:r>
            <a:r>
              <a:rPr lang="en-US" sz="2000" spc="-40" dirty="0">
                <a:solidFill>
                  <a:srgbClr val="292934"/>
                </a:solidFill>
                <a:latin typeface="Calibri"/>
                <a:cs typeface="Calibri"/>
              </a:rPr>
              <a:t>r</a:t>
            </a:r>
            <a:r>
              <a:rPr lang="en-US" sz="2000" dirty="0">
                <a:solidFill>
                  <a:srgbClr val="292934"/>
                </a:solidFill>
                <a:latin typeface="Calibri"/>
                <a:cs typeface="Calibri"/>
              </a:rPr>
              <a:t>e.</a:t>
            </a:r>
            <a:endParaRPr lang="en-US" sz="2000" dirty="0">
              <a:latin typeface="Calibri"/>
              <a:cs typeface="Calibri"/>
            </a:endParaRPr>
          </a:p>
          <a:p>
            <a:pPr marL="339725" indent="-339725" algn="just">
              <a:lnSpc>
                <a:spcPct val="100000"/>
              </a:lnSpc>
              <a:spcBef>
                <a:spcPts val="600"/>
              </a:spcBef>
              <a:spcAft>
                <a:spcPts val="1200"/>
              </a:spcAft>
              <a:buClr>
                <a:schemeClr val="accent6">
                  <a:lumMod val="50000"/>
                </a:schemeClr>
              </a:buClr>
              <a:buSzPct val="75000"/>
              <a:buFont typeface="Wingdings" panose="05000000000000000000" pitchFamily="2" charset="2"/>
              <a:buChar char="v"/>
            </a:pPr>
            <a:r>
              <a:rPr lang="en-US" sz="2000" spc="-5" dirty="0">
                <a:solidFill>
                  <a:srgbClr val="292934"/>
                </a:solidFill>
                <a:latin typeface="Calibri"/>
                <a:cs typeface="Calibri"/>
              </a:rPr>
              <a:t>Th</a:t>
            </a:r>
            <a:r>
              <a:rPr lang="en-US" sz="2000" dirty="0">
                <a:solidFill>
                  <a:srgbClr val="292934"/>
                </a:solidFill>
                <a:latin typeface="Calibri"/>
                <a:cs typeface="Calibri"/>
              </a:rPr>
              <a:t>e</a:t>
            </a:r>
            <a:r>
              <a:rPr lang="en-US" sz="2000" spc="5" dirty="0">
                <a:solidFill>
                  <a:srgbClr val="292934"/>
                </a:solidFill>
                <a:latin typeface="Calibri"/>
                <a:cs typeface="Calibri"/>
              </a:rPr>
              <a:t> </a:t>
            </a:r>
            <a:r>
              <a:rPr lang="en-US" sz="2000" b="1" spc="-15" dirty="0">
                <a:solidFill>
                  <a:schemeClr val="accent6"/>
                </a:solidFill>
                <a:latin typeface="Calibri"/>
                <a:cs typeface="Calibri"/>
              </a:rPr>
              <a:t>m</a:t>
            </a:r>
            <a:r>
              <a:rPr lang="en-US" sz="2000" b="1" spc="-20" dirty="0">
                <a:solidFill>
                  <a:schemeClr val="accent6"/>
                </a:solidFill>
                <a:latin typeface="Calibri"/>
                <a:cs typeface="Calibri"/>
              </a:rPr>
              <a:t>a</a:t>
            </a:r>
            <a:r>
              <a:rPr lang="en-US" sz="2000" b="1" spc="-5" dirty="0">
                <a:solidFill>
                  <a:schemeClr val="accent6"/>
                </a:solidFill>
                <a:latin typeface="Calibri"/>
                <a:cs typeface="Calibri"/>
              </a:rPr>
              <a:t>ximu</a:t>
            </a:r>
            <a:r>
              <a:rPr lang="en-US" sz="2000" b="1" dirty="0">
                <a:solidFill>
                  <a:schemeClr val="accent6"/>
                </a:solidFill>
                <a:latin typeface="Calibri"/>
                <a:cs typeface="Calibri"/>
              </a:rPr>
              <a:t>m </a:t>
            </a:r>
            <a:r>
              <a:rPr lang="en-US" sz="2000" b="1" spc="-5" dirty="0">
                <a:solidFill>
                  <a:schemeClr val="accent6"/>
                </a:solidFill>
                <a:latin typeface="Calibri"/>
                <a:cs typeface="Calibri"/>
              </a:rPr>
              <a:t>poi</a:t>
            </a:r>
            <a:r>
              <a:rPr lang="en-US" sz="2000" b="1" spc="-10" dirty="0">
                <a:solidFill>
                  <a:schemeClr val="accent6"/>
                </a:solidFill>
                <a:latin typeface="Calibri"/>
                <a:cs typeface="Calibri"/>
              </a:rPr>
              <a:t>n</a:t>
            </a:r>
            <a:r>
              <a:rPr lang="en-US" sz="2000" b="1" dirty="0">
                <a:solidFill>
                  <a:schemeClr val="accent6"/>
                </a:solidFill>
                <a:latin typeface="Calibri"/>
                <a:cs typeface="Calibri"/>
              </a:rPr>
              <a:t>ts</a:t>
            </a:r>
            <a:r>
              <a:rPr lang="en-US" sz="2000" b="1" spc="-5" dirty="0">
                <a:solidFill>
                  <a:schemeClr val="accent6"/>
                </a:solidFill>
                <a:latin typeface="Calibri"/>
                <a:cs typeface="Calibri"/>
              </a:rPr>
              <a:t> </a:t>
            </a:r>
            <a:r>
              <a:rPr lang="en-US" sz="2000" b="1" spc="-20" dirty="0">
                <a:solidFill>
                  <a:schemeClr val="accent6"/>
                </a:solidFill>
                <a:latin typeface="Calibri"/>
                <a:cs typeface="Calibri"/>
              </a:rPr>
              <a:t>a</a:t>
            </a:r>
            <a:r>
              <a:rPr lang="en-US" sz="2000" b="1" spc="-35" dirty="0">
                <a:solidFill>
                  <a:schemeClr val="accent6"/>
                </a:solidFill>
                <a:latin typeface="Calibri"/>
                <a:cs typeface="Calibri"/>
              </a:rPr>
              <a:t>v</a:t>
            </a:r>
            <a:r>
              <a:rPr lang="en-US" sz="2000" b="1" dirty="0">
                <a:solidFill>
                  <a:schemeClr val="accent6"/>
                </a:solidFill>
                <a:latin typeface="Calibri"/>
                <a:cs typeface="Calibri"/>
              </a:rPr>
              <a:t>ai</a:t>
            </a:r>
            <a:r>
              <a:rPr lang="en-US" sz="2000" b="1" spc="-10" dirty="0">
                <a:solidFill>
                  <a:schemeClr val="accent6"/>
                </a:solidFill>
                <a:latin typeface="Calibri"/>
                <a:cs typeface="Calibri"/>
              </a:rPr>
              <a:t>l</a:t>
            </a:r>
            <a:r>
              <a:rPr lang="en-US" sz="2000" b="1" dirty="0">
                <a:solidFill>
                  <a:schemeClr val="accent6"/>
                </a:solidFill>
                <a:latin typeface="Calibri"/>
                <a:cs typeface="Calibri"/>
              </a:rPr>
              <a:t>able in</a:t>
            </a:r>
            <a:r>
              <a:rPr lang="en-US" sz="2000" b="1" spc="10" dirty="0">
                <a:solidFill>
                  <a:schemeClr val="accent6"/>
                </a:solidFill>
                <a:latin typeface="Calibri"/>
                <a:cs typeface="Calibri"/>
              </a:rPr>
              <a:t> </a:t>
            </a:r>
            <a:r>
              <a:rPr lang="en-US" sz="2000" b="1" spc="-10" dirty="0">
                <a:solidFill>
                  <a:schemeClr val="accent6"/>
                </a:solidFill>
                <a:latin typeface="Calibri"/>
                <a:cs typeface="Calibri"/>
              </a:rPr>
              <a:t>the</a:t>
            </a:r>
            <a:r>
              <a:rPr lang="en-US" sz="2000" b="1" spc="10" dirty="0">
                <a:solidFill>
                  <a:schemeClr val="accent6"/>
                </a:solidFill>
                <a:latin typeface="Calibri"/>
                <a:cs typeface="Calibri"/>
              </a:rPr>
              <a:t> </a:t>
            </a:r>
            <a:r>
              <a:rPr lang="en-US" sz="2000" b="1" spc="-15" dirty="0">
                <a:solidFill>
                  <a:schemeClr val="accent6"/>
                </a:solidFill>
                <a:latin typeface="Calibri"/>
                <a:cs typeface="Calibri"/>
              </a:rPr>
              <a:t>nar</a:t>
            </a:r>
            <a:r>
              <a:rPr lang="en-US" sz="2000" b="1" spc="-50" dirty="0">
                <a:solidFill>
                  <a:schemeClr val="accent6"/>
                </a:solidFill>
                <a:latin typeface="Calibri"/>
                <a:cs typeface="Calibri"/>
              </a:rPr>
              <a:t>r</a:t>
            </a:r>
            <a:r>
              <a:rPr lang="en-US" sz="2000" b="1" spc="-15" dirty="0">
                <a:solidFill>
                  <a:schemeClr val="accent6"/>
                </a:solidFill>
                <a:latin typeface="Calibri"/>
                <a:cs typeface="Calibri"/>
              </a:rPr>
              <a:t>a</a:t>
            </a:r>
            <a:r>
              <a:rPr lang="en-US" sz="2000" b="1" dirty="0">
                <a:solidFill>
                  <a:schemeClr val="accent6"/>
                </a:solidFill>
                <a:latin typeface="Calibri"/>
                <a:cs typeface="Calibri"/>
              </a:rPr>
              <a:t>t</a:t>
            </a:r>
            <a:r>
              <a:rPr lang="en-US" sz="2000" b="1" spc="-10" dirty="0">
                <a:solidFill>
                  <a:schemeClr val="accent6"/>
                </a:solidFill>
                <a:latin typeface="Calibri"/>
                <a:cs typeface="Calibri"/>
              </a:rPr>
              <a:t>i</a:t>
            </a:r>
            <a:r>
              <a:rPr lang="en-US" sz="2000" b="1" spc="-20" dirty="0">
                <a:solidFill>
                  <a:schemeClr val="accent6"/>
                </a:solidFill>
                <a:latin typeface="Calibri"/>
                <a:cs typeface="Calibri"/>
              </a:rPr>
              <a:t>v</a:t>
            </a:r>
            <a:r>
              <a:rPr lang="en-US" sz="2000" b="1" spc="-10" dirty="0">
                <a:solidFill>
                  <a:schemeClr val="accent6"/>
                </a:solidFill>
                <a:latin typeface="Calibri"/>
                <a:cs typeface="Calibri"/>
              </a:rPr>
              <a:t>e </a:t>
            </a:r>
            <a:r>
              <a:rPr lang="en-US" sz="2000" b="1" spc="-15" dirty="0">
                <a:solidFill>
                  <a:schemeClr val="accent6"/>
                </a:solidFill>
                <a:latin typeface="Calibri"/>
                <a:cs typeface="Calibri"/>
              </a:rPr>
              <a:t>s</a:t>
            </a:r>
            <a:r>
              <a:rPr lang="en-US" sz="2000" b="1" spc="-5" dirty="0">
                <a:solidFill>
                  <a:schemeClr val="accent6"/>
                </a:solidFill>
                <a:latin typeface="Calibri"/>
                <a:cs typeface="Calibri"/>
              </a:rPr>
              <a:t>e</a:t>
            </a:r>
            <a:r>
              <a:rPr lang="en-US" sz="2000" b="1" spc="-20" dirty="0">
                <a:solidFill>
                  <a:schemeClr val="accent6"/>
                </a:solidFill>
                <a:latin typeface="Calibri"/>
                <a:cs typeface="Calibri"/>
              </a:rPr>
              <a:t>c</a:t>
            </a:r>
            <a:r>
              <a:rPr lang="en-US" sz="2000" b="1" dirty="0">
                <a:solidFill>
                  <a:schemeClr val="accent6"/>
                </a:solidFill>
                <a:latin typeface="Calibri"/>
                <a:cs typeface="Calibri"/>
              </a:rPr>
              <a:t>t</a:t>
            </a:r>
            <a:r>
              <a:rPr lang="en-US" sz="2000" b="1" spc="-10" dirty="0">
                <a:solidFill>
                  <a:schemeClr val="accent6"/>
                </a:solidFill>
                <a:latin typeface="Calibri"/>
                <a:cs typeface="Calibri"/>
              </a:rPr>
              <a:t>i</a:t>
            </a:r>
            <a:r>
              <a:rPr lang="en-US" sz="2000" b="1" spc="-5" dirty="0">
                <a:solidFill>
                  <a:schemeClr val="accent6"/>
                </a:solidFill>
                <a:latin typeface="Calibri"/>
                <a:cs typeface="Calibri"/>
              </a:rPr>
              <a:t>o</a:t>
            </a:r>
            <a:r>
              <a:rPr lang="en-US" sz="2000" b="1" dirty="0">
                <a:solidFill>
                  <a:schemeClr val="accent6"/>
                </a:solidFill>
                <a:latin typeface="Calibri"/>
                <a:cs typeface="Calibri"/>
              </a:rPr>
              <a:t>n</a:t>
            </a:r>
            <a:r>
              <a:rPr lang="en-US" sz="2000" b="1" spc="10" dirty="0">
                <a:solidFill>
                  <a:schemeClr val="accent6"/>
                </a:solidFill>
                <a:latin typeface="Calibri"/>
                <a:cs typeface="Calibri"/>
              </a:rPr>
              <a:t> </a:t>
            </a:r>
            <a:r>
              <a:rPr lang="en-US" sz="2000" spc="-15" dirty="0">
                <a:solidFill>
                  <a:srgbClr val="292934"/>
                </a:solidFill>
                <a:latin typeface="Calibri"/>
                <a:cs typeface="Calibri"/>
              </a:rPr>
              <a:t>(</a:t>
            </a:r>
            <a:r>
              <a:rPr lang="en-US" sz="2000" spc="-5" dirty="0">
                <a:solidFill>
                  <a:srgbClr val="292934"/>
                </a:solidFill>
                <a:latin typeface="Calibri"/>
                <a:cs typeface="Calibri"/>
              </a:rPr>
              <a:t>A</a:t>
            </a:r>
            <a:r>
              <a:rPr lang="en-US" sz="2000" dirty="0">
                <a:solidFill>
                  <a:srgbClr val="292934"/>
                </a:solidFill>
                <a:latin typeface="Calibri"/>
                <a:cs typeface="Calibri"/>
              </a:rPr>
              <a:t>-</a:t>
            </a:r>
            <a:r>
              <a:rPr lang="en-US" sz="2000" spc="-180" dirty="0">
                <a:solidFill>
                  <a:srgbClr val="292934"/>
                </a:solidFill>
                <a:latin typeface="Calibri"/>
                <a:cs typeface="Calibri"/>
              </a:rPr>
              <a:t>F</a:t>
            </a:r>
            <a:r>
              <a:rPr lang="en-US" sz="2000" spc="-5" dirty="0">
                <a:solidFill>
                  <a:srgbClr val="292934"/>
                </a:solidFill>
                <a:latin typeface="Calibri"/>
                <a:cs typeface="Calibri"/>
              </a:rPr>
              <a:t>,</a:t>
            </a:r>
            <a:r>
              <a:rPr lang="en-US" sz="2000" spc="5" dirty="0">
                <a:solidFill>
                  <a:srgbClr val="292934"/>
                </a:solidFill>
                <a:latin typeface="Calibri"/>
                <a:cs typeface="Calibri"/>
              </a:rPr>
              <a:t> </a:t>
            </a:r>
            <a:r>
              <a:rPr lang="en-US" sz="2000" spc="-5" dirty="0">
                <a:solidFill>
                  <a:srgbClr val="292934"/>
                </a:solidFill>
                <a:latin typeface="Calibri"/>
                <a:cs typeface="Calibri"/>
              </a:rPr>
              <a:t>no</a:t>
            </a:r>
            <a:r>
              <a:rPr lang="en-US" sz="2000" dirty="0">
                <a:solidFill>
                  <a:srgbClr val="292934"/>
                </a:solidFill>
                <a:latin typeface="Calibri"/>
                <a:cs typeface="Calibri"/>
              </a:rPr>
              <a:t>t</a:t>
            </a:r>
            <a:r>
              <a:rPr lang="en-US" sz="2000" spc="10" dirty="0">
                <a:solidFill>
                  <a:srgbClr val="292934"/>
                </a:solidFill>
                <a:latin typeface="Calibri"/>
                <a:cs typeface="Calibri"/>
              </a:rPr>
              <a:t> </a:t>
            </a:r>
            <a:r>
              <a:rPr lang="en-US" sz="2000" spc="-5" dirty="0">
                <a:solidFill>
                  <a:srgbClr val="292934"/>
                </a:solidFill>
                <a:latin typeface="Calibri"/>
                <a:cs typeface="Calibri"/>
              </a:rPr>
              <a:t>inc</a:t>
            </a:r>
            <a:r>
              <a:rPr lang="en-US" sz="2000" spc="-10" dirty="0">
                <a:solidFill>
                  <a:srgbClr val="292934"/>
                </a:solidFill>
                <a:latin typeface="Calibri"/>
                <a:cs typeface="Calibri"/>
              </a:rPr>
              <a:t>l</a:t>
            </a:r>
            <a:r>
              <a:rPr lang="en-US" sz="2000" spc="-5" dirty="0">
                <a:solidFill>
                  <a:srgbClr val="292934"/>
                </a:solidFill>
                <a:latin typeface="Calibri"/>
                <a:cs typeface="Calibri"/>
              </a:rPr>
              <a:t>u</a:t>
            </a:r>
            <a:r>
              <a:rPr lang="en-US" sz="2000" dirty="0">
                <a:solidFill>
                  <a:srgbClr val="292934"/>
                </a:solidFill>
                <a:latin typeface="Calibri"/>
                <a:cs typeface="Calibri"/>
              </a:rPr>
              <a:t>d</a:t>
            </a:r>
            <a:r>
              <a:rPr lang="en-US" sz="2000" spc="-5" dirty="0">
                <a:solidFill>
                  <a:srgbClr val="292934"/>
                </a:solidFill>
                <a:latin typeface="Calibri"/>
                <a:cs typeface="Calibri"/>
              </a:rPr>
              <a:t>in</a:t>
            </a:r>
            <a:r>
              <a:rPr lang="en-US" sz="2000" dirty="0">
                <a:solidFill>
                  <a:srgbClr val="292934"/>
                </a:solidFill>
                <a:latin typeface="Calibri"/>
                <a:cs typeface="Calibri"/>
              </a:rPr>
              <a:t>g</a:t>
            </a:r>
            <a:r>
              <a:rPr lang="en-US" sz="2000" spc="25" dirty="0">
                <a:solidFill>
                  <a:srgbClr val="292934"/>
                </a:solidFill>
                <a:latin typeface="Calibri"/>
                <a:cs typeface="Calibri"/>
              </a:rPr>
              <a:t> </a:t>
            </a:r>
            <a:r>
              <a:rPr lang="en-US" sz="2000" dirty="0">
                <a:solidFill>
                  <a:srgbClr val="292934"/>
                </a:solidFill>
                <a:latin typeface="Calibri"/>
                <a:cs typeface="Calibri"/>
              </a:rPr>
              <a:t>G. Bud</a:t>
            </a:r>
            <a:r>
              <a:rPr lang="en-US" sz="2000" spc="-10" dirty="0">
                <a:solidFill>
                  <a:srgbClr val="292934"/>
                </a:solidFill>
                <a:latin typeface="Calibri"/>
                <a:cs typeface="Calibri"/>
              </a:rPr>
              <a:t>ge</a:t>
            </a:r>
            <a:r>
              <a:rPr lang="en-US" sz="2000" spc="-5" dirty="0">
                <a:solidFill>
                  <a:srgbClr val="292934"/>
                </a:solidFill>
                <a:latin typeface="Calibri"/>
                <a:cs typeface="Calibri"/>
              </a:rPr>
              <a:t>t</a:t>
            </a:r>
            <a:r>
              <a:rPr lang="en-US" sz="2000" dirty="0">
                <a:solidFill>
                  <a:srgbClr val="292934"/>
                </a:solidFill>
                <a:latin typeface="Calibri"/>
                <a:cs typeface="Calibri"/>
              </a:rPr>
              <a:t>)</a:t>
            </a:r>
            <a:r>
              <a:rPr lang="en-US" sz="2000" spc="5" dirty="0">
                <a:solidFill>
                  <a:srgbClr val="292934"/>
                </a:solidFill>
                <a:latin typeface="Calibri"/>
                <a:cs typeface="Calibri"/>
              </a:rPr>
              <a:t> </a:t>
            </a:r>
            <a:r>
              <a:rPr lang="en-US" sz="2000" dirty="0">
                <a:solidFill>
                  <a:srgbClr val="292934"/>
                </a:solidFill>
                <a:latin typeface="Calibri"/>
                <a:cs typeface="Calibri"/>
              </a:rPr>
              <a:t>a</a:t>
            </a:r>
            <a:r>
              <a:rPr lang="en-US" sz="2000" spc="-30" dirty="0">
                <a:solidFill>
                  <a:srgbClr val="292934"/>
                </a:solidFill>
                <a:latin typeface="Calibri"/>
                <a:cs typeface="Calibri"/>
              </a:rPr>
              <a:t>r</a:t>
            </a:r>
            <a:r>
              <a:rPr lang="en-US" sz="2000" dirty="0">
                <a:solidFill>
                  <a:srgbClr val="292934"/>
                </a:solidFill>
                <a:latin typeface="Calibri"/>
                <a:cs typeface="Calibri"/>
              </a:rPr>
              <a:t>e</a:t>
            </a:r>
            <a:r>
              <a:rPr lang="en-US" sz="2000" spc="5" dirty="0">
                <a:solidFill>
                  <a:srgbClr val="292934"/>
                </a:solidFill>
                <a:latin typeface="Calibri"/>
                <a:cs typeface="Calibri"/>
              </a:rPr>
              <a:t> </a:t>
            </a:r>
            <a:r>
              <a:rPr lang="en-US" sz="2000" b="1" dirty="0">
                <a:solidFill>
                  <a:schemeClr val="accent6"/>
                </a:solidFill>
                <a:latin typeface="Calibri"/>
                <a:cs typeface="Calibri"/>
              </a:rPr>
              <a:t>75</a:t>
            </a:r>
            <a:r>
              <a:rPr lang="en-US" sz="2000" dirty="0">
                <a:solidFill>
                  <a:srgbClr val="292934"/>
                </a:solidFill>
                <a:latin typeface="Calibri"/>
                <a:cs typeface="Calibri"/>
              </a:rPr>
              <a:t>.</a:t>
            </a:r>
            <a:endParaRPr lang="en-US" sz="2000" dirty="0">
              <a:latin typeface="Calibri"/>
              <a:cs typeface="Calibri"/>
            </a:endParaRPr>
          </a:p>
        </p:txBody>
      </p:sp>
      <p:pic>
        <p:nvPicPr>
          <p:cNvPr id="5" name="Audio 4">
            <a:hlinkClick r:id="" action="ppaction://media"/>
            <a:extLst>
              <a:ext uri="{FF2B5EF4-FFF2-40B4-BE49-F238E27FC236}">
                <a16:creationId xmlns:a16="http://schemas.microsoft.com/office/drawing/2014/main" id="{B4EB3B0E-8608-8518-0E41-0638B4586B4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680"/>
    </mc:Choice>
    <mc:Fallback>
      <p:transition spd="slow" advTm="56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2890" y="325056"/>
            <a:ext cx="6916709" cy="923355"/>
          </a:xfrm>
          <a:prstGeom prst="rect">
            <a:avLst/>
          </a:prstGeom>
        </p:spPr>
        <p:txBody>
          <a:bodyPr vert="horz" wrap="square" lIns="0" tIns="304825" rIns="0" bIns="0" rtlCol="0">
            <a:spAutoFit/>
          </a:bodyPr>
          <a:lstStyle/>
          <a:p>
            <a:pPr marL="733425" indent="-563563">
              <a:lnSpc>
                <a:spcPct val="100000"/>
              </a:lnSpc>
            </a:pPr>
            <a:r>
              <a:rPr sz="4000" b="1" spc="-120" dirty="0"/>
              <a:t>A</a:t>
            </a:r>
            <a:r>
              <a:rPr sz="4000" b="1" spc="-75" dirty="0"/>
              <a:t>t</a:t>
            </a:r>
            <a:r>
              <a:rPr sz="4000" b="1" spc="-60" dirty="0"/>
              <a:t>t</a:t>
            </a:r>
            <a:r>
              <a:rPr sz="4000" b="1" spc="-25" dirty="0"/>
              <a:t>achme</a:t>
            </a:r>
            <a:r>
              <a:rPr sz="4000" b="1" spc="-60" dirty="0"/>
              <a:t>n</a:t>
            </a:r>
            <a:r>
              <a:rPr sz="4000" b="1" spc="-15" dirty="0"/>
              <a:t>t</a:t>
            </a:r>
            <a:r>
              <a:rPr lang="en-US" sz="4000" b="1" spc="-15" dirty="0"/>
              <a:t> C- Work Plan</a:t>
            </a:r>
            <a:endParaRPr sz="2800" b="1" dirty="0"/>
          </a:p>
        </p:txBody>
      </p:sp>
      <p:sp>
        <p:nvSpPr>
          <p:cNvPr id="3" name="object 3"/>
          <p:cNvSpPr/>
          <p:nvPr/>
        </p:nvSpPr>
        <p:spPr>
          <a:xfrm>
            <a:off x="221081" y="269175"/>
            <a:ext cx="1143000" cy="1219200"/>
          </a:xfrm>
          <a:prstGeom prst="rect">
            <a:avLst/>
          </a:prstGeom>
          <a:blipFill>
            <a:blip r:embed="rId5"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8748E311-16CA-DBF7-7223-F2905E944756}"/>
              </a:ext>
            </a:extLst>
          </p:cNvPr>
          <p:cNvSpPr txBox="1"/>
          <p:nvPr/>
        </p:nvSpPr>
        <p:spPr>
          <a:xfrm>
            <a:off x="533400" y="1720840"/>
            <a:ext cx="8077200" cy="5201424"/>
          </a:xfrm>
          <a:prstGeom prst="rect">
            <a:avLst/>
          </a:prstGeom>
          <a:noFill/>
        </p:spPr>
        <p:txBody>
          <a:bodyPr wrap="square">
            <a:spAutoFit/>
          </a:bodyPr>
          <a:lstStyle/>
          <a:p>
            <a:pPr marL="285750" indent="-285750">
              <a:spcAft>
                <a:spcPts val="1200"/>
              </a:spcAft>
              <a:buFont typeface="Wingdings" panose="05000000000000000000" pitchFamily="2" charset="2"/>
              <a:buChar char="v"/>
            </a:pPr>
            <a:r>
              <a:rPr lang="en-US" sz="2400" dirty="0"/>
              <a:t> </a:t>
            </a:r>
            <a:r>
              <a:rPr lang="en-US" sz="2400" dirty="0">
                <a:latin typeface="Calibri" panose="020F0502020204030204" pitchFamily="34" charset="0"/>
                <a:cs typeface="Calibri" panose="020F0502020204030204" pitchFamily="34" charset="0"/>
              </a:rPr>
              <a:t>Complete the STEP Program Work Plan template posted with the RFP. </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Include a Work Plan for </a:t>
            </a:r>
            <a:r>
              <a:rPr lang="en-US" sz="2400" b="1" dirty="0">
                <a:solidFill>
                  <a:schemeClr val="accent6"/>
                </a:solidFill>
                <a:latin typeface="Calibri" panose="020F0502020204030204" pitchFamily="34" charset="0"/>
                <a:cs typeface="Calibri" panose="020F0502020204030204" pitchFamily="34" charset="0"/>
              </a:rPr>
              <a:t>each year of the grant cycle</a:t>
            </a:r>
            <a:r>
              <a:rPr lang="en-US" sz="2400" dirty="0">
                <a:latin typeface="Calibri" panose="020F0502020204030204" pitchFamily="34" charset="0"/>
                <a:cs typeface="Calibri" panose="020F0502020204030204" pitchFamily="34" charset="0"/>
              </a:rPr>
              <a:t>. </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The Work Plan is </a:t>
            </a:r>
            <a:r>
              <a:rPr lang="en-US" sz="2400" b="1" i="1" u="sng" dirty="0">
                <a:solidFill>
                  <a:schemeClr val="accent6"/>
                </a:solidFill>
                <a:latin typeface="Calibri" panose="020F0502020204030204" pitchFamily="34" charset="0"/>
                <a:cs typeface="Calibri" panose="020F0502020204030204" pitchFamily="34" charset="0"/>
              </a:rPr>
              <a:t>not</a:t>
            </a:r>
            <a:r>
              <a:rPr lang="en-US" sz="2400" dirty="0">
                <a:latin typeface="Calibri" panose="020F0502020204030204" pitchFamily="34" charset="0"/>
                <a:cs typeface="Calibri" panose="020F0502020204030204" pitchFamily="34" charset="0"/>
              </a:rPr>
              <a:t> part of the 10-page Program Narrative, but it </a:t>
            </a:r>
            <a:r>
              <a:rPr lang="en-US" sz="2400" b="1" dirty="0">
                <a:solidFill>
                  <a:schemeClr val="accent6"/>
                </a:solidFill>
                <a:latin typeface="Calibri" panose="020F0502020204030204" pitchFamily="34" charset="0"/>
                <a:cs typeface="Calibri" panose="020F0502020204030204" pitchFamily="34" charset="0"/>
              </a:rPr>
              <a:t>is part of Program Narrative scoring</a:t>
            </a:r>
            <a:r>
              <a:rPr lang="en-US" sz="2400" dirty="0">
                <a:latin typeface="Calibri" panose="020F0502020204030204" pitchFamily="34" charset="0"/>
                <a:cs typeface="Calibri" panose="020F0502020204030204" pitchFamily="34" charset="0"/>
              </a:rPr>
              <a:t>. </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Applicants </a:t>
            </a:r>
            <a:r>
              <a:rPr lang="en-US" sz="2400" b="1" dirty="0">
                <a:solidFill>
                  <a:schemeClr val="accent6"/>
                </a:solidFill>
                <a:latin typeface="Calibri" panose="020F0502020204030204" pitchFamily="34" charset="0"/>
                <a:cs typeface="Calibri" panose="020F0502020204030204" pitchFamily="34" charset="0"/>
              </a:rPr>
              <a:t>may add </a:t>
            </a:r>
            <a:r>
              <a:rPr lang="en-US" sz="2400" dirty="0">
                <a:latin typeface="Calibri" panose="020F0502020204030204" pitchFamily="34" charset="0"/>
                <a:cs typeface="Calibri" panose="020F0502020204030204" pitchFamily="34" charset="0"/>
              </a:rPr>
              <a:t>Tasks or Performance Measures to the Work Plan </a:t>
            </a:r>
            <a:r>
              <a:rPr lang="en-US" sz="2400" b="1" dirty="0">
                <a:solidFill>
                  <a:schemeClr val="accent6"/>
                </a:solidFill>
                <a:latin typeface="Calibri" panose="020F0502020204030204" pitchFamily="34" charset="0"/>
                <a:cs typeface="Calibri" panose="020F0502020204030204" pitchFamily="34" charset="0"/>
              </a:rPr>
              <a:t>tables if needed </a:t>
            </a:r>
            <a:r>
              <a:rPr lang="en-US" sz="2400" dirty="0">
                <a:latin typeface="Calibri" panose="020F0502020204030204" pitchFamily="34" charset="0"/>
                <a:cs typeface="Calibri" panose="020F0502020204030204" pitchFamily="34" charset="0"/>
              </a:rPr>
              <a:t>and also do not have to use all of the provided spaces for Tasks and Performance Measures.</a:t>
            </a:r>
          </a:p>
          <a:p>
            <a:pPr marL="285750" indent="-285750">
              <a:spcAft>
                <a:spcPts val="1200"/>
              </a:spcAft>
              <a:buFont typeface="Wingdings" panose="05000000000000000000" pitchFamily="2" charset="2"/>
              <a:buChar char="v"/>
            </a:pPr>
            <a:r>
              <a:rPr lang="en-US" sz="2400" dirty="0">
                <a:latin typeface="Calibri" panose="020F0502020204030204" pitchFamily="34" charset="0"/>
                <a:cs typeface="Calibri" panose="020F0502020204030204" pitchFamily="34" charset="0"/>
              </a:rPr>
              <a:t> Work Plan should </a:t>
            </a:r>
            <a:r>
              <a:rPr lang="en-US" sz="2400" dirty="0">
                <a:solidFill>
                  <a:schemeClr val="accent6"/>
                </a:solidFill>
                <a:latin typeface="Calibri" panose="020F0502020204030204" pitchFamily="34" charset="0"/>
                <a:cs typeface="Calibri" panose="020F0502020204030204" pitchFamily="34" charset="0"/>
              </a:rPr>
              <a:t>identify the </a:t>
            </a:r>
            <a:r>
              <a:rPr lang="en-US" sz="2400" b="1" dirty="0">
                <a:solidFill>
                  <a:schemeClr val="accent6"/>
                </a:solidFill>
                <a:latin typeface="Calibri" panose="020F0502020204030204" pitchFamily="34" charset="0"/>
                <a:cs typeface="Calibri" panose="020F0502020204030204" pitchFamily="34" charset="0"/>
              </a:rPr>
              <a:t>activities</a:t>
            </a:r>
            <a:r>
              <a:rPr lang="en-US" sz="2400" dirty="0">
                <a:solidFill>
                  <a:schemeClr val="accent6"/>
                </a:solidFill>
                <a:latin typeface="Calibri" panose="020F0502020204030204" pitchFamily="34" charset="0"/>
                <a:cs typeface="Calibri" panose="020F0502020204030204" pitchFamily="34" charset="0"/>
              </a:rPr>
              <a:t>, </a:t>
            </a:r>
            <a:r>
              <a:rPr lang="en-US" sz="2400" b="1" dirty="0">
                <a:solidFill>
                  <a:schemeClr val="accent6"/>
                </a:solidFill>
                <a:latin typeface="Calibri" panose="020F0502020204030204" pitchFamily="34" charset="0"/>
                <a:cs typeface="Calibri" panose="020F0502020204030204" pitchFamily="34" charset="0"/>
              </a:rPr>
              <a:t>timeline</a:t>
            </a:r>
            <a:r>
              <a:rPr lang="en-US" sz="2400" dirty="0">
                <a:solidFill>
                  <a:schemeClr val="accent6"/>
                </a:solidFill>
                <a:latin typeface="Calibri" panose="020F0502020204030204" pitchFamily="34" charset="0"/>
                <a:cs typeface="Calibri" panose="020F0502020204030204" pitchFamily="34" charset="0"/>
              </a:rPr>
              <a:t>, staff responsible, and </a:t>
            </a:r>
            <a:r>
              <a:rPr lang="en-US" sz="2400" b="1" dirty="0">
                <a:solidFill>
                  <a:schemeClr val="accent6"/>
                </a:solidFill>
                <a:latin typeface="Calibri" panose="020F0502020204030204" pitchFamily="34" charset="0"/>
                <a:cs typeface="Calibri" panose="020F0502020204030204" pitchFamily="34" charset="0"/>
              </a:rPr>
              <a:t>evaluation tool </a:t>
            </a:r>
            <a:r>
              <a:rPr lang="en-US" sz="2400" dirty="0">
                <a:latin typeface="Calibri" panose="020F0502020204030204" pitchFamily="34" charset="0"/>
                <a:cs typeface="Calibri" panose="020F0502020204030204" pitchFamily="34" charset="0"/>
              </a:rPr>
              <a:t>associated with each of the program requirements.</a:t>
            </a:r>
          </a:p>
          <a:p>
            <a:endParaRPr lang="en-US" dirty="0"/>
          </a:p>
        </p:txBody>
      </p:sp>
      <p:pic>
        <p:nvPicPr>
          <p:cNvPr id="8" name="Audio 7">
            <a:hlinkClick r:id="" action="ppaction://media"/>
            <a:extLst>
              <a:ext uri="{FF2B5EF4-FFF2-40B4-BE49-F238E27FC236}">
                <a16:creationId xmlns:a16="http://schemas.microsoft.com/office/drawing/2014/main" id="{ACBCB8DC-DE8E-716F-1477-71086428344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562"/>
    </mc:Choice>
    <mc:Fallback>
      <p:transition spd="slow" advTm="4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A7C2A-78CA-3458-7595-C7D8B6CE776D}"/>
              </a:ext>
            </a:extLst>
          </p:cNvPr>
          <p:cNvSpPr>
            <a:spLocks noGrp="1"/>
          </p:cNvSpPr>
          <p:nvPr>
            <p:ph type="title"/>
          </p:nvPr>
        </p:nvSpPr>
        <p:spPr>
          <a:xfrm>
            <a:off x="1431141" y="609600"/>
            <a:ext cx="6832749" cy="1356360"/>
          </a:xfrm>
        </p:spPr>
        <p:txBody>
          <a:bodyPr/>
          <a:lstStyle/>
          <a:p>
            <a:r>
              <a:rPr lang="en-US" dirty="0"/>
              <a:t>Priority Points</a:t>
            </a:r>
          </a:p>
        </p:txBody>
      </p:sp>
      <p:sp>
        <p:nvSpPr>
          <p:cNvPr id="5" name="object 3">
            <a:extLst>
              <a:ext uri="{FF2B5EF4-FFF2-40B4-BE49-F238E27FC236}">
                <a16:creationId xmlns:a16="http://schemas.microsoft.com/office/drawing/2014/main" id="{D773BAC1-01AC-EA75-598C-F51285FDCC9A}"/>
              </a:ext>
            </a:extLst>
          </p:cNvPr>
          <p:cNvSpPr/>
          <p:nvPr/>
        </p:nvSpPr>
        <p:spPr>
          <a:xfrm>
            <a:off x="285750" y="611194"/>
            <a:ext cx="1143000" cy="1219200"/>
          </a:xfrm>
          <a:prstGeom prst="rect">
            <a:avLst/>
          </a:prstGeom>
          <a:blipFill>
            <a:blip r:embed="rId4" cstate="print"/>
            <a:stretch>
              <a:fillRect/>
            </a:stretch>
          </a:blipFill>
        </p:spPr>
        <p:txBody>
          <a:bodyPr wrap="square" lIns="0" tIns="0" rIns="0" bIns="0" rtlCol="0"/>
          <a:lstStyle/>
          <a:p>
            <a:endParaRPr/>
          </a:p>
        </p:txBody>
      </p:sp>
      <p:graphicFrame>
        <p:nvGraphicFramePr>
          <p:cNvPr id="8" name="Content Placeholder 7">
            <a:extLst>
              <a:ext uri="{FF2B5EF4-FFF2-40B4-BE49-F238E27FC236}">
                <a16:creationId xmlns:a16="http://schemas.microsoft.com/office/drawing/2014/main" id="{96D326BA-C760-8BB9-7ADD-E900F9BF184D}"/>
              </a:ext>
            </a:extLst>
          </p:cNvPr>
          <p:cNvGraphicFramePr>
            <a:graphicFrameLocks noGrp="1"/>
          </p:cNvGraphicFramePr>
          <p:nvPr>
            <p:ph idx="1"/>
            <p:extLst>
              <p:ext uri="{D42A27DB-BD31-4B8C-83A1-F6EECF244321}">
                <p14:modId xmlns:p14="http://schemas.microsoft.com/office/powerpoint/2010/main" val="2020888949"/>
              </p:ext>
            </p:extLst>
          </p:nvPr>
        </p:nvGraphicFramePr>
        <p:xfrm>
          <a:off x="325204" y="2343388"/>
          <a:ext cx="8481057" cy="3779018"/>
        </p:xfrm>
        <a:graphic>
          <a:graphicData uri="http://schemas.openxmlformats.org/drawingml/2006/table">
            <a:tbl>
              <a:tblPr firstRow="1" bandRow="1">
                <a:tableStyleId>{5C22544A-7EE6-4342-B048-85BDC9FD1C3A}</a:tableStyleId>
              </a:tblPr>
              <a:tblGrid>
                <a:gridCol w="2860108">
                  <a:extLst>
                    <a:ext uri="{9D8B030D-6E8A-4147-A177-3AD203B41FA5}">
                      <a16:colId xmlns:a16="http://schemas.microsoft.com/office/drawing/2014/main" val="300552348"/>
                    </a:ext>
                  </a:extLst>
                </a:gridCol>
                <a:gridCol w="1509450">
                  <a:extLst>
                    <a:ext uri="{9D8B030D-6E8A-4147-A177-3AD203B41FA5}">
                      <a16:colId xmlns:a16="http://schemas.microsoft.com/office/drawing/2014/main" val="3124044959"/>
                    </a:ext>
                  </a:extLst>
                </a:gridCol>
                <a:gridCol w="1743205">
                  <a:extLst>
                    <a:ext uri="{9D8B030D-6E8A-4147-A177-3AD203B41FA5}">
                      <a16:colId xmlns:a16="http://schemas.microsoft.com/office/drawing/2014/main" val="3391846412"/>
                    </a:ext>
                  </a:extLst>
                </a:gridCol>
                <a:gridCol w="2368294">
                  <a:extLst>
                    <a:ext uri="{9D8B030D-6E8A-4147-A177-3AD203B41FA5}">
                      <a16:colId xmlns:a16="http://schemas.microsoft.com/office/drawing/2014/main" val="1661061149"/>
                    </a:ext>
                  </a:extLst>
                </a:gridCol>
              </a:tblGrid>
              <a:tr h="929013">
                <a:tc>
                  <a:txBody>
                    <a:bodyPr/>
                    <a:lstStyle/>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Enrollment (2 points):</a:t>
                      </a:r>
                      <a:endParaRPr lang="en-US" sz="1600" dirty="0">
                        <a:latin typeface="Calibri" panose="020F0502020204030204" pitchFamily="34" charset="0"/>
                        <a:cs typeface="Calibri" panose="020F0502020204030204" pitchFamily="34" charset="0"/>
                      </a:endParaRPr>
                    </a:p>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If your 20-23 STEP program met the required 95% enrollment for:</a:t>
                      </a:r>
                      <a:endParaRPr lang="en-US" sz="1600" dirty="0">
                        <a:latin typeface="Calibri" panose="020F0502020204030204" pitchFamily="34" charset="0"/>
                        <a:cs typeface="Calibri" panose="020F0502020204030204" pitchFamily="34" charset="0"/>
                      </a:endParaRPr>
                    </a:p>
                  </a:txBody>
                  <a:tcPr/>
                </a:tc>
                <a:tc gridSpan="2">
                  <a:txBody>
                    <a:bodyPr/>
                    <a:lstStyle/>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On-time submission of budget documents and interim/final reports as described in the 2020-2025 RFP (2 points)</a:t>
                      </a:r>
                      <a:endParaRPr lang="en-US" sz="1600" dirty="0">
                        <a:latin typeface="Calibri" panose="020F0502020204030204" pitchFamily="34" charset="0"/>
                        <a:cs typeface="Calibri" panose="020F0502020204030204" pitchFamily="34" charset="0"/>
                      </a:endParaRPr>
                    </a:p>
                  </a:txBody>
                  <a:tcPr/>
                </a:tc>
                <a:tc hMerge="1">
                  <a:txBody>
                    <a:bodyPr/>
                    <a:lstStyle/>
                    <a:p>
                      <a:pPr lvl="0">
                        <a:buNone/>
                      </a:pPr>
                      <a:endParaRPr lang="en-US"/>
                    </a:p>
                  </a:txBody>
                  <a:tcPr/>
                </a:tc>
                <a:tc>
                  <a:txBody>
                    <a:bodyPr/>
                    <a:lstStyle/>
                    <a:p>
                      <a:pPr lvl="0">
                        <a:buNone/>
                      </a:pPr>
                      <a:r>
                        <a:rPr lang="en-US" sz="1600" b="1" i="0" u="none" strike="noStrike" baseline="0" noProof="0" dirty="0">
                          <a:solidFill>
                            <a:srgbClr val="FFFFFF"/>
                          </a:solidFill>
                          <a:latin typeface="Calibri" panose="020F0502020204030204" pitchFamily="34" charset="0"/>
                          <a:cs typeface="Calibri" panose="020F0502020204030204" pitchFamily="34" charset="0"/>
                        </a:rPr>
                        <a:t>Expended previously awarded funds of 90% or more (2 points)</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22468760"/>
                  </a:ext>
                </a:extLst>
              </a:tr>
              <a:tr h="2712218">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4-year (20, 21, 22 and 23) - 2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3-year - 1.5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2-year - 1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1 year - .5 pt</a:t>
                      </a:r>
                      <a:endParaRPr lang="en-US" sz="1600" dirty="0">
                        <a:latin typeface="Calibri" panose="020F0502020204030204" pitchFamily="34" charset="0"/>
                        <a:cs typeface="Calibri" panose="020F0502020204030204" pitchFamily="34" charset="0"/>
                      </a:endParaRPr>
                    </a:p>
                  </a:txBody>
                  <a:tcPr/>
                </a:tc>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On time budget documents for:</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 4 years - 1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 years - .75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 2 years – .5 pt</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1-year - .25 pt </a:t>
                      </a:r>
                      <a:endParaRPr lang="en-US" sz="1600" dirty="0">
                        <a:latin typeface="Calibri" panose="020F0502020204030204" pitchFamily="34" charset="0"/>
                        <a:cs typeface="Calibri" panose="020F0502020204030204" pitchFamily="34" charset="0"/>
                      </a:endParaRPr>
                    </a:p>
                    <a:p>
                      <a:pPr lvl="0">
                        <a:buNone/>
                      </a:pPr>
                      <a:endParaRPr lang="en-US" sz="1600" dirty="0">
                        <a:latin typeface="Calibri" panose="020F0502020204030204" pitchFamily="34" charset="0"/>
                        <a:cs typeface="Calibri" panose="020F0502020204030204" pitchFamily="34" charset="0"/>
                      </a:endParaRPr>
                    </a:p>
                  </a:txBody>
                  <a:tcPr/>
                </a:tc>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On time final report for:</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4 years - 1 pt</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 years - .75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2 years - .5 pt</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 1-year - .25 pt</a:t>
                      </a:r>
                      <a:endParaRPr lang="en-US" sz="1600" dirty="0">
                        <a:latin typeface="Calibri" panose="020F0502020204030204" pitchFamily="34" charset="0"/>
                        <a:cs typeface="Calibri" panose="020F0502020204030204" pitchFamily="34" charset="0"/>
                      </a:endParaRPr>
                    </a:p>
                  </a:txBody>
                  <a:tcPr/>
                </a:tc>
                <a:tc>
                  <a:txBody>
                    <a:bodyPr/>
                    <a:lstStyle/>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4 years - 2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3 years – 1.5 pts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2 years - 1 pt </a:t>
                      </a:r>
                      <a:endParaRPr lang="en-US" sz="1600" dirty="0">
                        <a:latin typeface="Calibri" panose="020F0502020204030204" pitchFamily="34" charset="0"/>
                        <a:cs typeface="Calibri" panose="020F0502020204030204" pitchFamily="34" charset="0"/>
                      </a:endParaRPr>
                    </a:p>
                    <a:p>
                      <a:pPr lvl="0">
                        <a:buNone/>
                      </a:pPr>
                      <a:r>
                        <a:rPr lang="en-US" sz="1600" b="0" i="0" u="none" strike="noStrike" baseline="0" noProof="0" dirty="0">
                          <a:solidFill>
                            <a:srgbClr val="000000"/>
                          </a:solidFill>
                          <a:latin typeface="Calibri" panose="020F0502020204030204" pitchFamily="34" charset="0"/>
                          <a:cs typeface="Calibri" panose="020F0502020204030204" pitchFamily="34" charset="0"/>
                        </a:rPr>
                        <a:t>1-year - .5 pt</a:t>
                      </a:r>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18443193"/>
                  </a:ext>
                </a:extLst>
              </a:tr>
            </a:tbl>
          </a:graphicData>
        </a:graphic>
      </p:graphicFrame>
      <p:sp>
        <p:nvSpPr>
          <p:cNvPr id="9" name="TextBox 8">
            <a:extLst>
              <a:ext uri="{FF2B5EF4-FFF2-40B4-BE49-F238E27FC236}">
                <a16:creationId xmlns:a16="http://schemas.microsoft.com/office/drawing/2014/main" id="{A0591924-0C14-D532-1590-A28C980030C0}"/>
              </a:ext>
            </a:extLst>
          </p:cNvPr>
          <p:cNvSpPr txBox="1"/>
          <p:nvPr/>
        </p:nvSpPr>
        <p:spPr>
          <a:xfrm>
            <a:off x="1421338" y="1823061"/>
            <a:ext cx="68369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panose="020F0502020204030204" pitchFamily="34" charset="0"/>
                <a:cs typeface="Calibri" panose="020F0502020204030204" pitchFamily="34" charset="0"/>
              </a:rPr>
              <a:t>Up to 6 points for current STEP projects</a:t>
            </a:r>
          </a:p>
        </p:txBody>
      </p:sp>
      <p:pic>
        <p:nvPicPr>
          <p:cNvPr id="4" name="Audio 3">
            <a:hlinkClick r:id="" action="ppaction://media"/>
            <a:extLst>
              <a:ext uri="{FF2B5EF4-FFF2-40B4-BE49-F238E27FC236}">
                <a16:creationId xmlns:a16="http://schemas.microsoft.com/office/drawing/2014/main" id="{2BA46B95-EB3F-5E76-F8E8-201DA9F4B5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3710905009"/>
      </p:ext>
    </p:extLst>
  </p:cSld>
  <p:clrMapOvr>
    <a:masterClrMapping/>
  </p:clrMapOvr>
  <mc:AlternateContent xmlns:mc="http://schemas.openxmlformats.org/markup-compatibility/2006">
    <mc:Choice xmlns:p14="http://schemas.microsoft.com/office/powerpoint/2010/main" Requires="p14">
      <p:transition spd="slow" p14:dur="2000" advTm="106044"/>
    </mc:Choice>
    <mc:Fallback>
      <p:transition spd="slow" advTm="10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8750" y="287867"/>
            <a:ext cx="6629400" cy="1159933"/>
          </a:xfrm>
          <a:prstGeom prst="rect">
            <a:avLst/>
          </a:prstGeom>
        </p:spPr>
        <p:txBody>
          <a:bodyPr vert="horz" wrap="square" lIns="0" tIns="51435" rIns="0" bIns="0" rtlCol="0">
            <a:spAutoFit/>
          </a:bodyPr>
          <a:lstStyle/>
          <a:p>
            <a:pPr marL="173038" marR="5080" algn="ctr">
              <a:lnSpc>
                <a:spcPct val="100000"/>
              </a:lnSpc>
            </a:pPr>
            <a:r>
              <a:rPr sz="3600" b="1" spc="-5" dirty="0"/>
              <a:t>Th</a:t>
            </a:r>
            <a:r>
              <a:rPr sz="3600" b="1" dirty="0"/>
              <a:t>e </a:t>
            </a:r>
            <a:r>
              <a:rPr sz="3600" b="1" spc="-5" dirty="0"/>
              <a:t>S</a:t>
            </a:r>
            <a:r>
              <a:rPr sz="3600" b="1" spc="-65" dirty="0"/>
              <a:t>t</a:t>
            </a:r>
            <a:r>
              <a:rPr sz="3600" b="1" spc="-35" dirty="0"/>
              <a:t>a</a:t>
            </a:r>
            <a:r>
              <a:rPr sz="3600" b="1" spc="-60" dirty="0"/>
              <a:t>t</a:t>
            </a:r>
            <a:r>
              <a:rPr sz="3600" b="1" spc="-20" dirty="0"/>
              <a:t>e</a:t>
            </a:r>
            <a:r>
              <a:rPr sz="3600" b="1" spc="-15" dirty="0"/>
              <a:t> </a:t>
            </a:r>
            <a:r>
              <a:rPr sz="3600" b="1" spc="-55" dirty="0"/>
              <a:t>E</a:t>
            </a:r>
            <a:r>
              <a:rPr sz="3600" b="1" spc="-5" dirty="0"/>
              <a:t>d</a:t>
            </a:r>
            <a:r>
              <a:rPr sz="3600" b="1" spc="5" dirty="0"/>
              <a:t>u</a:t>
            </a:r>
            <a:r>
              <a:rPr sz="3600" b="1" spc="-45" dirty="0"/>
              <a:t>c</a:t>
            </a:r>
            <a:r>
              <a:rPr sz="3600" b="1" spc="-35" dirty="0"/>
              <a:t>a</a:t>
            </a:r>
            <a:r>
              <a:rPr sz="3600" b="1" dirty="0"/>
              <a:t>tion</a:t>
            </a:r>
            <a:r>
              <a:rPr sz="3600" b="1" spc="-25" dirty="0"/>
              <a:t> Depa</a:t>
            </a:r>
            <a:r>
              <a:rPr sz="3600" b="1" spc="-5" dirty="0"/>
              <a:t>r</a:t>
            </a:r>
            <a:r>
              <a:rPr sz="3600" b="1" spc="-20" dirty="0"/>
              <a:t>tme</a:t>
            </a:r>
            <a:r>
              <a:rPr sz="3600" b="1" spc="-70" dirty="0"/>
              <a:t>n</a:t>
            </a:r>
            <a:r>
              <a:rPr sz="3600" b="1" spc="-15" dirty="0"/>
              <a:t>t</a:t>
            </a:r>
            <a:r>
              <a:rPr sz="3600" b="1" spc="-10" dirty="0"/>
              <a:t> </a:t>
            </a:r>
            <a:r>
              <a:rPr sz="3600" b="1" spc="-5" dirty="0"/>
              <a:t>Co</a:t>
            </a:r>
            <a:r>
              <a:rPr sz="3600" b="1" spc="-35" dirty="0"/>
              <a:t>n</a:t>
            </a:r>
            <a:r>
              <a:rPr sz="3600" b="1" spc="-70" dirty="0"/>
              <a:t>t</a:t>
            </a:r>
            <a:r>
              <a:rPr sz="3600" b="1" spc="-15" dirty="0"/>
              <a:t>acts</a:t>
            </a:r>
            <a:endParaRPr sz="3600" b="1" dirty="0"/>
          </a:p>
        </p:txBody>
      </p:sp>
      <p:sp>
        <p:nvSpPr>
          <p:cNvPr id="3" name="object 3"/>
          <p:cNvSpPr/>
          <p:nvPr/>
        </p:nvSpPr>
        <p:spPr>
          <a:xfrm>
            <a:off x="28575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85750" y="1683174"/>
            <a:ext cx="8359040" cy="4014945"/>
          </a:xfrm>
          <a:prstGeom prst="rect">
            <a:avLst/>
          </a:prstGeom>
        </p:spPr>
        <p:txBody>
          <a:bodyPr vert="horz" wrap="square" lIns="0" tIns="0" rIns="0" bIns="0" rtlCol="0" anchor="t">
            <a:spAutoFit/>
          </a:bodyPr>
          <a:lstStyle/>
          <a:p>
            <a:pPr marL="12700">
              <a:lnSpc>
                <a:spcPct val="100000"/>
              </a:lnSpc>
            </a:pPr>
            <a:r>
              <a:rPr sz="1200" b="1" spc="-10" dirty="0">
                <a:solidFill>
                  <a:srgbClr val="FFFFFF"/>
                </a:solidFill>
                <a:latin typeface="Calibri"/>
                <a:cs typeface="Calibri"/>
              </a:rPr>
              <a:t>47</a:t>
            </a:r>
            <a:endParaRPr sz="1200" dirty="0">
              <a:latin typeface="Calibri"/>
              <a:cs typeface="Calibri"/>
            </a:endParaRPr>
          </a:p>
          <a:p>
            <a:pPr>
              <a:lnSpc>
                <a:spcPct val="100000"/>
              </a:lnSpc>
              <a:spcBef>
                <a:spcPts val="2"/>
              </a:spcBef>
            </a:pPr>
            <a:endParaRPr sz="1100" dirty="0">
              <a:latin typeface="Times New Roman"/>
              <a:cs typeface="Times New Roman"/>
            </a:endParaRPr>
          </a:p>
          <a:p>
            <a:pPr marL="527685" algn="ctr">
              <a:lnSpc>
                <a:spcPct val="100000"/>
              </a:lnSpc>
              <a:buClr>
                <a:srgbClr val="AC8F67"/>
              </a:buClr>
              <a:buSzPct val="58620"/>
              <a:tabLst>
                <a:tab pos="849630" algn="l"/>
              </a:tabLst>
            </a:pPr>
            <a:r>
              <a:rPr sz="2900" b="1" spc="-35" dirty="0">
                <a:solidFill>
                  <a:srgbClr val="292934"/>
                </a:solidFill>
                <a:latin typeface="Calibri"/>
                <a:cs typeface="Calibri"/>
              </a:rPr>
              <a:t>S</a:t>
            </a:r>
            <a:r>
              <a:rPr sz="2900" b="1" spc="-5" dirty="0">
                <a:solidFill>
                  <a:srgbClr val="292934"/>
                </a:solidFill>
                <a:latin typeface="Calibri"/>
                <a:cs typeface="Calibri"/>
              </a:rPr>
              <a:t>TE</a:t>
            </a:r>
            <a:r>
              <a:rPr sz="2900" b="1" dirty="0">
                <a:solidFill>
                  <a:srgbClr val="292934"/>
                </a:solidFill>
                <a:latin typeface="Calibri"/>
                <a:cs typeface="Calibri"/>
              </a:rPr>
              <a:t>P</a:t>
            </a:r>
            <a:r>
              <a:rPr sz="2900" b="1" spc="-20" dirty="0">
                <a:solidFill>
                  <a:srgbClr val="292934"/>
                </a:solidFill>
                <a:latin typeface="Calibri"/>
                <a:cs typeface="Calibri"/>
              </a:rPr>
              <a:t> </a:t>
            </a:r>
            <a:r>
              <a:rPr sz="2900" b="1" spc="-5" dirty="0">
                <a:solidFill>
                  <a:srgbClr val="292934"/>
                </a:solidFill>
                <a:latin typeface="Calibri"/>
                <a:cs typeface="Calibri"/>
              </a:rPr>
              <a:t>P</a:t>
            </a:r>
            <a:r>
              <a:rPr sz="2900" b="1" spc="-40" dirty="0">
                <a:solidFill>
                  <a:srgbClr val="292934"/>
                </a:solidFill>
                <a:latin typeface="Calibri"/>
                <a:cs typeface="Calibri"/>
              </a:rPr>
              <a:t>r</a:t>
            </a:r>
            <a:r>
              <a:rPr sz="2900" b="1" dirty="0">
                <a:solidFill>
                  <a:srgbClr val="292934"/>
                </a:solidFill>
                <a:latin typeface="Calibri"/>
                <a:cs typeface="Calibri"/>
              </a:rPr>
              <a:t>og</a:t>
            </a:r>
            <a:r>
              <a:rPr sz="2900" b="1" spc="-65" dirty="0">
                <a:solidFill>
                  <a:srgbClr val="292934"/>
                </a:solidFill>
                <a:latin typeface="Calibri"/>
                <a:cs typeface="Calibri"/>
              </a:rPr>
              <a:t>r</a:t>
            </a:r>
            <a:r>
              <a:rPr sz="2900" b="1" dirty="0">
                <a:solidFill>
                  <a:srgbClr val="292934"/>
                </a:solidFill>
                <a:latin typeface="Calibri"/>
                <a:cs typeface="Calibri"/>
              </a:rPr>
              <a:t>a</a:t>
            </a:r>
            <a:r>
              <a:rPr sz="2900" b="1" spc="-5" dirty="0">
                <a:solidFill>
                  <a:srgbClr val="292934"/>
                </a:solidFill>
                <a:latin typeface="Calibri"/>
                <a:cs typeface="Calibri"/>
              </a:rPr>
              <a:t>m</a:t>
            </a:r>
            <a:r>
              <a:rPr sz="2900" b="1" dirty="0">
                <a:solidFill>
                  <a:srgbClr val="292934"/>
                </a:solidFill>
                <a:latin typeface="Calibri"/>
                <a:cs typeface="Calibri"/>
              </a:rPr>
              <a:t>:</a:t>
            </a:r>
            <a:endParaRPr sz="2900" dirty="0">
              <a:latin typeface="Calibri"/>
              <a:ea typeface="Calibri"/>
              <a:cs typeface="Calibri"/>
            </a:endParaRPr>
          </a:p>
          <a:p>
            <a:pPr marL="528320" marR="5080" algn="ctr">
              <a:lnSpc>
                <a:spcPct val="120000"/>
              </a:lnSpc>
              <a:spcBef>
                <a:spcPts val="10"/>
              </a:spcBef>
            </a:pPr>
            <a:r>
              <a:rPr sz="2900" spc="-5" dirty="0">
                <a:solidFill>
                  <a:srgbClr val="292934"/>
                </a:solidFill>
                <a:latin typeface="Calibri"/>
                <a:cs typeface="Calibri"/>
              </a:rPr>
              <a:t>D</a:t>
            </a:r>
            <a:r>
              <a:rPr sz="2900" spc="-290" dirty="0">
                <a:solidFill>
                  <a:srgbClr val="292934"/>
                </a:solidFill>
                <a:latin typeface="Calibri"/>
                <a:cs typeface="Calibri"/>
              </a:rPr>
              <a:t>r</a:t>
            </a:r>
            <a:r>
              <a:rPr sz="2900" dirty="0">
                <a:solidFill>
                  <a:srgbClr val="292934"/>
                </a:solidFill>
                <a:latin typeface="Calibri"/>
                <a:cs typeface="Calibri"/>
              </a:rPr>
              <a:t>.</a:t>
            </a:r>
            <a:r>
              <a:rPr sz="2900" spc="-5" dirty="0">
                <a:solidFill>
                  <a:srgbClr val="292934"/>
                </a:solidFill>
                <a:latin typeface="Calibri"/>
                <a:cs typeface="Calibri"/>
              </a:rPr>
              <a:t> </a:t>
            </a:r>
            <a:r>
              <a:rPr lang="en-US" sz="2900" spc="-5" dirty="0">
                <a:solidFill>
                  <a:srgbClr val="292934"/>
                </a:solidFill>
                <a:latin typeface="Calibri"/>
                <a:cs typeface="Calibri"/>
              </a:rPr>
              <a:t>Kim Overrocker</a:t>
            </a:r>
          </a:p>
          <a:p>
            <a:pPr marL="528320" marR="5080" algn="ctr">
              <a:lnSpc>
                <a:spcPct val="120000"/>
              </a:lnSpc>
              <a:spcBef>
                <a:spcPts val="10"/>
              </a:spcBef>
            </a:pPr>
            <a:r>
              <a:rPr sz="2900" u="heavy" spc="-30" dirty="0">
                <a:solidFill>
                  <a:srgbClr val="0000FF"/>
                </a:solidFill>
                <a:latin typeface="Calibri"/>
                <a:cs typeface="Calibri"/>
                <a:hlinkClick r:id="rId6"/>
              </a:rPr>
              <a:t>S</a:t>
            </a:r>
            <a:r>
              <a:rPr sz="2900" u="heavy" spc="-5" dirty="0">
                <a:solidFill>
                  <a:srgbClr val="0000FF"/>
                </a:solidFill>
                <a:latin typeface="Calibri"/>
                <a:cs typeface="Calibri"/>
                <a:hlinkClick r:id="rId6"/>
              </a:rPr>
              <a:t>TEPRFP@</a:t>
            </a:r>
            <a:r>
              <a:rPr sz="2900" u="heavy" spc="-55" dirty="0">
                <a:solidFill>
                  <a:srgbClr val="0000FF"/>
                </a:solidFill>
                <a:latin typeface="Calibri"/>
                <a:cs typeface="Calibri"/>
                <a:hlinkClick r:id="rId6"/>
              </a:rPr>
              <a:t>n</a:t>
            </a:r>
            <a:r>
              <a:rPr sz="2900" u="heavy" spc="-20" dirty="0">
                <a:solidFill>
                  <a:srgbClr val="0000FF"/>
                </a:solidFill>
                <a:latin typeface="Calibri"/>
                <a:cs typeface="Calibri"/>
                <a:hlinkClick r:id="rId6"/>
              </a:rPr>
              <a:t>y</a:t>
            </a:r>
            <a:r>
              <a:rPr sz="2900" u="heavy" spc="-5" dirty="0">
                <a:solidFill>
                  <a:srgbClr val="0000FF"/>
                </a:solidFill>
                <a:latin typeface="Calibri"/>
                <a:cs typeface="Calibri"/>
                <a:hlinkClick r:id="rId6"/>
              </a:rPr>
              <a:t>sed</a:t>
            </a:r>
            <a:r>
              <a:rPr sz="2900" u="heavy" spc="30" dirty="0">
                <a:solidFill>
                  <a:srgbClr val="0000FF"/>
                </a:solidFill>
                <a:latin typeface="Calibri"/>
                <a:cs typeface="Calibri"/>
                <a:hlinkClick r:id="rId6"/>
              </a:rPr>
              <a:t>.</a:t>
            </a:r>
            <a:r>
              <a:rPr sz="2900" u="heavy" spc="-25" dirty="0">
                <a:solidFill>
                  <a:srgbClr val="0000FF"/>
                </a:solidFill>
                <a:latin typeface="Calibri"/>
                <a:cs typeface="Calibri"/>
                <a:hlinkClick r:id="rId6"/>
              </a:rPr>
              <a:t>g</a:t>
            </a:r>
            <a:r>
              <a:rPr sz="2900" u="heavy" spc="-5" dirty="0">
                <a:solidFill>
                  <a:srgbClr val="0000FF"/>
                </a:solidFill>
                <a:latin typeface="Calibri"/>
                <a:cs typeface="Calibri"/>
                <a:hlinkClick r:id="rId6"/>
              </a:rPr>
              <a:t>ov</a:t>
            </a:r>
            <a:endParaRPr lang="en-US" sz="2900" u="heavy" spc="-5" dirty="0">
              <a:solidFill>
                <a:srgbClr val="0000FF"/>
              </a:solidFill>
              <a:latin typeface="Calibri"/>
              <a:cs typeface="Calibri"/>
            </a:endParaRPr>
          </a:p>
          <a:p>
            <a:pPr marL="528320" marR="5080">
              <a:lnSpc>
                <a:spcPct val="120000"/>
              </a:lnSpc>
              <a:spcBef>
                <a:spcPts val="10"/>
              </a:spcBef>
            </a:pPr>
            <a:endParaRPr sz="2900" dirty="0">
              <a:latin typeface="Calibri"/>
              <a:cs typeface="Calibri"/>
            </a:endParaRPr>
          </a:p>
          <a:p>
            <a:pPr marL="527685">
              <a:lnSpc>
                <a:spcPct val="100000"/>
              </a:lnSpc>
              <a:spcBef>
                <a:spcPts val="695"/>
              </a:spcBef>
              <a:buClr>
                <a:srgbClr val="AC8F67"/>
              </a:buClr>
              <a:buSzPct val="58620"/>
              <a:tabLst>
                <a:tab pos="849630" algn="l"/>
              </a:tabLst>
            </a:pPr>
            <a:r>
              <a:rPr sz="2900" b="1" dirty="0">
                <a:solidFill>
                  <a:srgbClr val="292934"/>
                </a:solidFill>
                <a:latin typeface="Calibri"/>
                <a:cs typeface="Calibri"/>
              </a:rPr>
              <a:t>Fis</a:t>
            </a:r>
            <a:r>
              <a:rPr sz="2900" b="1" spc="-15" dirty="0">
                <a:solidFill>
                  <a:srgbClr val="292934"/>
                </a:solidFill>
                <a:latin typeface="Calibri"/>
                <a:cs typeface="Calibri"/>
              </a:rPr>
              <a:t>c</a:t>
            </a:r>
            <a:r>
              <a:rPr sz="2900" b="1" dirty="0">
                <a:solidFill>
                  <a:srgbClr val="292934"/>
                </a:solidFill>
                <a:latin typeface="Calibri"/>
                <a:cs typeface="Calibri"/>
              </a:rPr>
              <a:t>a</a:t>
            </a:r>
            <a:r>
              <a:rPr sz="2900" b="1" spc="-15" dirty="0">
                <a:solidFill>
                  <a:srgbClr val="292934"/>
                </a:solidFill>
                <a:latin typeface="Calibri"/>
                <a:cs typeface="Calibri"/>
              </a:rPr>
              <a:t>l</a:t>
            </a:r>
            <a:r>
              <a:rPr sz="2900" b="1" dirty="0">
                <a:solidFill>
                  <a:srgbClr val="292934"/>
                </a:solidFill>
                <a:latin typeface="Calibri"/>
                <a:cs typeface="Calibri"/>
              </a:rPr>
              <a:t>:</a:t>
            </a:r>
            <a:r>
              <a:rPr lang="en-US" sz="2900" b="1" dirty="0">
                <a:solidFill>
                  <a:srgbClr val="292934"/>
                </a:solidFill>
                <a:latin typeface="Calibri"/>
                <a:cs typeface="Calibri"/>
              </a:rPr>
              <a:t> 								  M/WBE:</a:t>
            </a:r>
            <a:endParaRPr lang="en-US" sz="2900" b="1" dirty="0">
              <a:solidFill>
                <a:srgbClr val="292934"/>
              </a:solidFill>
              <a:latin typeface="Calibri"/>
              <a:ea typeface="Calibri"/>
              <a:cs typeface="Calibri"/>
            </a:endParaRPr>
          </a:p>
          <a:p>
            <a:pPr marL="527685">
              <a:lnSpc>
                <a:spcPct val="100000"/>
              </a:lnSpc>
              <a:spcBef>
                <a:spcPts val="695"/>
              </a:spcBef>
              <a:buClr>
                <a:srgbClr val="AC8F67"/>
              </a:buClr>
              <a:buSzPct val="58620"/>
              <a:tabLst>
                <a:tab pos="849630" algn="l"/>
              </a:tabLst>
            </a:pPr>
            <a:r>
              <a:rPr lang="sv-SE" sz="2900" dirty="0">
                <a:solidFill>
                  <a:srgbClr val="292934"/>
                </a:solidFill>
                <a:latin typeface="Calibri"/>
                <a:cs typeface="Calibri"/>
              </a:rPr>
              <a:t>Tom McBride 						  Brian Hackett</a:t>
            </a:r>
            <a:endParaRPr lang="sv-SE" sz="2900" dirty="0">
              <a:latin typeface="Calibri"/>
              <a:ea typeface="Calibri"/>
              <a:cs typeface="Calibri"/>
            </a:endParaRPr>
          </a:p>
          <a:p>
            <a:pPr marL="528320">
              <a:lnSpc>
                <a:spcPct val="100000"/>
              </a:lnSpc>
              <a:spcBef>
                <a:spcPts val="695"/>
              </a:spcBef>
            </a:pPr>
            <a:r>
              <a:rPr lang="sv-SE" sz="2900" u="heavy" spc="-5" dirty="0">
                <a:solidFill>
                  <a:srgbClr val="0000FF"/>
                </a:solidFill>
                <a:latin typeface="Calibri"/>
                <a:cs typeface="Calibri"/>
                <a:hlinkClick r:id="rId6"/>
              </a:rPr>
              <a:t>STEP</a:t>
            </a:r>
            <a:r>
              <a:rPr lang="sv-SE" sz="2900" u="heavy" spc="-10" dirty="0">
                <a:solidFill>
                  <a:srgbClr val="0000FF"/>
                </a:solidFill>
                <a:latin typeface="Calibri"/>
                <a:cs typeface="Calibri"/>
                <a:hlinkClick r:id="rId6"/>
              </a:rPr>
              <a:t>R</a:t>
            </a:r>
            <a:r>
              <a:rPr lang="sv-SE" sz="2900" u="heavy" spc="-5" dirty="0">
                <a:solidFill>
                  <a:srgbClr val="0000FF"/>
                </a:solidFill>
                <a:latin typeface="Calibri"/>
                <a:cs typeface="Calibri"/>
                <a:hlinkClick r:id="rId6"/>
              </a:rPr>
              <a:t>FP@</a:t>
            </a:r>
            <a:r>
              <a:rPr lang="sv-SE" sz="2900" u="heavy" spc="-60" dirty="0">
                <a:solidFill>
                  <a:srgbClr val="0000FF"/>
                </a:solidFill>
                <a:latin typeface="Calibri"/>
                <a:cs typeface="Calibri"/>
                <a:hlinkClick r:id="rId6"/>
              </a:rPr>
              <a:t>n</a:t>
            </a:r>
            <a:r>
              <a:rPr lang="sv-SE" sz="2900" u="heavy" spc="-20" dirty="0">
                <a:solidFill>
                  <a:srgbClr val="0000FF"/>
                </a:solidFill>
                <a:latin typeface="Calibri"/>
                <a:cs typeface="Calibri"/>
                <a:hlinkClick r:id="rId6"/>
              </a:rPr>
              <a:t>y</a:t>
            </a:r>
            <a:r>
              <a:rPr lang="sv-SE" sz="2900" u="heavy" spc="-5" dirty="0">
                <a:solidFill>
                  <a:srgbClr val="0000FF"/>
                </a:solidFill>
                <a:latin typeface="Calibri"/>
                <a:cs typeface="Calibri"/>
                <a:hlinkClick r:id="rId6"/>
              </a:rPr>
              <a:t>sed</a:t>
            </a:r>
            <a:r>
              <a:rPr lang="sv-SE" sz="2900" u="heavy" spc="25" dirty="0">
                <a:solidFill>
                  <a:srgbClr val="0000FF"/>
                </a:solidFill>
                <a:latin typeface="Calibri"/>
                <a:cs typeface="Calibri"/>
                <a:hlinkClick r:id="rId6"/>
              </a:rPr>
              <a:t>.</a:t>
            </a:r>
            <a:r>
              <a:rPr lang="sv-SE" sz="2900" u="heavy" spc="-30" dirty="0">
                <a:solidFill>
                  <a:srgbClr val="0000FF"/>
                </a:solidFill>
                <a:latin typeface="Calibri"/>
                <a:cs typeface="Calibri"/>
                <a:hlinkClick r:id="rId6"/>
              </a:rPr>
              <a:t>g</a:t>
            </a:r>
            <a:r>
              <a:rPr lang="sv-SE" sz="2900" u="heavy" spc="-5" dirty="0">
                <a:solidFill>
                  <a:srgbClr val="0000FF"/>
                </a:solidFill>
                <a:latin typeface="Calibri"/>
                <a:cs typeface="Calibri"/>
                <a:hlinkClick r:id="rId6"/>
              </a:rPr>
              <a:t>ov</a:t>
            </a:r>
            <a:r>
              <a:rPr lang="sv-SE" sz="2900" u="heavy" spc="-5" dirty="0">
                <a:solidFill>
                  <a:schemeClr val="bg1"/>
                </a:solidFill>
                <a:latin typeface="Calibri"/>
                <a:cs typeface="Calibri"/>
              </a:rPr>
              <a:t>                    </a:t>
            </a:r>
            <a:r>
              <a:rPr lang="sv-SE" sz="2900" u="heavy" spc="-5" dirty="0">
                <a:solidFill>
                  <a:srgbClr val="0000FF"/>
                </a:solidFill>
                <a:latin typeface="Calibri"/>
                <a:cs typeface="Calibri"/>
                <a:hlinkClick r:id="rId6"/>
              </a:rPr>
              <a:t>STEPRFP@nysed.gov</a:t>
            </a:r>
            <a:endParaRPr lang="sv-SE" sz="2900" dirty="0">
              <a:latin typeface="Calibri"/>
              <a:cs typeface="Calibri"/>
            </a:endParaRPr>
          </a:p>
        </p:txBody>
      </p:sp>
      <p:pic>
        <p:nvPicPr>
          <p:cNvPr id="5" name="Audio 4">
            <a:hlinkClick r:id="" action="ppaction://media"/>
            <a:extLst>
              <a:ext uri="{FF2B5EF4-FFF2-40B4-BE49-F238E27FC236}">
                <a16:creationId xmlns:a16="http://schemas.microsoft.com/office/drawing/2014/main" id="{BE3F7C5A-5EA2-0722-EBB9-4D4457CAAE7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030"/>
    </mc:Choice>
    <mc:Fallback>
      <p:transition spd="slow" advTm="3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03909" y="387679"/>
            <a:ext cx="7406640" cy="901041"/>
          </a:xfrm>
          <a:prstGeom prst="rect">
            <a:avLst/>
          </a:prstGeom>
        </p:spPr>
        <p:txBody>
          <a:bodyPr vert="horz" wrap="square" lIns="0" tIns="282727" rIns="0" bIns="0" rtlCol="0">
            <a:spAutoFit/>
          </a:bodyPr>
          <a:lstStyle/>
          <a:p>
            <a:pPr marL="733425" indent="-617538">
              <a:lnSpc>
                <a:spcPct val="100000"/>
              </a:lnSpc>
            </a:pPr>
            <a:r>
              <a:rPr b="1" dirty="0"/>
              <a:t>Que</a:t>
            </a:r>
            <a:r>
              <a:rPr b="1" spc="-45" dirty="0"/>
              <a:t>s</a:t>
            </a:r>
            <a:r>
              <a:rPr b="1" dirty="0"/>
              <a:t>tions</a:t>
            </a:r>
          </a:p>
        </p:txBody>
      </p:sp>
      <p:sp>
        <p:nvSpPr>
          <p:cNvPr id="3" name="object 3"/>
          <p:cNvSpPr/>
          <p:nvPr/>
        </p:nvSpPr>
        <p:spPr>
          <a:xfrm>
            <a:off x="30861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23149" y="1516380"/>
            <a:ext cx="8633750" cy="3888244"/>
          </a:xfrm>
          <a:prstGeom prst="rect">
            <a:avLst/>
          </a:prstGeom>
        </p:spPr>
        <p:txBody>
          <a:bodyPr vert="horz" wrap="square" lIns="0" tIns="0" rIns="0" bIns="0" rtlCol="0" anchor="t">
            <a:spAutoFit/>
          </a:bodyPr>
          <a:lstStyle/>
          <a:p>
            <a:pPr marL="984885" indent="-457200" algn="just">
              <a:lnSpc>
                <a:spcPct val="100000"/>
              </a:lnSpc>
              <a:buClr>
                <a:srgbClr val="AC8F67"/>
              </a:buClr>
              <a:buSzPct val="70000"/>
              <a:buFont typeface="Wingdings" panose="05000000000000000000" pitchFamily="2" charset="2"/>
              <a:buChar char="v"/>
              <a:tabLst>
                <a:tab pos="849630" algn="l"/>
              </a:tabLst>
            </a:pPr>
            <a:r>
              <a:rPr sz="2900" dirty="0">
                <a:solidFill>
                  <a:srgbClr val="292934"/>
                </a:solidFill>
                <a:latin typeface="Calibri"/>
                <a:cs typeface="Calibri"/>
              </a:rPr>
              <a:t>Que</a:t>
            </a:r>
            <a:r>
              <a:rPr sz="2900" spc="-45" dirty="0">
                <a:solidFill>
                  <a:srgbClr val="292934"/>
                </a:solidFill>
                <a:latin typeface="Calibri"/>
                <a:cs typeface="Calibri"/>
              </a:rPr>
              <a:t>s</a:t>
            </a:r>
            <a:r>
              <a:rPr sz="2900" dirty="0">
                <a:solidFill>
                  <a:srgbClr val="292934"/>
                </a:solidFill>
                <a:latin typeface="Calibri"/>
                <a:cs typeface="Calibri"/>
              </a:rPr>
              <a:t>tions</a:t>
            </a:r>
            <a:r>
              <a:rPr sz="2900" spc="-30" dirty="0">
                <a:solidFill>
                  <a:srgbClr val="292934"/>
                </a:solidFill>
                <a:latin typeface="Calibri"/>
                <a:cs typeface="Calibri"/>
              </a:rPr>
              <a:t> </a:t>
            </a:r>
            <a:r>
              <a:rPr sz="2900" spc="-45" dirty="0">
                <a:solidFill>
                  <a:srgbClr val="292934"/>
                </a:solidFill>
                <a:latin typeface="Calibri"/>
                <a:cs typeface="Calibri"/>
              </a:rPr>
              <a:t>r</a:t>
            </a:r>
            <a:r>
              <a:rPr sz="2900" dirty="0">
                <a:solidFill>
                  <a:srgbClr val="292934"/>
                </a:solidFill>
                <a:latin typeface="Calibri"/>
                <a:cs typeface="Calibri"/>
              </a:rPr>
              <a:t>e</a:t>
            </a:r>
            <a:r>
              <a:rPr sz="2900" spc="-55" dirty="0">
                <a:solidFill>
                  <a:srgbClr val="292934"/>
                </a:solidFill>
                <a:latin typeface="Calibri"/>
                <a:cs typeface="Calibri"/>
              </a:rPr>
              <a:t>g</a:t>
            </a:r>
            <a:r>
              <a:rPr sz="2900" dirty="0">
                <a:solidFill>
                  <a:srgbClr val="292934"/>
                </a:solidFill>
                <a:latin typeface="Calibri"/>
                <a:cs typeface="Calibri"/>
              </a:rPr>
              <a:t>a</a:t>
            </a:r>
            <a:r>
              <a:rPr sz="2900" spc="-45" dirty="0">
                <a:solidFill>
                  <a:srgbClr val="292934"/>
                </a:solidFill>
                <a:latin typeface="Calibri"/>
                <a:cs typeface="Calibri"/>
              </a:rPr>
              <a:t>r</a:t>
            </a:r>
            <a:r>
              <a:rPr sz="2900" spc="-5" dirty="0">
                <a:solidFill>
                  <a:srgbClr val="292934"/>
                </a:solidFill>
                <a:latin typeface="Calibri"/>
                <a:cs typeface="Calibri"/>
              </a:rPr>
              <a:t>din</a:t>
            </a:r>
            <a:r>
              <a:rPr sz="2900" dirty="0">
                <a:solidFill>
                  <a:srgbClr val="292934"/>
                </a:solidFill>
                <a:latin typeface="Calibri"/>
                <a:cs typeface="Calibri"/>
              </a:rPr>
              <a:t>g</a:t>
            </a:r>
            <a:r>
              <a:rPr sz="2900" spc="-30" dirty="0">
                <a:solidFill>
                  <a:srgbClr val="292934"/>
                </a:solidFill>
                <a:latin typeface="Calibri"/>
                <a:cs typeface="Calibri"/>
              </a:rPr>
              <a:t> </a:t>
            </a:r>
            <a:r>
              <a:rPr sz="2900" dirty="0">
                <a:solidFill>
                  <a:srgbClr val="292934"/>
                </a:solidFill>
                <a:latin typeface="Calibri"/>
                <a:cs typeface="Calibri"/>
              </a:rPr>
              <a:t>this</a:t>
            </a:r>
            <a:r>
              <a:rPr sz="2900" spc="-20" dirty="0">
                <a:solidFill>
                  <a:srgbClr val="292934"/>
                </a:solidFill>
                <a:latin typeface="Calibri"/>
                <a:cs typeface="Calibri"/>
              </a:rPr>
              <a:t> </a:t>
            </a:r>
            <a:r>
              <a:rPr sz="2900" dirty="0">
                <a:solidFill>
                  <a:srgbClr val="292934"/>
                </a:solidFill>
                <a:latin typeface="Calibri"/>
                <a:cs typeface="Calibri"/>
              </a:rPr>
              <a:t>RFP</a:t>
            </a:r>
            <a:r>
              <a:rPr sz="2900" spc="-15" dirty="0">
                <a:solidFill>
                  <a:srgbClr val="292934"/>
                </a:solidFill>
                <a:latin typeface="Calibri"/>
                <a:cs typeface="Calibri"/>
              </a:rPr>
              <a:t> </a:t>
            </a:r>
            <a:r>
              <a:rPr sz="2900" dirty="0">
                <a:solidFill>
                  <a:srgbClr val="292934"/>
                </a:solidFill>
                <a:latin typeface="Calibri"/>
                <a:cs typeface="Calibri"/>
              </a:rPr>
              <a:t>mu</a:t>
            </a:r>
            <a:r>
              <a:rPr sz="2900" spc="-40" dirty="0">
                <a:solidFill>
                  <a:srgbClr val="292934"/>
                </a:solidFill>
                <a:latin typeface="Calibri"/>
                <a:cs typeface="Calibri"/>
              </a:rPr>
              <a:t>s</a:t>
            </a:r>
            <a:r>
              <a:rPr sz="2900" dirty="0">
                <a:solidFill>
                  <a:srgbClr val="292934"/>
                </a:solidFill>
                <a:latin typeface="Calibri"/>
                <a:cs typeface="Calibri"/>
              </a:rPr>
              <a:t>t </a:t>
            </a:r>
            <a:r>
              <a:rPr sz="2900" spc="-5" dirty="0">
                <a:solidFill>
                  <a:srgbClr val="292934"/>
                </a:solidFill>
                <a:latin typeface="Calibri"/>
                <a:cs typeface="Calibri"/>
              </a:rPr>
              <a:t>b</a:t>
            </a:r>
            <a:r>
              <a:rPr sz="2900" dirty="0">
                <a:solidFill>
                  <a:srgbClr val="292934"/>
                </a:solidFill>
                <a:latin typeface="Calibri"/>
                <a:cs typeface="Calibri"/>
              </a:rPr>
              <a:t>e</a:t>
            </a:r>
            <a:r>
              <a:rPr sz="2900" spc="-15" dirty="0">
                <a:solidFill>
                  <a:srgbClr val="292934"/>
                </a:solidFill>
                <a:latin typeface="Calibri"/>
                <a:cs typeface="Calibri"/>
              </a:rPr>
              <a:t> </a:t>
            </a:r>
            <a:r>
              <a:rPr sz="2900" dirty="0">
                <a:solidFill>
                  <a:srgbClr val="292934"/>
                </a:solidFill>
                <a:latin typeface="Calibri"/>
                <a:cs typeface="Calibri"/>
              </a:rPr>
              <a:t>e</a:t>
            </a:r>
            <a:r>
              <a:rPr sz="2900" spc="-5" dirty="0">
                <a:solidFill>
                  <a:srgbClr val="292934"/>
                </a:solidFill>
                <a:latin typeface="Calibri"/>
                <a:cs typeface="Calibri"/>
              </a:rPr>
              <a:t>-</a:t>
            </a:r>
            <a:r>
              <a:rPr sz="2900" dirty="0">
                <a:solidFill>
                  <a:srgbClr val="292934"/>
                </a:solidFill>
                <a:latin typeface="Calibri"/>
                <a:cs typeface="Calibri"/>
              </a:rPr>
              <a:t>mailed</a:t>
            </a:r>
            <a:r>
              <a:rPr sz="2900" spc="-55" dirty="0">
                <a:solidFill>
                  <a:srgbClr val="292934"/>
                </a:solidFill>
                <a:latin typeface="Calibri"/>
                <a:cs typeface="Calibri"/>
              </a:rPr>
              <a:t> </a:t>
            </a:r>
            <a:r>
              <a:rPr sz="2900" spc="-20" dirty="0">
                <a:solidFill>
                  <a:srgbClr val="292934"/>
                </a:solidFill>
                <a:latin typeface="Calibri"/>
                <a:cs typeface="Calibri"/>
              </a:rPr>
              <a:t>b</a:t>
            </a:r>
            <a:r>
              <a:rPr sz="2900" dirty="0">
                <a:solidFill>
                  <a:srgbClr val="292934"/>
                </a:solidFill>
                <a:latin typeface="Calibri"/>
                <a:cs typeface="Calibri"/>
              </a:rPr>
              <a:t>y</a:t>
            </a:r>
            <a:r>
              <a:rPr lang="en-US" sz="2900" dirty="0">
                <a:latin typeface="Calibri"/>
                <a:cs typeface="Calibri"/>
              </a:rPr>
              <a:t> </a:t>
            </a:r>
            <a:r>
              <a:rPr lang="en-US" sz="2900" b="1" spc="-30" dirty="0">
                <a:solidFill>
                  <a:schemeClr val="accent6"/>
                </a:solidFill>
                <a:latin typeface="Calibri"/>
                <a:cs typeface="Calibri"/>
              </a:rPr>
              <a:t>October 22, 2024</a:t>
            </a:r>
            <a:r>
              <a:rPr lang="en-US" sz="2900" b="1" spc="-30" dirty="0">
                <a:solidFill>
                  <a:srgbClr val="FF0000"/>
                </a:solidFill>
                <a:latin typeface="Calibri"/>
                <a:cs typeface="Calibri"/>
              </a:rPr>
              <a:t> </a:t>
            </a:r>
            <a:r>
              <a:rPr sz="2900" spc="-30" dirty="0">
                <a:solidFill>
                  <a:srgbClr val="292934"/>
                </a:solidFill>
                <a:latin typeface="Calibri"/>
                <a:cs typeface="Calibri"/>
              </a:rPr>
              <a:t>t</a:t>
            </a:r>
            <a:r>
              <a:rPr sz="2900" dirty="0">
                <a:solidFill>
                  <a:srgbClr val="292934"/>
                </a:solidFill>
                <a:latin typeface="Calibri"/>
                <a:cs typeface="Calibri"/>
              </a:rPr>
              <a:t>o</a:t>
            </a:r>
            <a:r>
              <a:rPr sz="2900" spc="-15" dirty="0">
                <a:solidFill>
                  <a:srgbClr val="292934"/>
                </a:solidFill>
                <a:latin typeface="Calibri"/>
                <a:cs typeface="Calibri"/>
              </a:rPr>
              <a:t> </a:t>
            </a:r>
            <a:r>
              <a:rPr sz="2900" u="heavy" spc="-30" dirty="0">
                <a:solidFill>
                  <a:srgbClr val="0000FF"/>
                </a:solidFill>
                <a:latin typeface="Calibri"/>
                <a:cs typeface="Calibri"/>
                <a:hlinkClick r:id="rId6"/>
              </a:rPr>
              <a:t>S</a:t>
            </a:r>
            <a:r>
              <a:rPr sz="2900" u="heavy" spc="-5" dirty="0">
                <a:solidFill>
                  <a:srgbClr val="0000FF"/>
                </a:solidFill>
                <a:latin typeface="Calibri"/>
                <a:cs typeface="Calibri"/>
                <a:hlinkClick r:id="rId6"/>
              </a:rPr>
              <a:t>TEPRFP@</a:t>
            </a:r>
            <a:r>
              <a:rPr sz="2900" u="heavy" spc="-55" dirty="0">
                <a:solidFill>
                  <a:srgbClr val="0000FF"/>
                </a:solidFill>
                <a:latin typeface="Calibri"/>
                <a:cs typeface="Calibri"/>
                <a:hlinkClick r:id="rId6"/>
              </a:rPr>
              <a:t>n</a:t>
            </a:r>
            <a:r>
              <a:rPr sz="2900" u="heavy" spc="-20" dirty="0">
                <a:solidFill>
                  <a:srgbClr val="0000FF"/>
                </a:solidFill>
                <a:latin typeface="Calibri"/>
                <a:cs typeface="Calibri"/>
                <a:hlinkClick r:id="rId6"/>
              </a:rPr>
              <a:t>y</a:t>
            </a:r>
            <a:r>
              <a:rPr sz="2900" u="heavy" spc="-5" dirty="0">
                <a:solidFill>
                  <a:srgbClr val="0000FF"/>
                </a:solidFill>
                <a:latin typeface="Calibri"/>
                <a:cs typeface="Calibri"/>
                <a:hlinkClick r:id="rId6"/>
              </a:rPr>
              <a:t>sed</a:t>
            </a:r>
            <a:r>
              <a:rPr sz="2900" u="heavy" spc="30" dirty="0">
                <a:solidFill>
                  <a:srgbClr val="0000FF"/>
                </a:solidFill>
                <a:latin typeface="Calibri"/>
                <a:cs typeface="Calibri"/>
                <a:hlinkClick r:id="rId6"/>
              </a:rPr>
              <a:t>.</a:t>
            </a:r>
            <a:r>
              <a:rPr sz="2900" u="heavy" spc="-25" dirty="0">
                <a:solidFill>
                  <a:srgbClr val="0000FF"/>
                </a:solidFill>
                <a:latin typeface="Calibri"/>
                <a:cs typeface="Calibri"/>
                <a:hlinkClick r:id="rId6"/>
              </a:rPr>
              <a:t>g</a:t>
            </a:r>
            <a:r>
              <a:rPr sz="2900" u="heavy" spc="-5" dirty="0">
                <a:solidFill>
                  <a:srgbClr val="0000FF"/>
                </a:solidFill>
                <a:latin typeface="Calibri"/>
                <a:cs typeface="Calibri"/>
                <a:hlinkClick r:id="rId6"/>
              </a:rPr>
              <a:t>ov</a:t>
            </a:r>
            <a:endParaRPr lang="en-US" sz="2900" dirty="0">
              <a:latin typeface="Calibri"/>
              <a:ea typeface="Calibri"/>
              <a:cs typeface="Calibri"/>
            </a:endParaRPr>
          </a:p>
          <a:p>
            <a:pPr marL="984885" marR="5080" indent="-457200" algn="just">
              <a:lnSpc>
                <a:spcPct val="100000"/>
              </a:lnSpc>
              <a:spcBef>
                <a:spcPts val="705"/>
              </a:spcBef>
              <a:buClr>
                <a:srgbClr val="AC8F67"/>
              </a:buClr>
              <a:buSzPct val="70000"/>
              <a:buFont typeface="Wingdings" panose="05000000000000000000" pitchFamily="2" charset="2"/>
              <a:buChar char="v"/>
              <a:tabLst>
                <a:tab pos="849630" algn="l"/>
              </a:tabLst>
            </a:pPr>
            <a:r>
              <a:rPr sz="2900" dirty="0">
                <a:solidFill>
                  <a:srgbClr val="292934"/>
                </a:solidFill>
                <a:latin typeface="Calibri"/>
                <a:cs typeface="Calibri"/>
              </a:rPr>
              <a:t>A</a:t>
            </a:r>
            <a:r>
              <a:rPr sz="2900" spc="-10" dirty="0">
                <a:solidFill>
                  <a:srgbClr val="292934"/>
                </a:solidFill>
                <a:latin typeface="Calibri"/>
                <a:cs typeface="Calibri"/>
              </a:rPr>
              <a:t> </a:t>
            </a:r>
            <a:r>
              <a:rPr sz="2900" spc="-5" dirty="0">
                <a:solidFill>
                  <a:srgbClr val="292934"/>
                </a:solidFill>
                <a:latin typeface="Calibri"/>
                <a:cs typeface="Calibri"/>
              </a:rPr>
              <a:t>summar</a:t>
            </a:r>
            <a:r>
              <a:rPr sz="2900" dirty="0">
                <a:solidFill>
                  <a:srgbClr val="292934"/>
                </a:solidFill>
                <a:latin typeface="Calibri"/>
                <a:cs typeface="Calibri"/>
              </a:rPr>
              <a:t>y</a:t>
            </a:r>
            <a:r>
              <a:rPr sz="2900" spc="-10" dirty="0">
                <a:solidFill>
                  <a:srgbClr val="292934"/>
                </a:solidFill>
                <a:latin typeface="Calibri"/>
                <a:cs typeface="Calibri"/>
              </a:rPr>
              <a:t> </a:t>
            </a:r>
            <a:r>
              <a:rPr sz="2900" spc="-5" dirty="0">
                <a:solidFill>
                  <a:srgbClr val="292934"/>
                </a:solidFill>
                <a:latin typeface="Calibri"/>
                <a:cs typeface="Calibri"/>
              </a:rPr>
              <a:t>o</a:t>
            </a:r>
            <a:r>
              <a:rPr sz="2900" dirty="0">
                <a:solidFill>
                  <a:srgbClr val="292934"/>
                </a:solidFill>
                <a:latin typeface="Calibri"/>
                <a:cs typeface="Calibri"/>
              </a:rPr>
              <a:t>f</a:t>
            </a:r>
            <a:r>
              <a:rPr sz="2900" spc="-15" dirty="0">
                <a:solidFill>
                  <a:srgbClr val="292934"/>
                </a:solidFill>
                <a:latin typeface="Calibri"/>
                <a:cs typeface="Calibri"/>
              </a:rPr>
              <a:t> </a:t>
            </a:r>
            <a:r>
              <a:rPr sz="2900" spc="-5" dirty="0">
                <a:solidFill>
                  <a:srgbClr val="292934"/>
                </a:solidFill>
                <a:latin typeface="Calibri"/>
                <a:cs typeface="Calibri"/>
              </a:rPr>
              <a:t>que</a:t>
            </a:r>
            <a:r>
              <a:rPr sz="2900" spc="-40" dirty="0">
                <a:solidFill>
                  <a:srgbClr val="292934"/>
                </a:solidFill>
                <a:latin typeface="Calibri"/>
                <a:cs typeface="Calibri"/>
              </a:rPr>
              <a:t>s</a:t>
            </a:r>
            <a:r>
              <a:rPr sz="2900" dirty="0">
                <a:solidFill>
                  <a:srgbClr val="292934"/>
                </a:solidFill>
                <a:latin typeface="Calibri"/>
                <a:cs typeface="Calibri"/>
              </a:rPr>
              <a:t>ti</a:t>
            </a:r>
            <a:r>
              <a:rPr sz="2900" spc="5" dirty="0">
                <a:solidFill>
                  <a:srgbClr val="292934"/>
                </a:solidFill>
                <a:latin typeface="Calibri"/>
                <a:cs typeface="Calibri"/>
              </a:rPr>
              <a:t>o</a:t>
            </a:r>
            <a:r>
              <a:rPr sz="2900" spc="-5" dirty="0">
                <a:solidFill>
                  <a:srgbClr val="292934"/>
                </a:solidFill>
                <a:latin typeface="Calibri"/>
                <a:cs typeface="Calibri"/>
              </a:rPr>
              <a:t>n</a:t>
            </a:r>
            <a:r>
              <a:rPr sz="2900" dirty="0">
                <a:solidFill>
                  <a:srgbClr val="292934"/>
                </a:solidFill>
                <a:latin typeface="Calibri"/>
                <a:cs typeface="Calibri"/>
              </a:rPr>
              <a:t>s</a:t>
            </a:r>
            <a:r>
              <a:rPr sz="2900" spc="-10" dirty="0">
                <a:solidFill>
                  <a:srgbClr val="292934"/>
                </a:solidFill>
                <a:latin typeface="Calibri"/>
                <a:cs typeface="Calibri"/>
              </a:rPr>
              <a:t> </a:t>
            </a:r>
            <a:r>
              <a:rPr sz="2900" dirty="0">
                <a:solidFill>
                  <a:srgbClr val="292934"/>
                </a:solidFill>
                <a:latin typeface="Calibri"/>
                <a:cs typeface="Calibri"/>
              </a:rPr>
              <a:t>and</a:t>
            </a:r>
            <a:r>
              <a:rPr sz="2900" spc="-10" dirty="0">
                <a:solidFill>
                  <a:srgbClr val="292934"/>
                </a:solidFill>
                <a:latin typeface="Calibri"/>
                <a:cs typeface="Calibri"/>
              </a:rPr>
              <a:t> </a:t>
            </a:r>
            <a:r>
              <a:rPr sz="2900" dirty="0">
                <a:solidFill>
                  <a:srgbClr val="292934"/>
                </a:solidFill>
                <a:latin typeface="Calibri"/>
                <a:cs typeface="Calibri"/>
              </a:rPr>
              <a:t>ans</a:t>
            </a:r>
            <a:r>
              <a:rPr sz="2900" spc="-30" dirty="0">
                <a:solidFill>
                  <a:srgbClr val="292934"/>
                </a:solidFill>
                <a:latin typeface="Calibri"/>
                <a:cs typeface="Calibri"/>
              </a:rPr>
              <a:t>w</a:t>
            </a:r>
            <a:r>
              <a:rPr sz="2900" dirty="0">
                <a:solidFill>
                  <a:srgbClr val="292934"/>
                </a:solidFill>
                <a:latin typeface="Calibri"/>
                <a:cs typeface="Calibri"/>
              </a:rPr>
              <a:t>e</a:t>
            </a:r>
            <a:r>
              <a:rPr sz="2900" spc="-60" dirty="0">
                <a:solidFill>
                  <a:srgbClr val="292934"/>
                </a:solidFill>
                <a:latin typeface="Calibri"/>
                <a:cs typeface="Calibri"/>
              </a:rPr>
              <a:t>r</a:t>
            </a:r>
            <a:r>
              <a:rPr sz="2900" dirty="0">
                <a:solidFill>
                  <a:srgbClr val="292934"/>
                </a:solidFill>
                <a:latin typeface="Calibri"/>
                <a:cs typeface="Calibri"/>
              </a:rPr>
              <a:t>s</a:t>
            </a:r>
            <a:r>
              <a:rPr sz="2900" spc="-15" dirty="0">
                <a:solidFill>
                  <a:srgbClr val="292934"/>
                </a:solidFill>
                <a:latin typeface="Calibri"/>
                <a:cs typeface="Calibri"/>
              </a:rPr>
              <a:t> </a:t>
            </a:r>
            <a:r>
              <a:rPr sz="2900" dirty="0">
                <a:solidFill>
                  <a:srgbClr val="292934"/>
                </a:solidFill>
                <a:latin typeface="Calibri"/>
                <a:cs typeface="Calibri"/>
              </a:rPr>
              <a:t>wi</a:t>
            </a:r>
            <a:r>
              <a:rPr sz="2900" spc="10" dirty="0">
                <a:solidFill>
                  <a:srgbClr val="292934"/>
                </a:solidFill>
                <a:latin typeface="Calibri"/>
                <a:cs typeface="Calibri"/>
              </a:rPr>
              <a:t>l</a:t>
            </a:r>
            <a:r>
              <a:rPr sz="2900" dirty="0">
                <a:solidFill>
                  <a:srgbClr val="292934"/>
                </a:solidFill>
                <a:latin typeface="Calibri"/>
                <a:cs typeface="Calibri"/>
              </a:rPr>
              <a:t>l</a:t>
            </a:r>
            <a:r>
              <a:rPr sz="2900" spc="-40" dirty="0">
                <a:solidFill>
                  <a:srgbClr val="292934"/>
                </a:solidFill>
                <a:latin typeface="Calibri"/>
                <a:cs typeface="Calibri"/>
              </a:rPr>
              <a:t> </a:t>
            </a:r>
            <a:r>
              <a:rPr sz="2900" spc="-5" dirty="0">
                <a:solidFill>
                  <a:srgbClr val="292934"/>
                </a:solidFill>
                <a:latin typeface="Calibri"/>
                <a:cs typeface="Calibri"/>
              </a:rPr>
              <a:t>be po</a:t>
            </a:r>
            <a:r>
              <a:rPr sz="2900" spc="-30" dirty="0">
                <a:solidFill>
                  <a:srgbClr val="292934"/>
                </a:solidFill>
                <a:latin typeface="Calibri"/>
                <a:cs typeface="Calibri"/>
              </a:rPr>
              <a:t>s</a:t>
            </a:r>
            <a:r>
              <a:rPr sz="2900" spc="-40" dirty="0">
                <a:solidFill>
                  <a:srgbClr val="292934"/>
                </a:solidFill>
                <a:latin typeface="Calibri"/>
                <a:cs typeface="Calibri"/>
              </a:rPr>
              <a:t>t</a:t>
            </a:r>
            <a:r>
              <a:rPr sz="2900" dirty="0">
                <a:solidFill>
                  <a:srgbClr val="292934"/>
                </a:solidFill>
                <a:latin typeface="Calibri"/>
                <a:cs typeface="Calibri"/>
              </a:rPr>
              <a:t>ed</a:t>
            </a:r>
            <a:r>
              <a:rPr sz="2900" spc="-20" dirty="0">
                <a:solidFill>
                  <a:srgbClr val="292934"/>
                </a:solidFill>
                <a:latin typeface="Calibri"/>
                <a:cs typeface="Calibri"/>
              </a:rPr>
              <a:t> </a:t>
            </a:r>
            <a:r>
              <a:rPr sz="2900" spc="-5" dirty="0">
                <a:solidFill>
                  <a:srgbClr val="292934"/>
                </a:solidFill>
                <a:latin typeface="Calibri"/>
                <a:cs typeface="Calibri"/>
              </a:rPr>
              <a:t>n</a:t>
            </a:r>
            <a:r>
              <a:rPr sz="2900" dirty="0">
                <a:solidFill>
                  <a:srgbClr val="292934"/>
                </a:solidFill>
                <a:latin typeface="Calibri"/>
                <a:cs typeface="Calibri"/>
              </a:rPr>
              <a:t>o</a:t>
            </a:r>
            <a:r>
              <a:rPr sz="2900" spc="-15" dirty="0">
                <a:solidFill>
                  <a:srgbClr val="292934"/>
                </a:solidFill>
                <a:latin typeface="Calibri"/>
                <a:cs typeface="Calibri"/>
              </a:rPr>
              <a:t> </a:t>
            </a:r>
            <a:r>
              <a:rPr sz="2900" dirty="0">
                <a:solidFill>
                  <a:srgbClr val="292934"/>
                </a:solidFill>
                <a:latin typeface="Calibri"/>
                <a:cs typeface="Calibri"/>
              </a:rPr>
              <a:t>l</a:t>
            </a:r>
            <a:r>
              <a:rPr sz="2900" spc="-25" dirty="0">
                <a:solidFill>
                  <a:srgbClr val="292934"/>
                </a:solidFill>
                <a:latin typeface="Calibri"/>
                <a:cs typeface="Calibri"/>
              </a:rPr>
              <a:t>a</a:t>
            </a:r>
            <a:r>
              <a:rPr sz="2900" spc="-40" dirty="0">
                <a:solidFill>
                  <a:srgbClr val="292934"/>
                </a:solidFill>
                <a:latin typeface="Calibri"/>
                <a:cs typeface="Calibri"/>
              </a:rPr>
              <a:t>t</a:t>
            </a:r>
            <a:r>
              <a:rPr sz="2900" dirty="0">
                <a:solidFill>
                  <a:srgbClr val="292934"/>
                </a:solidFill>
                <a:latin typeface="Calibri"/>
                <a:cs typeface="Calibri"/>
              </a:rPr>
              <a:t>er</a:t>
            </a:r>
            <a:r>
              <a:rPr sz="2900" spc="-10" dirty="0">
                <a:solidFill>
                  <a:srgbClr val="292934"/>
                </a:solidFill>
                <a:latin typeface="Calibri"/>
                <a:cs typeface="Calibri"/>
              </a:rPr>
              <a:t> t</a:t>
            </a:r>
            <a:r>
              <a:rPr sz="2900" spc="-5" dirty="0">
                <a:solidFill>
                  <a:srgbClr val="292934"/>
                </a:solidFill>
                <a:latin typeface="Calibri"/>
                <a:cs typeface="Calibri"/>
              </a:rPr>
              <a:t>ha</a:t>
            </a:r>
            <a:r>
              <a:rPr sz="2900" dirty="0">
                <a:solidFill>
                  <a:srgbClr val="292934"/>
                </a:solidFill>
                <a:latin typeface="Calibri"/>
                <a:cs typeface="Calibri"/>
              </a:rPr>
              <a:t>n</a:t>
            </a:r>
            <a:r>
              <a:rPr sz="2900" spc="-5" dirty="0">
                <a:solidFill>
                  <a:srgbClr val="292934"/>
                </a:solidFill>
                <a:latin typeface="Calibri"/>
                <a:cs typeface="Calibri"/>
              </a:rPr>
              <a:t> </a:t>
            </a:r>
            <a:r>
              <a:rPr lang="en-US" sz="2900" b="1" spc="-5" dirty="0">
                <a:solidFill>
                  <a:schemeClr val="accent6"/>
                </a:solidFill>
                <a:latin typeface="Calibri"/>
                <a:cs typeface="Calibri"/>
              </a:rPr>
              <a:t>November 5, 2024 </a:t>
            </a:r>
            <a:r>
              <a:rPr sz="2900" spc="-30" dirty="0">
                <a:solidFill>
                  <a:srgbClr val="292934"/>
                </a:solidFill>
                <a:latin typeface="Calibri"/>
                <a:cs typeface="Calibri"/>
              </a:rPr>
              <a:t>t</a:t>
            </a:r>
            <a:r>
              <a:rPr sz="2900" dirty="0">
                <a:solidFill>
                  <a:srgbClr val="292934"/>
                </a:solidFill>
                <a:latin typeface="Calibri"/>
                <a:cs typeface="Calibri"/>
              </a:rPr>
              <a:t>o</a:t>
            </a:r>
            <a:r>
              <a:rPr sz="2900" spc="-15" dirty="0">
                <a:solidFill>
                  <a:srgbClr val="292934"/>
                </a:solidFill>
                <a:latin typeface="Calibri"/>
                <a:cs typeface="Calibri"/>
              </a:rPr>
              <a:t> </a:t>
            </a:r>
            <a:r>
              <a:rPr sz="2900" dirty="0">
                <a:solidFill>
                  <a:srgbClr val="292934"/>
                </a:solidFill>
                <a:latin typeface="Calibri"/>
                <a:cs typeface="Calibri"/>
              </a:rPr>
              <a:t>the </a:t>
            </a:r>
            <a:r>
              <a:rPr sz="2900" spc="-60" dirty="0">
                <a:solidFill>
                  <a:srgbClr val="292934"/>
                </a:solidFill>
                <a:latin typeface="Calibri"/>
                <a:cs typeface="Calibri"/>
              </a:rPr>
              <a:t>f</a:t>
            </a:r>
            <a:r>
              <a:rPr sz="2900" spc="-5" dirty="0">
                <a:solidFill>
                  <a:srgbClr val="292934"/>
                </a:solidFill>
                <a:latin typeface="Calibri"/>
                <a:cs typeface="Calibri"/>
              </a:rPr>
              <a:t>o</a:t>
            </a:r>
            <a:r>
              <a:rPr sz="2900" spc="5" dirty="0">
                <a:solidFill>
                  <a:srgbClr val="292934"/>
                </a:solidFill>
                <a:latin typeface="Calibri"/>
                <a:cs typeface="Calibri"/>
              </a:rPr>
              <a:t>l</a:t>
            </a:r>
            <a:r>
              <a:rPr sz="2900" dirty="0">
                <a:solidFill>
                  <a:srgbClr val="292934"/>
                </a:solidFill>
                <a:latin typeface="Calibri"/>
                <a:cs typeface="Calibri"/>
              </a:rPr>
              <a:t>l</a:t>
            </a:r>
            <a:r>
              <a:rPr sz="2900" spc="-20" dirty="0">
                <a:solidFill>
                  <a:srgbClr val="292934"/>
                </a:solidFill>
                <a:latin typeface="Calibri"/>
                <a:cs typeface="Calibri"/>
              </a:rPr>
              <a:t>o</a:t>
            </a:r>
            <a:r>
              <a:rPr sz="2900" dirty="0">
                <a:solidFill>
                  <a:srgbClr val="292934"/>
                </a:solidFill>
                <a:latin typeface="Calibri"/>
                <a:cs typeface="Calibri"/>
              </a:rPr>
              <a:t>wing</a:t>
            </a:r>
            <a:r>
              <a:rPr lang="en-US" sz="2900" dirty="0">
                <a:solidFill>
                  <a:srgbClr val="292934"/>
                </a:solidFill>
                <a:latin typeface="Calibri"/>
                <a:cs typeface="Calibri"/>
              </a:rPr>
              <a:t> </a:t>
            </a:r>
            <a:r>
              <a:rPr sz="2900" spc="-25" dirty="0">
                <a:solidFill>
                  <a:srgbClr val="292934"/>
                </a:solidFill>
                <a:latin typeface="Calibri"/>
                <a:cs typeface="Calibri"/>
              </a:rPr>
              <a:t>w</a:t>
            </a:r>
            <a:r>
              <a:rPr sz="2900" dirty="0">
                <a:solidFill>
                  <a:srgbClr val="292934"/>
                </a:solidFill>
                <a:latin typeface="Calibri"/>
                <a:cs typeface="Calibri"/>
              </a:rPr>
              <a:t>e</a:t>
            </a:r>
            <a:r>
              <a:rPr sz="2900" spc="-20" dirty="0">
                <a:solidFill>
                  <a:srgbClr val="292934"/>
                </a:solidFill>
                <a:latin typeface="Calibri"/>
                <a:cs typeface="Calibri"/>
              </a:rPr>
              <a:t>b</a:t>
            </a:r>
            <a:r>
              <a:rPr sz="2900" spc="-5" dirty="0">
                <a:solidFill>
                  <a:srgbClr val="292934"/>
                </a:solidFill>
                <a:latin typeface="Calibri"/>
                <a:cs typeface="Calibri"/>
              </a:rPr>
              <a:t>si</a:t>
            </a:r>
            <a:r>
              <a:rPr sz="2900" spc="-30" dirty="0">
                <a:solidFill>
                  <a:srgbClr val="292934"/>
                </a:solidFill>
                <a:latin typeface="Calibri"/>
                <a:cs typeface="Calibri"/>
              </a:rPr>
              <a:t>t</a:t>
            </a:r>
            <a:r>
              <a:rPr sz="2900" dirty="0">
                <a:solidFill>
                  <a:srgbClr val="292934"/>
                </a:solidFill>
                <a:latin typeface="Calibri"/>
                <a:cs typeface="Calibri"/>
              </a:rPr>
              <a:t>e:</a:t>
            </a:r>
            <a:endParaRPr lang="en-US" sz="2900" dirty="0">
              <a:solidFill>
                <a:srgbClr val="292934"/>
              </a:solidFill>
              <a:latin typeface="Calibri"/>
              <a:ea typeface="Calibri"/>
              <a:cs typeface="Calibri"/>
            </a:endParaRPr>
          </a:p>
          <a:p>
            <a:pPr marL="527685" marR="5080" algn="just">
              <a:lnSpc>
                <a:spcPct val="100000"/>
              </a:lnSpc>
              <a:spcBef>
                <a:spcPts val="705"/>
              </a:spcBef>
              <a:buClr>
                <a:srgbClr val="AC8F67"/>
              </a:buClr>
              <a:buSzPct val="70000"/>
              <a:tabLst>
                <a:tab pos="849630" algn="l"/>
              </a:tabLst>
            </a:pPr>
            <a:r>
              <a:rPr lang="en-US" sz="3200" dirty="0">
                <a:hlinkClick r:id="rId7"/>
              </a:rPr>
              <a:t>https://www.nysed.gov/postsecondary-services/science-and-technology-entry-program-step</a:t>
            </a:r>
            <a:endParaRPr lang="en-US" sz="2900" dirty="0">
              <a:solidFill>
                <a:srgbClr val="292934"/>
              </a:solidFill>
              <a:latin typeface="Calibri"/>
              <a:ea typeface="Calibri"/>
              <a:cs typeface="Calibri"/>
            </a:endParaRPr>
          </a:p>
        </p:txBody>
      </p:sp>
      <p:pic>
        <p:nvPicPr>
          <p:cNvPr id="6" name="Audio 5">
            <a:hlinkClick r:id="" action="ppaction://media"/>
            <a:extLst>
              <a:ext uri="{FF2B5EF4-FFF2-40B4-BE49-F238E27FC236}">
                <a16:creationId xmlns:a16="http://schemas.microsoft.com/office/drawing/2014/main" id="{2DFFB5E5-E7B2-44CF-336A-50D97AF0432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677"/>
    </mc:Choice>
    <mc:Fallback>
      <p:transition spd="slow" advTm="3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460867"/>
            <a:ext cx="7467600" cy="923355"/>
          </a:xfrm>
          <a:prstGeom prst="rect">
            <a:avLst/>
          </a:prstGeom>
        </p:spPr>
        <p:txBody>
          <a:bodyPr vert="horz" wrap="square" lIns="0" tIns="304825" rIns="0" bIns="0" rtlCol="0">
            <a:spAutoFit/>
          </a:bodyPr>
          <a:lstStyle/>
          <a:p>
            <a:pPr marL="173038">
              <a:lnSpc>
                <a:spcPct val="100000"/>
              </a:lnSpc>
            </a:pPr>
            <a:r>
              <a:rPr sz="4000" b="1" spc="-30" dirty="0">
                <a:solidFill>
                  <a:srgbClr val="FF0000"/>
                </a:solidFill>
                <a:cs typeface="Calibri"/>
              </a:rPr>
              <a:t>On</a:t>
            </a:r>
            <a:r>
              <a:rPr sz="4000" b="1" spc="-25" dirty="0">
                <a:solidFill>
                  <a:srgbClr val="FF0000"/>
                </a:solidFill>
                <a:cs typeface="Calibri"/>
              </a:rPr>
              <a:t>e</a:t>
            </a:r>
            <a:r>
              <a:rPr sz="4000" b="1" dirty="0">
                <a:solidFill>
                  <a:srgbClr val="FF0000"/>
                </a:solidFill>
                <a:cs typeface="Calibri"/>
              </a:rPr>
              <a:t> </a:t>
            </a:r>
            <a:r>
              <a:rPr sz="4000" b="1" spc="-30" dirty="0">
                <a:solidFill>
                  <a:srgbClr val="FF0000"/>
                </a:solidFill>
                <a:cs typeface="Calibri"/>
              </a:rPr>
              <a:t>Mo</a:t>
            </a:r>
            <a:r>
              <a:rPr sz="4000" b="1" spc="-80" dirty="0">
                <a:solidFill>
                  <a:srgbClr val="FF0000"/>
                </a:solidFill>
                <a:cs typeface="Calibri"/>
              </a:rPr>
              <a:t>r</a:t>
            </a:r>
            <a:r>
              <a:rPr sz="4000" b="1" dirty="0">
                <a:solidFill>
                  <a:srgbClr val="FF0000"/>
                </a:solidFill>
                <a:cs typeface="Calibri"/>
              </a:rPr>
              <a:t>e</a:t>
            </a:r>
            <a:r>
              <a:rPr sz="4000" b="1" spc="5" dirty="0">
                <a:solidFill>
                  <a:srgbClr val="FF0000"/>
                </a:solidFill>
                <a:cs typeface="Calibri"/>
              </a:rPr>
              <a:t> </a:t>
            </a:r>
            <a:r>
              <a:rPr sz="4000" b="1" spc="-30" dirty="0">
                <a:solidFill>
                  <a:srgbClr val="FF0000"/>
                </a:solidFill>
                <a:cs typeface="Calibri"/>
              </a:rPr>
              <a:t>Tim</a:t>
            </a:r>
            <a:r>
              <a:rPr sz="4000" b="1" spc="-25" dirty="0">
                <a:solidFill>
                  <a:srgbClr val="FF0000"/>
                </a:solidFill>
                <a:cs typeface="Calibri"/>
              </a:rPr>
              <a:t>e</a:t>
            </a:r>
            <a:r>
              <a:rPr sz="4000" b="1" spc="15" dirty="0">
                <a:solidFill>
                  <a:srgbClr val="FF0000"/>
                </a:solidFill>
                <a:cs typeface="Calibri"/>
              </a:rPr>
              <a:t> </a:t>
            </a:r>
            <a:r>
              <a:rPr sz="4000" b="1" dirty="0">
                <a:solidFill>
                  <a:srgbClr val="FF0000"/>
                </a:solidFill>
                <a:cs typeface="Calibri"/>
              </a:rPr>
              <a:t>-</a:t>
            </a:r>
            <a:r>
              <a:rPr sz="4000" b="1" spc="-5" dirty="0">
                <a:solidFill>
                  <a:srgbClr val="FF0000"/>
                </a:solidFill>
                <a:cs typeface="Calibri"/>
              </a:rPr>
              <a:t> </a:t>
            </a:r>
            <a:r>
              <a:rPr sz="4000" b="1" spc="-20" dirty="0">
                <a:solidFill>
                  <a:srgbClr val="FF0000"/>
                </a:solidFill>
                <a:cs typeface="Calibri"/>
              </a:rPr>
              <a:t>Impor</a:t>
            </a:r>
            <a:r>
              <a:rPr sz="4000" b="1" spc="-70" dirty="0">
                <a:solidFill>
                  <a:srgbClr val="FF0000"/>
                </a:solidFill>
                <a:cs typeface="Calibri"/>
              </a:rPr>
              <a:t>t</a:t>
            </a:r>
            <a:r>
              <a:rPr sz="4000" b="1" spc="-20" dirty="0">
                <a:solidFill>
                  <a:srgbClr val="FF0000"/>
                </a:solidFill>
                <a:cs typeface="Calibri"/>
              </a:rPr>
              <a:t>a</a:t>
            </a:r>
            <a:r>
              <a:rPr sz="4000" b="1" spc="-70" dirty="0">
                <a:solidFill>
                  <a:srgbClr val="FF0000"/>
                </a:solidFill>
                <a:cs typeface="Calibri"/>
              </a:rPr>
              <a:t>n</a:t>
            </a:r>
            <a:r>
              <a:rPr sz="4000" b="1" spc="-15" dirty="0">
                <a:solidFill>
                  <a:srgbClr val="FF0000"/>
                </a:solidFill>
                <a:cs typeface="Calibri"/>
              </a:rPr>
              <a:t>t</a:t>
            </a:r>
            <a:r>
              <a:rPr sz="4000" b="1" spc="15" dirty="0">
                <a:solidFill>
                  <a:srgbClr val="FF0000"/>
                </a:solidFill>
                <a:cs typeface="Calibri"/>
              </a:rPr>
              <a:t> </a:t>
            </a:r>
            <a:r>
              <a:rPr sz="4000" b="1" spc="-35" dirty="0">
                <a:solidFill>
                  <a:srgbClr val="FF0000"/>
                </a:solidFill>
                <a:cs typeface="Calibri"/>
              </a:rPr>
              <a:t>D</a:t>
            </a:r>
            <a:r>
              <a:rPr sz="4000" b="1" spc="-65" dirty="0">
                <a:solidFill>
                  <a:srgbClr val="FF0000"/>
                </a:solidFill>
                <a:cs typeface="Calibri"/>
              </a:rPr>
              <a:t>a</a:t>
            </a:r>
            <a:r>
              <a:rPr sz="4000" b="1" spc="-70" dirty="0">
                <a:solidFill>
                  <a:srgbClr val="FF0000"/>
                </a:solidFill>
                <a:cs typeface="Calibri"/>
              </a:rPr>
              <a:t>t</a:t>
            </a:r>
            <a:r>
              <a:rPr sz="4000" b="1" spc="-25" dirty="0">
                <a:solidFill>
                  <a:srgbClr val="FF0000"/>
                </a:solidFill>
                <a:cs typeface="Calibri"/>
              </a:rPr>
              <a:t>es</a:t>
            </a:r>
            <a:endParaRPr sz="4000" dirty="0">
              <a:cs typeface="Calibri"/>
            </a:endParaRPr>
          </a:p>
        </p:txBody>
      </p:sp>
      <p:sp>
        <p:nvSpPr>
          <p:cNvPr id="3" name="object 3"/>
          <p:cNvSpPr/>
          <p:nvPr/>
        </p:nvSpPr>
        <p:spPr>
          <a:xfrm>
            <a:off x="285750" y="228600"/>
            <a:ext cx="1143000" cy="1219200"/>
          </a:xfrm>
          <a:prstGeom prst="rect">
            <a:avLst/>
          </a:prstGeom>
          <a:blipFill>
            <a:blip r:embed="rId5" cstate="print"/>
            <a:stretch>
              <a:fillRect/>
            </a:stretch>
          </a:blipFill>
        </p:spPr>
        <p:txBody>
          <a:bodyPr wrap="square" lIns="0" tIns="0" rIns="0" bIns="0" rtlCol="0"/>
          <a:lstStyle/>
          <a:p>
            <a:endParaRPr dirty="0"/>
          </a:p>
        </p:txBody>
      </p:sp>
      <p:sp>
        <p:nvSpPr>
          <p:cNvPr id="4" name="object 4"/>
          <p:cNvSpPr txBox="1"/>
          <p:nvPr/>
        </p:nvSpPr>
        <p:spPr>
          <a:xfrm>
            <a:off x="228600" y="1459730"/>
            <a:ext cx="8382000" cy="5078313"/>
          </a:xfrm>
          <a:prstGeom prst="rect">
            <a:avLst/>
          </a:prstGeom>
        </p:spPr>
        <p:txBody>
          <a:bodyPr vert="horz" wrap="square" lIns="0" tIns="0" rIns="0" bIns="0" rtlCol="0" anchor="t">
            <a:spAutoFit/>
          </a:bodyPr>
          <a:lstStyle/>
          <a:p>
            <a:pPr marL="172720" algn="just">
              <a:lnSpc>
                <a:spcPts val="2700"/>
              </a:lnSpc>
              <a:spcBef>
                <a:spcPts val="600"/>
              </a:spcBef>
              <a:spcAft>
                <a:spcPts val="600"/>
              </a:spcAft>
              <a:buClr>
                <a:srgbClr val="AC8F67"/>
              </a:buClr>
              <a:buSzPct val="75000"/>
              <a:tabLst>
                <a:tab pos="849630" algn="l"/>
              </a:tabLst>
            </a:pPr>
            <a:r>
              <a:rPr sz="2400" b="1" dirty="0">
                <a:solidFill>
                  <a:srgbClr val="292934"/>
                </a:solidFill>
                <a:latin typeface="Calibri"/>
                <a:cs typeface="Calibri"/>
              </a:rPr>
              <a:t>Que</a:t>
            </a:r>
            <a:r>
              <a:rPr sz="2400" b="1" spc="-45" dirty="0">
                <a:solidFill>
                  <a:srgbClr val="292934"/>
                </a:solidFill>
                <a:latin typeface="Calibri"/>
                <a:cs typeface="Calibri"/>
              </a:rPr>
              <a:t>s</a:t>
            </a:r>
            <a:r>
              <a:rPr sz="2400" b="1" spc="-10" dirty="0">
                <a:solidFill>
                  <a:srgbClr val="292934"/>
                </a:solidFill>
                <a:latin typeface="Calibri"/>
                <a:cs typeface="Calibri"/>
              </a:rPr>
              <a:t>ti</a:t>
            </a:r>
            <a:r>
              <a:rPr sz="2400" b="1" spc="-25" dirty="0">
                <a:solidFill>
                  <a:srgbClr val="292934"/>
                </a:solidFill>
                <a:latin typeface="Calibri"/>
                <a:cs typeface="Calibri"/>
              </a:rPr>
              <a:t>o</a:t>
            </a:r>
            <a:r>
              <a:rPr sz="2400" b="1" dirty="0">
                <a:solidFill>
                  <a:srgbClr val="292934"/>
                </a:solidFill>
                <a:latin typeface="Calibri"/>
                <a:cs typeface="Calibri"/>
              </a:rPr>
              <a:t>ns</a:t>
            </a:r>
            <a:r>
              <a:rPr sz="2400" b="1" spc="-5" dirty="0">
                <a:solidFill>
                  <a:srgbClr val="292934"/>
                </a:solidFill>
                <a:latin typeface="Calibri"/>
                <a:cs typeface="Calibri"/>
              </a:rPr>
              <a:t> </a:t>
            </a:r>
            <a:r>
              <a:rPr sz="2400" b="1" spc="-35" dirty="0">
                <a:solidFill>
                  <a:srgbClr val="292934"/>
                </a:solidFill>
                <a:latin typeface="Calibri"/>
                <a:cs typeface="Calibri"/>
              </a:rPr>
              <a:t>r</a:t>
            </a:r>
            <a:r>
              <a:rPr sz="2400" b="1" spc="-5" dirty="0">
                <a:solidFill>
                  <a:srgbClr val="292934"/>
                </a:solidFill>
                <a:latin typeface="Calibri"/>
                <a:cs typeface="Calibri"/>
              </a:rPr>
              <a:t>e</a:t>
            </a:r>
            <a:r>
              <a:rPr sz="2400" b="1" spc="-50" dirty="0">
                <a:solidFill>
                  <a:srgbClr val="292934"/>
                </a:solidFill>
                <a:latin typeface="Calibri"/>
                <a:cs typeface="Calibri"/>
              </a:rPr>
              <a:t>g</a:t>
            </a:r>
            <a:r>
              <a:rPr sz="2400" b="1" dirty="0">
                <a:solidFill>
                  <a:srgbClr val="292934"/>
                </a:solidFill>
                <a:latin typeface="Calibri"/>
                <a:cs typeface="Calibri"/>
              </a:rPr>
              <a:t>a</a:t>
            </a:r>
            <a:r>
              <a:rPr sz="2400" b="1" spc="-40" dirty="0">
                <a:solidFill>
                  <a:srgbClr val="292934"/>
                </a:solidFill>
                <a:latin typeface="Calibri"/>
                <a:cs typeface="Calibri"/>
              </a:rPr>
              <a:t>r</a:t>
            </a:r>
            <a:r>
              <a:rPr sz="2400" b="1" dirty="0">
                <a:solidFill>
                  <a:srgbClr val="292934"/>
                </a:solidFill>
                <a:latin typeface="Calibri"/>
                <a:cs typeface="Calibri"/>
              </a:rPr>
              <a:t>ding</a:t>
            </a:r>
            <a:r>
              <a:rPr sz="2400" b="1" spc="5" dirty="0">
                <a:solidFill>
                  <a:srgbClr val="292934"/>
                </a:solidFill>
                <a:latin typeface="Calibri"/>
                <a:cs typeface="Calibri"/>
              </a:rPr>
              <a:t> </a:t>
            </a:r>
            <a:r>
              <a:rPr sz="2400" b="1" dirty="0">
                <a:solidFill>
                  <a:srgbClr val="292934"/>
                </a:solidFill>
                <a:latin typeface="Calibri"/>
                <a:cs typeface="Calibri"/>
              </a:rPr>
              <a:t>this</a:t>
            </a:r>
            <a:r>
              <a:rPr sz="2400" b="1" spc="-5" dirty="0">
                <a:solidFill>
                  <a:srgbClr val="292934"/>
                </a:solidFill>
                <a:latin typeface="Calibri"/>
                <a:cs typeface="Calibri"/>
              </a:rPr>
              <a:t> </a:t>
            </a:r>
            <a:r>
              <a:rPr sz="2400" b="1" dirty="0">
                <a:solidFill>
                  <a:srgbClr val="292934"/>
                </a:solidFill>
                <a:latin typeface="Calibri"/>
                <a:cs typeface="Calibri"/>
              </a:rPr>
              <a:t>RFP </a:t>
            </a:r>
            <a:r>
              <a:rPr sz="2400" dirty="0">
                <a:solidFill>
                  <a:srgbClr val="292934"/>
                </a:solidFill>
                <a:latin typeface="Calibri"/>
                <a:cs typeface="Calibri"/>
              </a:rPr>
              <a:t>mu</a:t>
            </a:r>
            <a:r>
              <a:rPr sz="2400" spc="-40" dirty="0">
                <a:solidFill>
                  <a:srgbClr val="292934"/>
                </a:solidFill>
                <a:latin typeface="Calibri"/>
                <a:cs typeface="Calibri"/>
              </a:rPr>
              <a:t>s</a:t>
            </a:r>
            <a:r>
              <a:rPr sz="2400" dirty="0">
                <a:solidFill>
                  <a:srgbClr val="292934"/>
                </a:solidFill>
                <a:latin typeface="Calibri"/>
                <a:cs typeface="Calibri"/>
              </a:rPr>
              <a:t>t </a:t>
            </a:r>
            <a:r>
              <a:rPr sz="2400" spc="-5" dirty="0">
                <a:solidFill>
                  <a:srgbClr val="292934"/>
                </a:solidFill>
                <a:latin typeface="Calibri"/>
                <a:cs typeface="Calibri"/>
              </a:rPr>
              <a:t>b</a:t>
            </a:r>
            <a:r>
              <a:rPr sz="2400" dirty="0">
                <a:solidFill>
                  <a:srgbClr val="292934"/>
                </a:solidFill>
                <a:latin typeface="Calibri"/>
                <a:cs typeface="Calibri"/>
              </a:rPr>
              <a:t>e</a:t>
            </a:r>
            <a:r>
              <a:rPr sz="2400" spc="-20" dirty="0">
                <a:solidFill>
                  <a:srgbClr val="292934"/>
                </a:solidFill>
                <a:latin typeface="Calibri"/>
                <a:cs typeface="Calibri"/>
              </a:rPr>
              <a:t> </a:t>
            </a:r>
            <a:r>
              <a:rPr sz="2400" spc="-5" dirty="0">
                <a:solidFill>
                  <a:srgbClr val="292934"/>
                </a:solidFill>
                <a:latin typeface="Calibri"/>
                <a:cs typeface="Calibri"/>
              </a:rPr>
              <a:t>e</a:t>
            </a:r>
            <a:r>
              <a:rPr sz="2400" dirty="0">
                <a:solidFill>
                  <a:srgbClr val="292934"/>
                </a:solidFill>
                <a:latin typeface="Calibri"/>
                <a:cs typeface="Calibri"/>
              </a:rPr>
              <a:t>-mai</a:t>
            </a:r>
            <a:r>
              <a:rPr sz="2400" spc="10" dirty="0">
                <a:solidFill>
                  <a:srgbClr val="292934"/>
                </a:solidFill>
                <a:latin typeface="Calibri"/>
                <a:cs typeface="Calibri"/>
              </a:rPr>
              <a:t>l</a:t>
            </a:r>
            <a:r>
              <a:rPr sz="2400" dirty="0">
                <a:solidFill>
                  <a:srgbClr val="292934"/>
                </a:solidFill>
                <a:latin typeface="Calibri"/>
                <a:cs typeface="Calibri"/>
              </a:rPr>
              <a:t>ed</a:t>
            </a:r>
            <a:r>
              <a:rPr sz="2400" spc="-30" dirty="0">
                <a:solidFill>
                  <a:srgbClr val="292934"/>
                </a:solidFill>
                <a:latin typeface="Calibri"/>
                <a:cs typeface="Calibri"/>
              </a:rPr>
              <a:t> </a:t>
            </a:r>
            <a:r>
              <a:rPr sz="2400" spc="-15" dirty="0">
                <a:solidFill>
                  <a:srgbClr val="292934"/>
                </a:solidFill>
                <a:latin typeface="Calibri"/>
                <a:cs typeface="Calibri"/>
              </a:rPr>
              <a:t>b</a:t>
            </a:r>
            <a:r>
              <a:rPr sz="2400" dirty="0">
                <a:solidFill>
                  <a:srgbClr val="292934"/>
                </a:solidFill>
                <a:latin typeface="Calibri"/>
                <a:cs typeface="Calibri"/>
              </a:rPr>
              <a:t>y</a:t>
            </a:r>
            <a:r>
              <a:rPr lang="en-US" sz="2400" dirty="0">
                <a:latin typeface="Calibri"/>
                <a:cs typeface="Calibri"/>
              </a:rPr>
              <a:t> </a:t>
            </a:r>
            <a:r>
              <a:rPr lang="en-US" sz="2400" b="1" spc="-40" dirty="0">
                <a:solidFill>
                  <a:schemeClr val="accent6"/>
                </a:solidFill>
                <a:latin typeface="Calibri"/>
                <a:cs typeface="Calibri"/>
              </a:rPr>
              <a:t>October 22, 2024</a:t>
            </a:r>
            <a:r>
              <a:rPr lang="en-US" sz="2400" b="1" spc="-40" dirty="0">
                <a:solidFill>
                  <a:srgbClr val="FF0000"/>
                </a:solidFill>
                <a:latin typeface="Calibri"/>
                <a:cs typeface="Calibri"/>
              </a:rPr>
              <a:t> </a:t>
            </a:r>
            <a:r>
              <a:rPr sz="2400" spc="-40" dirty="0">
                <a:solidFill>
                  <a:srgbClr val="292934"/>
                </a:solidFill>
                <a:latin typeface="Calibri"/>
                <a:cs typeface="Calibri"/>
              </a:rPr>
              <a:t>t</a:t>
            </a:r>
            <a:r>
              <a:rPr sz="2400" dirty="0">
                <a:solidFill>
                  <a:srgbClr val="292934"/>
                </a:solidFill>
                <a:latin typeface="Calibri"/>
                <a:cs typeface="Calibri"/>
              </a:rPr>
              <a:t>o</a:t>
            </a:r>
            <a:r>
              <a:rPr sz="2400" spc="-5" dirty="0">
                <a:solidFill>
                  <a:srgbClr val="292934"/>
                </a:solidFill>
                <a:latin typeface="Calibri"/>
                <a:cs typeface="Calibri"/>
              </a:rPr>
              <a:t> </a:t>
            </a:r>
            <a:r>
              <a:rPr sz="2400" u="heavy" spc="-30" dirty="0">
                <a:solidFill>
                  <a:srgbClr val="0000FF"/>
                </a:solidFill>
                <a:latin typeface="Calibri"/>
                <a:cs typeface="Calibri"/>
                <a:hlinkClick r:id="rId6"/>
              </a:rPr>
              <a:t>S</a:t>
            </a:r>
            <a:r>
              <a:rPr sz="2400" u="heavy" spc="-5" dirty="0">
                <a:solidFill>
                  <a:srgbClr val="0000FF"/>
                </a:solidFill>
                <a:latin typeface="Calibri"/>
                <a:cs typeface="Calibri"/>
                <a:hlinkClick r:id="rId6"/>
              </a:rPr>
              <a:t>TEPRFP@</a:t>
            </a:r>
            <a:r>
              <a:rPr sz="2400" u="heavy" spc="-50" dirty="0">
                <a:solidFill>
                  <a:srgbClr val="0000FF"/>
                </a:solidFill>
                <a:latin typeface="Calibri"/>
                <a:cs typeface="Calibri"/>
                <a:hlinkClick r:id="rId6"/>
              </a:rPr>
              <a:t>n</a:t>
            </a:r>
            <a:r>
              <a:rPr sz="2400" u="heavy" spc="-40" dirty="0">
                <a:solidFill>
                  <a:srgbClr val="0000FF"/>
                </a:solidFill>
                <a:latin typeface="Calibri"/>
                <a:cs typeface="Calibri"/>
                <a:hlinkClick r:id="rId6"/>
              </a:rPr>
              <a:t>y</a:t>
            </a:r>
            <a:r>
              <a:rPr sz="2400" u="heavy" spc="-5" dirty="0">
                <a:solidFill>
                  <a:srgbClr val="0000FF"/>
                </a:solidFill>
                <a:latin typeface="Calibri"/>
                <a:cs typeface="Calibri"/>
                <a:hlinkClick r:id="rId6"/>
              </a:rPr>
              <a:t>sed</a:t>
            </a:r>
            <a:r>
              <a:rPr sz="2400" u="heavy" spc="20" dirty="0">
                <a:solidFill>
                  <a:srgbClr val="0000FF"/>
                </a:solidFill>
                <a:latin typeface="Calibri"/>
                <a:cs typeface="Calibri"/>
                <a:hlinkClick r:id="rId6"/>
              </a:rPr>
              <a:t>.</a:t>
            </a:r>
            <a:r>
              <a:rPr sz="2400" u="heavy" spc="-40" dirty="0">
                <a:solidFill>
                  <a:srgbClr val="0000FF"/>
                </a:solidFill>
                <a:latin typeface="Calibri"/>
                <a:cs typeface="Calibri"/>
                <a:hlinkClick r:id="rId6"/>
              </a:rPr>
              <a:t>g</a:t>
            </a:r>
            <a:r>
              <a:rPr sz="2400" u="heavy" spc="-5" dirty="0">
                <a:solidFill>
                  <a:srgbClr val="0000FF"/>
                </a:solidFill>
                <a:latin typeface="Calibri"/>
                <a:cs typeface="Calibri"/>
                <a:hlinkClick r:id="rId6"/>
              </a:rPr>
              <a:t>ov</a:t>
            </a:r>
            <a:endParaRPr lang="en-US" sz="2400" dirty="0">
              <a:latin typeface="Calibri"/>
              <a:ea typeface="Calibri"/>
              <a:cs typeface="Calibri"/>
            </a:endParaRPr>
          </a:p>
          <a:p>
            <a:pPr marL="172720" marR="5080" algn="just">
              <a:lnSpc>
                <a:spcPts val="2700"/>
              </a:lnSpc>
              <a:spcBef>
                <a:spcPts val="600"/>
              </a:spcBef>
              <a:spcAft>
                <a:spcPts val="600"/>
              </a:spcAft>
              <a:buClr>
                <a:srgbClr val="AC8F67"/>
              </a:buClr>
              <a:buSzPct val="75000"/>
              <a:tabLst>
                <a:tab pos="849630" algn="l"/>
              </a:tabLst>
            </a:pPr>
            <a:r>
              <a:rPr sz="2400" b="1" dirty="0">
                <a:solidFill>
                  <a:srgbClr val="292934"/>
                </a:solidFill>
                <a:latin typeface="Calibri"/>
                <a:cs typeface="Calibri"/>
              </a:rPr>
              <a:t>Que</a:t>
            </a:r>
            <a:r>
              <a:rPr sz="2400" b="1" spc="-35" dirty="0">
                <a:solidFill>
                  <a:srgbClr val="292934"/>
                </a:solidFill>
                <a:latin typeface="Calibri"/>
                <a:cs typeface="Calibri"/>
              </a:rPr>
              <a:t>s</a:t>
            </a:r>
            <a:r>
              <a:rPr sz="2400" b="1" spc="-15" dirty="0">
                <a:solidFill>
                  <a:srgbClr val="292934"/>
                </a:solidFill>
                <a:latin typeface="Calibri"/>
                <a:cs typeface="Calibri"/>
              </a:rPr>
              <a:t>tions</a:t>
            </a:r>
            <a:r>
              <a:rPr sz="2400" b="1" spc="-5" dirty="0">
                <a:solidFill>
                  <a:srgbClr val="292934"/>
                </a:solidFill>
                <a:latin typeface="Calibri"/>
                <a:cs typeface="Calibri"/>
              </a:rPr>
              <a:t> </a:t>
            </a:r>
            <a:r>
              <a:rPr sz="2400" b="1" spc="-15" dirty="0">
                <a:solidFill>
                  <a:srgbClr val="292934"/>
                </a:solidFill>
                <a:latin typeface="Calibri"/>
                <a:cs typeface="Calibri"/>
              </a:rPr>
              <a:t>and</a:t>
            </a:r>
            <a:r>
              <a:rPr sz="2400" b="1" spc="-5" dirty="0">
                <a:solidFill>
                  <a:srgbClr val="292934"/>
                </a:solidFill>
                <a:latin typeface="Calibri"/>
                <a:cs typeface="Calibri"/>
              </a:rPr>
              <a:t> </a:t>
            </a:r>
            <a:r>
              <a:rPr sz="2400" b="1" spc="-15" dirty="0">
                <a:solidFill>
                  <a:srgbClr val="292934"/>
                </a:solidFill>
                <a:latin typeface="Calibri"/>
                <a:cs typeface="Calibri"/>
              </a:rPr>
              <a:t>Ans</a:t>
            </a:r>
            <a:r>
              <a:rPr sz="2400" b="1" spc="-50" dirty="0">
                <a:solidFill>
                  <a:srgbClr val="292934"/>
                </a:solidFill>
                <a:latin typeface="Calibri"/>
                <a:cs typeface="Calibri"/>
              </a:rPr>
              <a:t>w</a:t>
            </a:r>
            <a:r>
              <a:rPr sz="2400" b="1" spc="-5" dirty="0">
                <a:solidFill>
                  <a:srgbClr val="292934"/>
                </a:solidFill>
                <a:latin typeface="Calibri"/>
                <a:cs typeface="Calibri"/>
              </a:rPr>
              <a:t>e</a:t>
            </a:r>
            <a:r>
              <a:rPr sz="2400" b="1" spc="-40" dirty="0">
                <a:solidFill>
                  <a:srgbClr val="292934"/>
                </a:solidFill>
                <a:latin typeface="Calibri"/>
                <a:cs typeface="Calibri"/>
              </a:rPr>
              <a:t>r</a:t>
            </a:r>
            <a:r>
              <a:rPr sz="2400" b="1" spc="-15" dirty="0">
                <a:solidFill>
                  <a:srgbClr val="292934"/>
                </a:solidFill>
                <a:latin typeface="Calibri"/>
                <a:cs typeface="Calibri"/>
              </a:rPr>
              <a:t>s</a:t>
            </a:r>
            <a:r>
              <a:rPr sz="2400" b="1" spc="10" dirty="0">
                <a:solidFill>
                  <a:srgbClr val="292934"/>
                </a:solidFill>
                <a:latin typeface="Calibri"/>
                <a:cs typeface="Calibri"/>
              </a:rPr>
              <a:t> </a:t>
            </a:r>
            <a:r>
              <a:rPr sz="2400" b="1" dirty="0">
                <a:solidFill>
                  <a:srgbClr val="292934"/>
                </a:solidFill>
                <a:latin typeface="Calibri"/>
                <a:cs typeface="Calibri"/>
              </a:rPr>
              <a:t>Summa</a:t>
            </a:r>
            <a:r>
              <a:rPr sz="2400" b="1" spc="5" dirty="0">
                <a:solidFill>
                  <a:srgbClr val="292934"/>
                </a:solidFill>
                <a:latin typeface="Calibri"/>
                <a:cs typeface="Calibri"/>
              </a:rPr>
              <a:t>r</a:t>
            </a:r>
            <a:r>
              <a:rPr sz="2400" b="1" spc="-15" dirty="0">
                <a:solidFill>
                  <a:srgbClr val="292934"/>
                </a:solidFill>
                <a:latin typeface="Calibri"/>
                <a:cs typeface="Calibri"/>
              </a:rPr>
              <a:t>y</a:t>
            </a:r>
            <a:r>
              <a:rPr sz="2400" b="1" spc="10" dirty="0">
                <a:solidFill>
                  <a:srgbClr val="292934"/>
                </a:solidFill>
                <a:latin typeface="Calibri"/>
                <a:cs typeface="Calibri"/>
              </a:rPr>
              <a:t> </a:t>
            </a:r>
            <a:r>
              <a:rPr sz="2400" dirty="0">
                <a:solidFill>
                  <a:srgbClr val="292934"/>
                </a:solidFill>
                <a:latin typeface="Calibri"/>
                <a:cs typeface="Calibri"/>
              </a:rPr>
              <a:t>wi</a:t>
            </a:r>
            <a:r>
              <a:rPr sz="2400" spc="10" dirty="0">
                <a:solidFill>
                  <a:srgbClr val="292934"/>
                </a:solidFill>
                <a:latin typeface="Calibri"/>
                <a:cs typeface="Calibri"/>
              </a:rPr>
              <a:t>l</a:t>
            </a:r>
            <a:r>
              <a:rPr sz="2400" dirty="0">
                <a:solidFill>
                  <a:srgbClr val="292934"/>
                </a:solidFill>
                <a:latin typeface="Calibri"/>
                <a:cs typeface="Calibri"/>
              </a:rPr>
              <a:t>l </a:t>
            </a:r>
            <a:r>
              <a:rPr sz="2400" spc="-20" dirty="0">
                <a:solidFill>
                  <a:srgbClr val="292934"/>
                </a:solidFill>
                <a:latin typeface="Calibri"/>
                <a:cs typeface="Calibri"/>
              </a:rPr>
              <a:t>b</a:t>
            </a:r>
            <a:r>
              <a:rPr sz="2400" spc="-15" dirty="0">
                <a:solidFill>
                  <a:srgbClr val="292934"/>
                </a:solidFill>
                <a:latin typeface="Calibri"/>
                <a:cs typeface="Calibri"/>
              </a:rPr>
              <a:t>e</a:t>
            </a:r>
            <a:r>
              <a:rPr sz="2400" dirty="0">
                <a:solidFill>
                  <a:srgbClr val="292934"/>
                </a:solidFill>
                <a:latin typeface="Calibri"/>
                <a:cs typeface="Calibri"/>
              </a:rPr>
              <a:t> </a:t>
            </a:r>
            <a:r>
              <a:rPr sz="2400" spc="-10" dirty="0">
                <a:solidFill>
                  <a:srgbClr val="292934"/>
                </a:solidFill>
                <a:latin typeface="Calibri"/>
                <a:cs typeface="Calibri"/>
              </a:rPr>
              <a:t>p</a:t>
            </a:r>
            <a:r>
              <a:rPr sz="2400" spc="-5" dirty="0">
                <a:solidFill>
                  <a:srgbClr val="292934"/>
                </a:solidFill>
                <a:latin typeface="Calibri"/>
                <a:cs typeface="Calibri"/>
              </a:rPr>
              <a:t>o</a:t>
            </a:r>
            <a:r>
              <a:rPr sz="2400" spc="-30" dirty="0">
                <a:solidFill>
                  <a:srgbClr val="292934"/>
                </a:solidFill>
                <a:latin typeface="Calibri"/>
                <a:cs typeface="Calibri"/>
              </a:rPr>
              <a:t>s</a:t>
            </a:r>
            <a:r>
              <a:rPr sz="2400" spc="-40" dirty="0">
                <a:solidFill>
                  <a:srgbClr val="292934"/>
                </a:solidFill>
                <a:latin typeface="Calibri"/>
                <a:cs typeface="Calibri"/>
              </a:rPr>
              <a:t>t</a:t>
            </a:r>
            <a:r>
              <a:rPr sz="2400" spc="-15" dirty="0">
                <a:solidFill>
                  <a:srgbClr val="292934"/>
                </a:solidFill>
                <a:latin typeface="Calibri"/>
                <a:cs typeface="Calibri"/>
              </a:rPr>
              <a:t>ed</a:t>
            </a:r>
            <a:r>
              <a:rPr sz="2400" spc="-20" dirty="0">
                <a:solidFill>
                  <a:srgbClr val="292934"/>
                </a:solidFill>
                <a:latin typeface="Calibri"/>
                <a:cs typeface="Calibri"/>
              </a:rPr>
              <a:t> </a:t>
            </a:r>
            <a:r>
              <a:rPr sz="2400" spc="-5" dirty="0">
                <a:solidFill>
                  <a:srgbClr val="292934"/>
                </a:solidFill>
                <a:latin typeface="Calibri"/>
                <a:cs typeface="Calibri"/>
              </a:rPr>
              <a:t>no </a:t>
            </a:r>
            <a:r>
              <a:rPr sz="2400" dirty="0">
                <a:solidFill>
                  <a:srgbClr val="292934"/>
                </a:solidFill>
                <a:latin typeface="Calibri"/>
                <a:cs typeface="Calibri"/>
              </a:rPr>
              <a:t>l</a:t>
            </a:r>
            <a:r>
              <a:rPr sz="2400" spc="-20" dirty="0">
                <a:solidFill>
                  <a:srgbClr val="292934"/>
                </a:solidFill>
                <a:latin typeface="Calibri"/>
                <a:cs typeface="Calibri"/>
              </a:rPr>
              <a:t>a</a:t>
            </a:r>
            <a:r>
              <a:rPr sz="2400" spc="-40" dirty="0">
                <a:solidFill>
                  <a:srgbClr val="292934"/>
                </a:solidFill>
                <a:latin typeface="Calibri"/>
                <a:cs typeface="Calibri"/>
              </a:rPr>
              <a:t>t</a:t>
            </a:r>
            <a:r>
              <a:rPr sz="2400" spc="-15" dirty="0">
                <a:solidFill>
                  <a:srgbClr val="292934"/>
                </a:solidFill>
                <a:latin typeface="Calibri"/>
                <a:cs typeface="Calibri"/>
              </a:rPr>
              <a:t>er</a:t>
            </a:r>
            <a:r>
              <a:rPr sz="2400" spc="-30" dirty="0">
                <a:solidFill>
                  <a:srgbClr val="292934"/>
                </a:solidFill>
                <a:latin typeface="Calibri"/>
                <a:cs typeface="Calibri"/>
              </a:rPr>
              <a:t> </a:t>
            </a:r>
            <a:r>
              <a:rPr sz="2400" dirty="0">
                <a:solidFill>
                  <a:srgbClr val="292934"/>
                </a:solidFill>
                <a:latin typeface="Calibri"/>
                <a:cs typeface="Calibri"/>
              </a:rPr>
              <a:t>than</a:t>
            </a:r>
            <a:r>
              <a:rPr sz="2400" spc="-20" dirty="0">
                <a:solidFill>
                  <a:srgbClr val="292934"/>
                </a:solidFill>
                <a:latin typeface="Calibri"/>
                <a:cs typeface="Calibri"/>
              </a:rPr>
              <a:t> </a:t>
            </a:r>
            <a:r>
              <a:rPr lang="en-US" sz="2400" b="1" spc="-20" dirty="0">
                <a:solidFill>
                  <a:schemeClr val="accent6"/>
                </a:solidFill>
                <a:latin typeface="Calibri"/>
                <a:cs typeface="Calibri"/>
              </a:rPr>
              <a:t>November 5, 2024 </a:t>
            </a:r>
            <a:r>
              <a:rPr sz="2400" spc="-40" dirty="0">
                <a:latin typeface="Calibri"/>
                <a:cs typeface="Calibri"/>
              </a:rPr>
              <a:t>t</a:t>
            </a:r>
            <a:r>
              <a:rPr sz="2400" dirty="0">
                <a:solidFill>
                  <a:srgbClr val="292934"/>
                </a:solidFill>
                <a:latin typeface="Calibri"/>
                <a:cs typeface="Calibri"/>
              </a:rPr>
              <a:t>o</a:t>
            </a:r>
            <a:r>
              <a:rPr sz="2400" spc="-5" dirty="0">
                <a:solidFill>
                  <a:srgbClr val="292934"/>
                </a:solidFill>
                <a:latin typeface="Calibri"/>
                <a:cs typeface="Calibri"/>
              </a:rPr>
              <a:t> </a:t>
            </a:r>
            <a:r>
              <a:rPr sz="2400" spc="-15" dirty="0">
                <a:solidFill>
                  <a:srgbClr val="292934"/>
                </a:solidFill>
                <a:latin typeface="Calibri"/>
                <a:cs typeface="Calibri"/>
              </a:rPr>
              <a:t>the </a:t>
            </a:r>
            <a:r>
              <a:rPr sz="2400" spc="-60" dirty="0">
                <a:solidFill>
                  <a:srgbClr val="292934"/>
                </a:solidFill>
                <a:latin typeface="Calibri"/>
                <a:cs typeface="Calibri"/>
              </a:rPr>
              <a:t>f</a:t>
            </a:r>
            <a:r>
              <a:rPr sz="2400" spc="-5" dirty="0">
                <a:solidFill>
                  <a:srgbClr val="292934"/>
                </a:solidFill>
                <a:latin typeface="Calibri"/>
                <a:cs typeface="Calibri"/>
              </a:rPr>
              <a:t>ol</a:t>
            </a:r>
            <a:r>
              <a:rPr sz="2400" spc="10" dirty="0">
                <a:solidFill>
                  <a:srgbClr val="292934"/>
                </a:solidFill>
                <a:latin typeface="Calibri"/>
                <a:cs typeface="Calibri"/>
              </a:rPr>
              <a:t>l</a:t>
            </a:r>
            <a:r>
              <a:rPr sz="2400" spc="-5" dirty="0">
                <a:solidFill>
                  <a:srgbClr val="292934"/>
                </a:solidFill>
                <a:latin typeface="Calibri"/>
                <a:cs typeface="Calibri"/>
              </a:rPr>
              <a:t>owin</a:t>
            </a:r>
            <a:r>
              <a:rPr sz="2400" dirty="0">
                <a:solidFill>
                  <a:srgbClr val="292934"/>
                </a:solidFill>
                <a:latin typeface="Calibri"/>
                <a:cs typeface="Calibri"/>
              </a:rPr>
              <a:t>g</a:t>
            </a:r>
            <a:r>
              <a:rPr sz="2400" spc="-5" dirty="0">
                <a:solidFill>
                  <a:srgbClr val="292934"/>
                </a:solidFill>
                <a:latin typeface="Calibri"/>
                <a:cs typeface="Calibri"/>
              </a:rPr>
              <a:t> </a:t>
            </a:r>
            <a:r>
              <a:rPr sz="2400" spc="-40" dirty="0">
                <a:solidFill>
                  <a:srgbClr val="292934"/>
                </a:solidFill>
                <a:latin typeface="Calibri"/>
                <a:cs typeface="Calibri"/>
              </a:rPr>
              <a:t>w</a:t>
            </a:r>
            <a:r>
              <a:rPr sz="2400" spc="-15" dirty="0">
                <a:solidFill>
                  <a:srgbClr val="292934"/>
                </a:solidFill>
                <a:latin typeface="Calibri"/>
                <a:cs typeface="Calibri"/>
              </a:rPr>
              <a:t>e</a:t>
            </a:r>
            <a:r>
              <a:rPr sz="2400" spc="-30" dirty="0">
                <a:solidFill>
                  <a:srgbClr val="292934"/>
                </a:solidFill>
                <a:latin typeface="Calibri"/>
                <a:cs typeface="Calibri"/>
              </a:rPr>
              <a:t>b</a:t>
            </a:r>
            <a:r>
              <a:rPr sz="2400" spc="-5" dirty="0">
                <a:solidFill>
                  <a:srgbClr val="292934"/>
                </a:solidFill>
                <a:latin typeface="Calibri"/>
                <a:cs typeface="Calibri"/>
              </a:rPr>
              <a:t>si</a:t>
            </a:r>
            <a:r>
              <a:rPr sz="2400" spc="-25" dirty="0">
                <a:solidFill>
                  <a:srgbClr val="292934"/>
                </a:solidFill>
                <a:latin typeface="Calibri"/>
                <a:cs typeface="Calibri"/>
              </a:rPr>
              <a:t>t</a:t>
            </a:r>
            <a:r>
              <a:rPr sz="2400" spc="-15" dirty="0">
                <a:solidFill>
                  <a:srgbClr val="292934"/>
                </a:solidFill>
                <a:latin typeface="Calibri"/>
                <a:cs typeface="Calibri"/>
              </a:rPr>
              <a:t>e:</a:t>
            </a:r>
            <a:endParaRPr lang="en-US" sz="2400" spc="-15" dirty="0">
              <a:solidFill>
                <a:srgbClr val="292934"/>
              </a:solidFill>
              <a:latin typeface="Calibri"/>
              <a:ea typeface="Calibri"/>
              <a:cs typeface="Calibri"/>
            </a:endParaRPr>
          </a:p>
          <a:p>
            <a:pPr marL="172720" marR="5080">
              <a:lnSpc>
                <a:spcPts val="2700"/>
              </a:lnSpc>
              <a:spcBef>
                <a:spcPts val="600"/>
              </a:spcBef>
              <a:spcAft>
                <a:spcPts val="600"/>
              </a:spcAft>
              <a:buClr>
                <a:srgbClr val="AC8F67"/>
              </a:buClr>
              <a:buSzPct val="75000"/>
              <a:tabLst>
                <a:tab pos="849630" algn="l"/>
              </a:tabLst>
            </a:pPr>
            <a:r>
              <a:rPr lang="en-US" sz="2400" dirty="0">
                <a:hlinkClick r:id="rId7"/>
              </a:rPr>
              <a:t>https://www.nysed.gov/postsecondary-services/science-and-technology-entry-program-step</a:t>
            </a:r>
            <a:endParaRPr lang="en-US" sz="2400" dirty="0"/>
          </a:p>
          <a:p>
            <a:pPr marL="172720" marR="5080" algn="just">
              <a:lnSpc>
                <a:spcPts val="2700"/>
              </a:lnSpc>
              <a:spcBef>
                <a:spcPts val="600"/>
              </a:spcBef>
              <a:spcAft>
                <a:spcPts val="600"/>
              </a:spcAft>
              <a:buClr>
                <a:srgbClr val="AC8F67"/>
              </a:buClr>
              <a:buSzPct val="75000"/>
              <a:tabLst>
                <a:tab pos="849630" algn="l"/>
              </a:tabLst>
            </a:pPr>
            <a:r>
              <a:rPr lang="en-US" sz="2400" b="1" spc="-15" dirty="0">
                <a:solidFill>
                  <a:srgbClr val="292934"/>
                </a:solidFill>
                <a:latin typeface="Calibri"/>
                <a:cs typeface="Calibri"/>
              </a:rPr>
              <a:t>Request / Test Go Anywhere</a:t>
            </a:r>
            <a:r>
              <a:rPr lang="en-US" sz="2400" spc="-15" dirty="0">
                <a:solidFill>
                  <a:srgbClr val="292934"/>
                </a:solidFill>
                <a:latin typeface="Calibri"/>
                <a:cs typeface="Calibri"/>
              </a:rPr>
              <a:t> </a:t>
            </a:r>
            <a:r>
              <a:rPr lang="en-US" sz="2400" b="1" spc="-15" dirty="0">
                <a:solidFill>
                  <a:srgbClr val="292934"/>
                </a:solidFill>
                <a:latin typeface="Calibri"/>
                <a:cs typeface="Calibri"/>
              </a:rPr>
              <a:t>access</a:t>
            </a:r>
            <a:r>
              <a:rPr lang="en-US" sz="2400" spc="-15" dirty="0">
                <a:solidFill>
                  <a:srgbClr val="292934"/>
                </a:solidFill>
                <a:latin typeface="Calibri"/>
                <a:cs typeface="Calibri"/>
              </a:rPr>
              <a:t> </a:t>
            </a:r>
            <a:r>
              <a:rPr lang="en-US" sz="2400" b="1" spc="-15" dirty="0">
                <a:solidFill>
                  <a:schemeClr val="accent6"/>
                </a:solidFill>
                <a:latin typeface="Calibri"/>
                <a:cs typeface="Calibri"/>
              </a:rPr>
              <a:t>November 13, 2024</a:t>
            </a:r>
            <a:endParaRPr lang="en-US" sz="2400" b="1" spc="-15" dirty="0">
              <a:solidFill>
                <a:schemeClr val="accent6"/>
              </a:solidFill>
              <a:latin typeface="Calibri"/>
              <a:ea typeface="Calibri"/>
              <a:cs typeface="Calibri"/>
            </a:endParaRPr>
          </a:p>
          <a:p>
            <a:pPr marL="172720" marR="5080" algn="just">
              <a:lnSpc>
                <a:spcPts val="2700"/>
              </a:lnSpc>
              <a:spcBef>
                <a:spcPts val="600"/>
              </a:spcBef>
              <a:spcAft>
                <a:spcPts val="600"/>
              </a:spcAft>
              <a:buClr>
                <a:srgbClr val="AC8F67"/>
              </a:buClr>
              <a:buSzPct val="75000"/>
              <a:tabLst>
                <a:tab pos="849630" algn="l"/>
              </a:tabLst>
            </a:pPr>
            <a:r>
              <a:rPr sz="2400" b="1" spc="-15" dirty="0">
                <a:solidFill>
                  <a:srgbClr val="292934"/>
                </a:solidFill>
                <a:latin typeface="Calibri"/>
                <a:cs typeface="Calibri"/>
              </a:rPr>
              <a:t>Applic</a:t>
            </a:r>
            <a:r>
              <a:rPr sz="2400" b="1" spc="-45" dirty="0">
                <a:solidFill>
                  <a:srgbClr val="292934"/>
                </a:solidFill>
                <a:latin typeface="Calibri"/>
                <a:cs typeface="Calibri"/>
              </a:rPr>
              <a:t>a</a:t>
            </a:r>
            <a:r>
              <a:rPr sz="2400" b="1" spc="-15" dirty="0">
                <a:solidFill>
                  <a:srgbClr val="292934"/>
                </a:solidFill>
                <a:latin typeface="Calibri"/>
                <a:cs typeface="Calibri"/>
              </a:rPr>
              <a:t>tions</a:t>
            </a:r>
            <a:r>
              <a:rPr sz="2400" b="1" dirty="0">
                <a:solidFill>
                  <a:srgbClr val="292934"/>
                </a:solidFill>
                <a:latin typeface="Calibri"/>
                <a:cs typeface="Calibri"/>
              </a:rPr>
              <a:t> </a:t>
            </a:r>
            <a:r>
              <a:rPr sz="2400" b="1" spc="-5" dirty="0">
                <a:solidFill>
                  <a:srgbClr val="292934"/>
                </a:solidFill>
                <a:latin typeface="Calibri"/>
                <a:cs typeface="Calibri"/>
              </a:rPr>
              <a:t>Due</a:t>
            </a:r>
            <a:r>
              <a:rPr sz="2400" b="1" dirty="0">
                <a:solidFill>
                  <a:srgbClr val="292934"/>
                </a:solidFill>
                <a:latin typeface="Calibri"/>
                <a:cs typeface="Calibri"/>
              </a:rPr>
              <a:t>:</a:t>
            </a:r>
            <a:r>
              <a:rPr sz="2400" b="1" spc="20" dirty="0">
                <a:solidFill>
                  <a:srgbClr val="292934"/>
                </a:solidFill>
                <a:latin typeface="Calibri"/>
                <a:cs typeface="Calibri"/>
              </a:rPr>
              <a:t> </a:t>
            </a:r>
            <a:r>
              <a:rPr lang="en-US" sz="2400" b="1" dirty="0">
                <a:solidFill>
                  <a:schemeClr val="accent6"/>
                </a:solidFill>
                <a:latin typeface="Calibri"/>
                <a:cs typeface="Calibri"/>
              </a:rPr>
              <a:t>November 26, 2024</a:t>
            </a:r>
            <a:endParaRPr lang="en-US" sz="2400" b="1" dirty="0">
              <a:solidFill>
                <a:schemeClr val="accent6"/>
              </a:solidFill>
              <a:latin typeface="Calibri"/>
              <a:ea typeface="Calibri"/>
              <a:cs typeface="Calibri"/>
            </a:endParaRPr>
          </a:p>
          <a:p>
            <a:pPr marL="172720" marR="5080" algn="just">
              <a:lnSpc>
                <a:spcPts val="2700"/>
              </a:lnSpc>
              <a:spcBef>
                <a:spcPts val="600"/>
              </a:spcBef>
              <a:spcAft>
                <a:spcPts val="600"/>
              </a:spcAft>
              <a:buClr>
                <a:srgbClr val="AC8F67"/>
              </a:buClr>
              <a:buSzPct val="75000"/>
              <a:tabLst>
                <a:tab pos="849630" algn="l"/>
              </a:tabLst>
            </a:pPr>
            <a:r>
              <a:rPr sz="2400" b="1" dirty="0">
                <a:solidFill>
                  <a:srgbClr val="292934"/>
                </a:solidFill>
                <a:latin typeface="Calibri"/>
                <a:cs typeface="Calibri"/>
              </a:rPr>
              <a:t>A</a:t>
            </a:r>
            <a:r>
              <a:rPr sz="2400" b="1" spc="-30" dirty="0">
                <a:solidFill>
                  <a:srgbClr val="292934"/>
                </a:solidFill>
                <a:latin typeface="Calibri"/>
                <a:cs typeface="Calibri"/>
              </a:rPr>
              <a:t>n</a:t>
            </a:r>
            <a:r>
              <a:rPr sz="2400" b="1" dirty="0">
                <a:solidFill>
                  <a:srgbClr val="292934"/>
                </a:solidFill>
                <a:latin typeface="Calibri"/>
                <a:cs typeface="Calibri"/>
              </a:rPr>
              <a:t>ti</a:t>
            </a:r>
            <a:r>
              <a:rPr sz="2400" b="1" spc="-10" dirty="0">
                <a:solidFill>
                  <a:srgbClr val="292934"/>
                </a:solidFill>
                <a:latin typeface="Calibri"/>
                <a:cs typeface="Calibri"/>
              </a:rPr>
              <a:t>c</a:t>
            </a:r>
            <a:r>
              <a:rPr sz="2400" b="1" dirty="0">
                <a:solidFill>
                  <a:srgbClr val="292934"/>
                </a:solidFill>
                <a:latin typeface="Calibri"/>
                <a:cs typeface="Calibri"/>
              </a:rPr>
              <a:t>ip</a:t>
            </a:r>
            <a:r>
              <a:rPr sz="2400" b="1" spc="-30" dirty="0">
                <a:solidFill>
                  <a:srgbClr val="292934"/>
                </a:solidFill>
                <a:latin typeface="Calibri"/>
                <a:cs typeface="Calibri"/>
              </a:rPr>
              <a:t>a</a:t>
            </a:r>
            <a:r>
              <a:rPr sz="2400" b="1" spc="-50" dirty="0">
                <a:solidFill>
                  <a:srgbClr val="292934"/>
                </a:solidFill>
                <a:latin typeface="Calibri"/>
                <a:cs typeface="Calibri"/>
              </a:rPr>
              <a:t>t</a:t>
            </a:r>
            <a:r>
              <a:rPr sz="2400" b="1" spc="-5" dirty="0">
                <a:solidFill>
                  <a:srgbClr val="292934"/>
                </a:solidFill>
                <a:latin typeface="Calibri"/>
                <a:cs typeface="Calibri"/>
              </a:rPr>
              <a:t>e</a:t>
            </a:r>
            <a:r>
              <a:rPr sz="2400" b="1" dirty="0">
                <a:solidFill>
                  <a:srgbClr val="292934"/>
                </a:solidFill>
                <a:latin typeface="Calibri"/>
                <a:cs typeface="Calibri"/>
              </a:rPr>
              <a:t>d</a:t>
            </a:r>
            <a:r>
              <a:rPr sz="2400" b="1" spc="25" dirty="0">
                <a:solidFill>
                  <a:srgbClr val="292934"/>
                </a:solidFill>
                <a:latin typeface="Calibri"/>
                <a:cs typeface="Calibri"/>
              </a:rPr>
              <a:t> </a:t>
            </a:r>
            <a:r>
              <a:rPr sz="2400" b="1" dirty="0">
                <a:solidFill>
                  <a:srgbClr val="292934"/>
                </a:solidFill>
                <a:latin typeface="Calibri"/>
                <a:cs typeface="Calibri"/>
              </a:rPr>
              <a:t>No</a:t>
            </a:r>
            <a:r>
              <a:rPr sz="2400" b="1" spc="-10" dirty="0">
                <a:solidFill>
                  <a:srgbClr val="292934"/>
                </a:solidFill>
                <a:latin typeface="Calibri"/>
                <a:cs typeface="Calibri"/>
              </a:rPr>
              <a:t>t</a:t>
            </a:r>
            <a:r>
              <a:rPr sz="2400" b="1" dirty="0">
                <a:solidFill>
                  <a:srgbClr val="292934"/>
                </a:solidFill>
                <a:latin typeface="Calibri"/>
                <a:cs typeface="Calibri"/>
              </a:rPr>
              <a:t>if</a:t>
            </a:r>
            <a:r>
              <a:rPr sz="2400" b="1" spc="-15" dirty="0">
                <a:solidFill>
                  <a:srgbClr val="292934"/>
                </a:solidFill>
                <a:latin typeface="Calibri"/>
                <a:cs typeface="Calibri"/>
              </a:rPr>
              <a:t>ic</a:t>
            </a:r>
            <a:r>
              <a:rPr sz="2400" b="1" spc="-30" dirty="0">
                <a:solidFill>
                  <a:srgbClr val="292934"/>
                </a:solidFill>
                <a:latin typeface="Calibri"/>
                <a:cs typeface="Calibri"/>
              </a:rPr>
              <a:t>a</a:t>
            </a:r>
            <a:r>
              <a:rPr sz="2400" b="1" spc="-10" dirty="0">
                <a:solidFill>
                  <a:srgbClr val="292934"/>
                </a:solidFill>
                <a:latin typeface="Calibri"/>
                <a:cs typeface="Calibri"/>
              </a:rPr>
              <a:t>ti</a:t>
            </a:r>
            <a:r>
              <a:rPr sz="2400" b="1" spc="-25" dirty="0">
                <a:solidFill>
                  <a:srgbClr val="292934"/>
                </a:solidFill>
                <a:latin typeface="Calibri"/>
                <a:cs typeface="Calibri"/>
              </a:rPr>
              <a:t>o</a:t>
            </a:r>
            <a:r>
              <a:rPr sz="2400" b="1" dirty="0">
                <a:solidFill>
                  <a:srgbClr val="292934"/>
                </a:solidFill>
                <a:latin typeface="Calibri"/>
                <a:cs typeface="Calibri"/>
              </a:rPr>
              <a:t>n</a:t>
            </a:r>
            <a:r>
              <a:rPr sz="2400" b="1" spc="-10" dirty="0">
                <a:solidFill>
                  <a:srgbClr val="292934"/>
                </a:solidFill>
                <a:latin typeface="Calibri"/>
                <a:cs typeface="Calibri"/>
              </a:rPr>
              <a:t> </a:t>
            </a:r>
            <a:r>
              <a:rPr sz="2400" b="1" dirty="0">
                <a:solidFill>
                  <a:srgbClr val="292934"/>
                </a:solidFill>
                <a:latin typeface="Calibri"/>
                <a:cs typeface="Calibri"/>
              </a:rPr>
              <a:t>of</a:t>
            </a:r>
            <a:r>
              <a:rPr sz="2400" b="1" spc="-5" dirty="0">
                <a:solidFill>
                  <a:srgbClr val="292934"/>
                </a:solidFill>
                <a:latin typeface="Calibri"/>
                <a:cs typeface="Calibri"/>
              </a:rPr>
              <a:t> </a:t>
            </a:r>
            <a:r>
              <a:rPr sz="2400" b="1" spc="-10" dirty="0">
                <a:solidFill>
                  <a:srgbClr val="292934"/>
                </a:solidFill>
                <a:latin typeface="Calibri"/>
                <a:cs typeface="Calibri"/>
              </a:rPr>
              <a:t>A</a:t>
            </a:r>
            <a:r>
              <a:rPr sz="2400" b="1" spc="-20" dirty="0">
                <a:solidFill>
                  <a:srgbClr val="292934"/>
                </a:solidFill>
                <a:latin typeface="Calibri"/>
                <a:cs typeface="Calibri"/>
              </a:rPr>
              <a:t>w</a:t>
            </a:r>
            <a:r>
              <a:rPr sz="2400" b="1" dirty="0">
                <a:solidFill>
                  <a:srgbClr val="292934"/>
                </a:solidFill>
                <a:latin typeface="Calibri"/>
                <a:cs typeface="Calibri"/>
              </a:rPr>
              <a:t>a</a:t>
            </a:r>
            <a:r>
              <a:rPr sz="2400" b="1" spc="-40" dirty="0">
                <a:solidFill>
                  <a:srgbClr val="292934"/>
                </a:solidFill>
                <a:latin typeface="Calibri"/>
                <a:cs typeface="Calibri"/>
              </a:rPr>
              <a:t>r</a:t>
            </a:r>
            <a:r>
              <a:rPr sz="2400" b="1" dirty="0">
                <a:solidFill>
                  <a:srgbClr val="292934"/>
                </a:solidFill>
                <a:latin typeface="Calibri"/>
                <a:cs typeface="Calibri"/>
              </a:rPr>
              <a:t>ds:</a:t>
            </a:r>
            <a:r>
              <a:rPr sz="2400" b="1" spc="10" dirty="0">
                <a:solidFill>
                  <a:srgbClr val="292934"/>
                </a:solidFill>
                <a:latin typeface="Calibri"/>
                <a:cs typeface="Calibri"/>
              </a:rPr>
              <a:t> </a:t>
            </a:r>
            <a:r>
              <a:rPr lang="en-US" sz="2400" b="1" spc="10" dirty="0">
                <a:solidFill>
                  <a:schemeClr val="accent6"/>
                </a:solidFill>
                <a:latin typeface="Calibri"/>
                <a:cs typeface="Calibri"/>
              </a:rPr>
              <a:t>February 13, 2025</a:t>
            </a:r>
            <a:r>
              <a:rPr lang="en-US" sz="2400" b="1" spc="10" dirty="0">
                <a:solidFill>
                  <a:srgbClr val="FF0000"/>
                </a:solidFill>
                <a:latin typeface="Calibri"/>
                <a:cs typeface="Calibri"/>
              </a:rPr>
              <a:t> </a:t>
            </a:r>
            <a:r>
              <a:rPr sz="2400" spc="-15" dirty="0">
                <a:solidFill>
                  <a:srgbClr val="292934"/>
                </a:solidFill>
                <a:latin typeface="Calibri"/>
                <a:cs typeface="Calibri"/>
              </a:rPr>
              <a:t>(</a:t>
            </a:r>
            <a:r>
              <a:rPr sz="2400" i="1" spc="-70" dirty="0">
                <a:solidFill>
                  <a:srgbClr val="292934"/>
                </a:solidFill>
                <a:latin typeface="Calibri"/>
                <a:cs typeface="Calibri"/>
              </a:rPr>
              <a:t>P</a:t>
            </a:r>
            <a:r>
              <a:rPr sz="2400" i="1" dirty="0">
                <a:solidFill>
                  <a:srgbClr val="292934"/>
                </a:solidFill>
                <a:latin typeface="Calibri"/>
                <a:cs typeface="Calibri"/>
              </a:rPr>
              <a:t>ending</a:t>
            </a:r>
            <a:r>
              <a:rPr sz="2400" i="1" spc="-25" dirty="0">
                <a:solidFill>
                  <a:srgbClr val="292934"/>
                </a:solidFill>
                <a:latin typeface="Calibri"/>
                <a:cs typeface="Calibri"/>
              </a:rPr>
              <a:t> </a:t>
            </a:r>
            <a:r>
              <a:rPr sz="2400" i="1" dirty="0">
                <a:solidFill>
                  <a:srgbClr val="292934"/>
                </a:solidFill>
                <a:latin typeface="Calibri"/>
                <a:cs typeface="Calibri"/>
              </a:rPr>
              <a:t>an</a:t>
            </a:r>
            <a:r>
              <a:rPr sz="2400" i="1" spc="-10" dirty="0">
                <a:solidFill>
                  <a:srgbClr val="292934"/>
                </a:solidFill>
                <a:latin typeface="Calibri"/>
                <a:cs typeface="Calibri"/>
              </a:rPr>
              <a:t> </a:t>
            </a:r>
            <a:r>
              <a:rPr sz="2400" i="1" dirty="0">
                <a:solidFill>
                  <a:srgbClr val="292934"/>
                </a:solidFill>
                <a:latin typeface="Calibri"/>
                <a:cs typeface="Calibri"/>
              </a:rPr>
              <a:t>app</a:t>
            </a:r>
            <a:r>
              <a:rPr sz="2400" i="1" spc="-55" dirty="0">
                <a:solidFill>
                  <a:srgbClr val="292934"/>
                </a:solidFill>
                <a:latin typeface="Calibri"/>
                <a:cs typeface="Calibri"/>
              </a:rPr>
              <a:t>r</a:t>
            </a:r>
            <a:r>
              <a:rPr sz="2400" i="1" spc="-5" dirty="0">
                <a:solidFill>
                  <a:srgbClr val="292934"/>
                </a:solidFill>
                <a:latin typeface="Calibri"/>
                <a:cs typeface="Calibri"/>
              </a:rPr>
              <a:t>o</a:t>
            </a:r>
            <a:r>
              <a:rPr sz="2400" i="1" spc="-30" dirty="0">
                <a:solidFill>
                  <a:srgbClr val="292934"/>
                </a:solidFill>
                <a:latin typeface="Calibri"/>
                <a:cs typeface="Calibri"/>
              </a:rPr>
              <a:t>v</a:t>
            </a:r>
            <a:r>
              <a:rPr sz="2400" i="1" spc="-15" dirty="0">
                <a:solidFill>
                  <a:srgbClr val="292934"/>
                </a:solidFill>
                <a:latin typeface="Calibri"/>
                <a:cs typeface="Calibri"/>
              </a:rPr>
              <a:t>ed</a:t>
            </a:r>
            <a:r>
              <a:rPr sz="2400" i="1" spc="-30" dirty="0">
                <a:solidFill>
                  <a:srgbClr val="292934"/>
                </a:solidFill>
                <a:latin typeface="Calibri"/>
                <a:cs typeface="Calibri"/>
              </a:rPr>
              <a:t> </a:t>
            </a:r>
            <a:r>
              <a:rPr sz="2400" i="1" spc="-40" dirty="0">
                <a:solidFill>
                  <a:srgbClr val="292934"/>
                </a:solidFill>
                <a:latin typeface="Calibri"/>
                <a:cs typeface="Calibri"/>
              </a:rPr>
              <a:t>s</a:t>
            </a:r>
            <a:r>
              <a:rPr sz="2400" i="1" spc="-55" dirty="0">
                <a:solidFill>
                  <a:srgbClr val="292934"/>
                </a:solidFill>
                <a:latin typeface="Calibri"/>
                <a:cs typeface="Calibri"/>
              </a:rPr>
              <a:t>t</a:t>
            </a:r>
            <a:r>
              <a:rPr sz="2400" i="1" spc="-25" dirty="0">
                <a:solidFill>
                  <a:srgbClr val="292934"/>
                </a:solidFill>
                <a:latin typeface="Calibri"/>
                <a:cs typeface="Calibri"/>
              </a:rPr>
              <a:t>a</a:t>
            </a:r>
            <a:r>
              <a:rPr sz="2400" i="1" spc="-40" dirty="0">
                <a:solidFill>
                  <a:srgbClr val="292934"/>
                </a:solidFill>
                <a:latin typeface="Calibri"/>
                <a:cs typeface="Calibri"/>
              </a:rPr>
              <a:t>t</a:t>
            </a:r>
            <a:r>
              <a:rPr sz="2400" i="1" spc="-15" dirty="0">
                <a:solidFill>
                  <a:srgbClr val="292934"/>
                </a:solidFill>
                <a:latin typeface="Calibri"/>
                <a:cs typeface="Calibri"/>
              </a:rPr>
              <a:t>e</a:t>
            </a:r>
            <a:r>
              <a:rPr sz="2400" i="1" spc="-25" dirty="0">
                <a:solidFill>
                  <a:srgbClr val="292934"/>
                </a:solidFill>
                <a:latin typeface="Calibri"/>
                <a:cs typeface="Calibri"/>
              </a:rPr>
              <a:t> </a:t>
            </a:r>
            <a:r>
              <a:rPr sz="2400" i="1" spc="-5" dirty="0">
                <a:solidFill>
                  <a:srgbClr val="292934"/>
                </a:solidFill>
                <a:latin typeface="Calibri"/>
                <a:cs typeface="Calibri"/>
              </a:rPr>
              <a:t>bud</a:t>
            </a:r>
            <a:r>
              <a:rPr sz="2400" i="1" spc="-30" dirty="0">
                <a:solidFill>
                  <a:srgbClr val="292934"/>
                </a:solidFill>
                <a:latin typeface="Calibri"/>
                <a:cs typeface="Calibri"/>
              </a:rPr>
              <a:t>ge</a:t>
            </a:r>
            <a:r>
              <a:rPr sz="2400" i="1" spc="-10" dirty="0">
                <a:solidFill>
                  <a:srgbClr val="292934"/>
                </a:solidFill>
                <a:latin typeface="Calibri"/>
                <a:cs typeface="Calibri"/>
              </a:rPr>
              <a:t>t</a:t>
            </a:r>
            <a:r>
              <a:rPr sz="2400" i="1" spc="-15" dirty="0">
                <a:solidFill>
                  <a:srgbClr val="292934"/>
                </a:solidFill>
                <a:latin typeface="Calibri"/>
                <a:cs typeface="Calibri"/>
              </a:rPr>
              <a:t> </a:t>
            </a:r>
            <a:r>
              <a:rPr sz="2400" i="1" dirty="0">
                <a:solidFill>
                  <a:srgbClr val="292934"/>
                </a:solidFill>
                <a:latin typeface="Calibri"/>
                <a:cs typeface="Calibri"/>
              </a:rPr>
              <a:t>and</a:t>
            </a:r>
            <a:r>
              <a:rPr sz="2400" i="1" spc="-15" dirty="0">
                <a:solidFill>
                  <a:srgbClr val="292934"/>
                </a:solidFill>
                <a:latin typeface="Calibri"/>
                <a:cs typeface="Calibri"/>
              </a:rPr>
              <a:t> </a:t>
            </a:r>
            <a:r>
              <a:rPr sz="2400" i="1" dirty="0">
                <a:solidFill>
                  <a:srgbClr val="292934"/>
                </a:solidFill>
                <a:latin typeface="Calibri"/>
                <a:cs typeface="Calibri"/>
              </a:rPr>
              <a:t>app</a:t>
            </a:r>
            <a:r>
              <a:rPr sz="2400" i="1" spc="-55" dirty="0">
                <a:solidFill>
                  <a:srgbClr val="292934"/>
                </a:solidFill>
                <a:latin typeface="Calibri"/>
                <a:cs typeface="Calibri"/>
              </a:rPr>
              <a:t>r</a:t>
            </a:r>
            <a:r>
              <a:rPr sz="2400" i="1" spc="-5" dirty="0">
                <a:solidFill>
                  <a:srgbClr val="292934"/>
                </a:solidFill>
                <a:latin typeface="Calibri"/>
                <a:cs typeface="Calibri"/>
              </a:rPr>
              <a:t>o</a:t>
            </a:r>
            <a:r>
              <a:rPr sz="2400" i="1" spc="-40" dirty="0">
                <a:solidFill>
                  <a:srgbClr val="292934"/>
                </a:solidFill>
                <a:latin typeface="Calibri"/>
                <a:cs typeface="Calibri"/>
              </a:rPr>
              <a:t>v</a:t>
            </a:r>
            <a:r>
              <a:rPr sz="2400" i="1" dirty="0">
                <a:solidFill>
                  <a:srgbClr val="292934"/>
                </a:solidFill>
                <a:latin typeface="Calibri"/>
                <a:cs typeface="Calibri"/>
              </a:rPr>
              <a:t>al</a:t>
            </a:r>
            <a:r>
              <a:rPr sz="2400" i="1" spc="-15" dirty="0">
                <a:solidFill>
                  <a:srgbClr val="292934"/>
                </a:solidFill>
                <a:latin typeface="Calibri"/>
                <a:cs typeface="Calibri"/>
              </a:rPr>
              <a:t> f</a:t>
            </a:r>
            <a:r>
              <a:rPr sz="2400" i="1" spc="-60" dirty="0">
                <a:solidFill>
                  <a:srgbClr val="292934"/>
                </a:solidFill>
                <a:latin typeface="Calibri"/>
                <a:cs typeface="Calibri"/>
              </a:rPr>
              <a:t>r</a:t>
            </a:r>
            <a:r>
              <a:rPr sz="2400" i="1" spc="-5" dirty="0">
                <a:solidFill>
                  <a:srgbClr val="292934"/>
                </a:solidFill>
                <a:latin typeface="Calibri"/>
                <a:cs typeface="Calibri"/>
              </a:rPr>
              <a:t>om Divis</a:t>
            </a:r>
            <a:r>
              <a:rPr sz="2400" i="1" spc="10" dirty="0">
                <a:solidFill>
                  <a:srgbClr val="292934"/>
                </a:solidFill>
                <a:latin typeface="Calibri"/>
                <a:cs typeface="Calibri"/>
              </a:rPr>
              <a:t>i</a:t>
            </a:r>
            <a:r>
              <a:rPr sz="2400" i="1" spc="-5" dirty="0">
                <a:solidFill>
                  <a:srgbClr val="292934"/>
                </a:solidFill>
                <a:latin typeface="Calibri"/>
                <a:cs typeface="Calibri"/>
              </a:rPr>
              <a:t>o</a:t>
            </a:r>
            <a:r>
              <a:rPr sz="2400" i="1" dirty="0">
                <a:solidFill>
                  <a:srgbClr val="292934"/>
                </a:solidFill>
                <a:latin typeface="Calibri"/>
                <a:cs typeface="Calibri"/>
              </a:rPr>
              <a:t>n</a:t>
            </a:r>
            <a:r>
              <a:rPr sz="2400" i="1" spc="-5" dirty="0">
                <a:solidFill>
                  <a:srgbClr val="292934"/>
                </a:solidFill>
                <a:latin typeface="Calibri"/>
                <a:cs typeface="Calibri"/>
              </a:rPr>
              <a:t> </a:t>
            </a:r>
            <a:r>
              <a:rPr sz="2400" i="1" spc="5" dirty="0">
                <a:solidFill>
                  <a:srgbClr val="292934"/>
                </a:solidFill>
                <a:latin typeface="Calibri"/>
                <a:cs typeface="Calibri"/>
              </a:rPr>
              <a:t>o</a:t>
            </a:r>
            <a:r>
              <a:rPr sz="2400" i="1" dirty="0">
                <a:solidFill>
                  <a:srgbClr val="292934"/>
                </a:solidFill>
                <a:latin typeface="Calibri"/>
                <a:cs typeface="Calibri"/>
              </a:rPr>
              <a:t>f</a:t>
            </a:r>
            <a:r>
              <a:rPr sz="2400" i="1" spc="-5" dirty="0">
                <a:solidFill>
                  <a:srgbClr val="292934"/>
                </a:solidFill>
                <a:latin typeface="Calibri"/>
                <a:cs typeface="Calibri"/>
              </a:rPr>
              <a:t> </a:t>
            </a:r>
            <a:r>
              <a:rPr sz="2400" i="1" spc="-30" dirty="0">
                <a:solidFill>
                  <a:srgbClr val="292934"/>
                </a:solidFill>
                <a:latin typeface="Calibri"/>
                <a:cs typeface="Calibri"/>
              </a:rPr>
              <a:t>B</a:t>
            </a:r>
            <a:r>
              <a:rPr sz="2400" i="1" spc="-5" dirty="0">
                <a:solidFill>
                  <a:srgbClr val="292934"/>
                </a:solidFill>
                <a:latin typeface="Calibri"/>
                <a:cs typeface="Calibri"/>
              </a:rPr>
              <a:t>ud</a:t>
            </a:r>
            <a:r>
              <a:rPr sz="2400" i="1" spc="-30" dirty="0">
                <a:solidFill>
                  <a:srgbClr val="292934"/>
                </a:solidFill>
                <a:latin typeface="Calibri"/>
                <a:cs typeface="Calibri"/>
              </a:rPr>
              <a:t>ge</a:t>
            </a:r>
            <a:r>
              <a:rPr sz="2400" i="1" spc="-5" dirty="0">
                <a:solidFill>
                  <a:srgbClr val="292934"/>
                </a:solidFill>
                <a:latin typeface="Calibri"/>
                <a:cs typeface="Calibri"/>
              </a:rPr>
              <a:t>t</a:t>
            </a:r>
            <a:r>
              <a:rPr lang="en-US" sz="2400" i="1" spc="-5" dirty="0">
                <a:solidFill>
                  <a:srgbClr val="292934"/>
                </a:solidFill>
                <a:latin typeface="Calibri"/>
                <a:cs typeface="Calibri"/>
              </a:rPr>
              <a:t>.</a:t>
            </a:r>
            <a:r>
              <a:rPr sz="2400" spc="-5" dirty="0">
                <a:solidFill>
                  <a:srgbClr val="292934"/>
                </a:solidFill>
                <a:latin typeface="Calibri"/>
                <a:cs typeface="Calibri"/>
              </a:rPr>
              <a:t>)</a:t>
            </a:r>
            <a:endParaRPr lang="en-US" sz="2400" spc="-5" dirty="0">
              <a:solidFill>
                <a:srgbClr val="292934"/>
              </a:solidFill>
              <a:latin typeface="Calibri"/>
              <a:ea typeface="Calibri"/>
              <a:cs typeface="Calibri"/>
            </a:endParaRPr>
          </a:p>
          <a:p>
            <a:pPr marL="172720" marR="5080" algn="just">
              <a:lnSpc>
                <a:spcPts val="2700"/>
              </a:lnSpc>
              <a:spcBef>
                <a:spcPts val="600"/>
              </a:spcBef>
              <a:spcAft>
                <a:spcPts val="600"/>
              </a:spcAft>
              <a:buClr>
                <a:srgbClr val="AC8F67"/>
              </a:buClr>
              <a:buSzPct val="75000"/>
              <a:tabLst>
                <a:tab pos="849630" algn="l"/>
              </a:tabLst>
            </a:pPr>
            <a:r>
              <a:rPr sz="2400" b="1" spc="-45" dirty="0">
                <a:solidFill>
                  <a:srgbClr val="292934"/>
                </a:solidFill>
                <a:latin typeface="Calibri"/>
                <a:cs typeface="Calibri"/>
              </a:rPr>
              <a:t>S</a:t>
            </a:r>
            <a:r>
              <a:rPr sz="2400" b="1" spc="-5" dirty="0">
                <a:solidFill>
                  <a:srgbClr val="292934"/>
                </a:solidFill>
                <a:latin typeface="Calibri"/>
                <a:cs typeface="Calibri"/>
              </a:rPr>
              <a:t>TE</a:t>
            </a:r>
            <a:r>
              <a:rPr sz="2400" b="1" dirty="0">
                <a:solidFill>
                  <a:srgbClr val="292934"/>
                </a:solidFill>
                <a:latin typeface="Calibri"/>
                <a:cs typeface="Calibri"/>
              </a:rPr>
              <a:t>P</a:t>
            </a:r>
            <a:r>
              <a:rPr sz="2400" b="1" spc="-10" dirty="0">
                <a:solidFill>
                  <a:srgbClr val="292934"/>
                </a:solidFill>
                <a:latin typeface="Calibri"/>
                <a:cs typeface="Calibri"/>
              </a:rPr>
              <a:t> </a:t>
            </a:r>
            <a:r>
              <a:rPr sz="2400" b="1" spc="-45" dirty="0">
                <a:solidFill>
                  <a:srgbClr val="292934"/>
                </a:solidFill>
                <a:latin typeface="Calibri"/>
                <a:cs typeface="Calibri"/>
              </a:rPr>
              <a:t>P</a:t>
            </a:r>
            <a:r>
              <a:rPr sz="2400" b="1" spc="-20" dirty="0">
                <a:solidFill>
                  <a:srgbClr val="292934"/>
                </a:solidFill>
                <a:latin typeface="Calibri"/>
                <a:cs typeface="Calibri"/>
              </a:rPr>
              <a:t>erio</a:t>
            </a:r>
            <a:r>
              <a:rPr sz="2400" b="1" spc="-15" dirty="0">
                <a:solidFill>
                  <a:srgbClr val="292934"/>
                </a:solidFill>
                <a:latin typeface="Calibri"/>
                <a:cs typeface="Calibri"/>
              </a:rPr>
              <a:t>d:</a:t>
            </a:r>
            <a:r>
              <a:rPr sz="2400" b="1" spc="25" dirty="0">
                <a:solidFill>
                  <a:srgbClr val="292934"/>
                </a:solidFill>
                <a:latin typeface="Calibri"/>
                <a:cs typeface="Calibri"/>
              </a:rPr>
              <a:t> </a:t>
            </a:r>
            <a:r>
              <a:rPr sz="2400" spc="-15" dirty="0">
                <a:solidFill>
                  <a:srgbClr val="292934"/>
                </a:solidFill>
                <a:latin typeface="Calibri"/>
                <a:cs typeface="Calibri"/>
              </a:rPr>
              <a:t>P</a:t>
            </a:r>
            <a:r>
              <a:rPr sz="2400" spc="-70" dirty="0">
                <a:solidFill>
                  <a:srgbClr val="292934"/>
                </a:solidFill>
                <a:latin typeface="Calibri"/>
                <a:cs typeface="Calibri"/>
              </a:rPr>
              <a:t>r</a:t>
            </a:r>
            <a:r>
              <a:rPr sz="2400" spc="-20" dirty="0">
                <a:solidFill>
                  <a:srgbClr val="292934"/>
                </a:solidFill>
                <a:latin typeface="Calibri"/>
                <a:cs typeface="Calibri"/>
              </a:rPr>
              <a:t>og</a:t>
            </a:r>
            <a:r>
              <a:rPr sz="2400" spc="-70" dirty="0">
                <a:solidFill>
                  <a:srgbClr val="292934"/>
                </a:solidFill>
                <a:latin typeface="Calibri"/>
                <a:cs typeface="Calibri"/>
              </a:rPr>
              <a:t>r</a:t>
            </a:r>
            <a:r>
              <a:rPr sz="2400" spc="-15" dirty="0">
                <a:solidFill>
                  <a:srgbClr val="292934"/>
                </a:solidFill>
                <a:latin typeface="Calibri"/>
                <a:cs typeface="Calibri"/>
              </a:rPr>
              <a:t>ams</a:t>
            </a:r>
            <a:r>
              <a:rPr sz="2400" spc="15" dirty="0">
                <a:solidFill>
                  <a:srgbClr val="292934"/>
                </a:solidFill>
                <a:latin typeface="Calibri"/>
                <a:cs typeface="Calibri"/>
              </a:rPr>
              <a:t> </a:t>
            </a:r>
            <a:r>
              <a:rPr sz="2400" spc="-25" dirty="0">
                <a:solidFill>
                  <a:srgbClr val="292934"/>
                </a:solidFill>
                <a:latin typeface="Calibri"/>
                <a:cs typeface="Calibri"/>
              </a:rPr>
              <a:t>m</a:t>
            </a:r>
            <a:r>
              <a:rPr sz="2400" spc="-60" dirty="0">
                <a:solidFill>
                  <a:srgbClr val="292934"/>
                </a:solidFill>
                <a:latin typeface="Calibri"/>
                <a:cs typeface="Calibri"/>
              </a:rPr>
              <a:t>a</a:t>
            </a:r>
            <a:r>
              <a:rPr sz="2400" spc="-15" dirty="0">
                <a:solidFill>
                  <a:srgbClr val="292934"/>
                </a:solidFill>
                <a:latin typeface="Calibri"/>
                <a:cs typeface="Calibri"/>
              </a:rPr>
              <a:t>y</a:t>
            </a:r>
            <a:r>
              <a:rPr sz="2400" spc="-10" dirty="0">
                <a:solidFill>
                  <a:srgbClr val="292934"/>
                </a:solidFill>
                <a:latin typeface="Calibri"/>
                <a:cs typeface="Calibri"/>
              </a:rPr>
              <a:t> </a:t>
            </a:r>
            <a:r>
              <a:rPr sz="2400" spc="-5" dirty="0">
                <a:solidFill>
                  <a:srgbClr val="292934"/>
                </a:solidFill>
                <a:latin typeface="Calibri"/>
                <a:cs typeface="Calibri"/>
              </a:rPr>
              <a:t>begi</a:t>
            </a:r>
            <a:r>
              <a:rPr sz="2400" dirty="0">
                <a:solidFill>
                  <a:srgbClr val="292934"/>
                </a:solidFill>
                <a:latin typeface="Calibri"/>
                <a:cs typeface="Calibri"/>
              </a:rPr>
              <a:t>n</a:t>
            </a:r>
            <a:r>
              <a:rPr sz="2400" spc="-5" dirty="0">
                <a:solidFill>
                  <a:srgbClr val="292934"/>
                </a:solidFill>
                <a:latin typeface="Calibri"/>
                <a:cs typeface="Calibri"/>
              </a:rPr>
              <a:t> </a:t>
            </a:r>
            <a:r>
              <a:rPr sz="2400" dirty="0">
                <a:solidFill>
                  <a:srgbClr val="292934"/>
                </a:solidFill>
                <a:latin typeface="Calibri"/>
                <a:cs typeface="Calibri"/>
              </a:rPr>
              <a:t>as</a:t>
            </a:r>
            <a:r>
              <a:rPr sz="2400" spc="-5" dirty="0">
                <a:solidFill>
                  <a:srgbClr val="292934"/>
                </a:solidFill>
                <a:latin typeface="Calibri"/>
                <a:cs typeface="Calibri"/>
              </a:rPr>
              <a:t> </a:t>
            </a:r>
            <a:r>
              <a:rPr sz="2400" spc="-15" dirty="0">
                <a:solidFill>
                  <a:srgbClr val="292934"/>
                </a:solidFill>
                <a:latin typeface="Calibri"/>
                <a:cs typeface="Calibri"/>
              </a:rPr>
              <a:t>ea</a:t>
            </a:r>
            <a:r>
              <a:rPr sz="2400" spc="-25" dirty="0">
                <a:solidFill>
                  <a:srgbClr val="292934"/>
                </a:solidFill>
                <a:latin typeface="Calibri"/>
                <a:cs typeface="Calibri"/>
              </a:rPr>
              <a:t>r</a:t>
            </a:r>
            <a:r>
              <a:rPr sz="2400" dirty="0">
                <a:solidFill>
                  <a:srgbClr val="292934"/>
                </a:solidFill>
                <a:latin typeface="Calibri"/>
                <a:cs typeface="Calibri"/>
              </a:rPr>
              <a:t>ly</a:t>
            </a:r>
            <a:r>
              <a:rPr sz="2400" spc="-5" dirty="0">
                <a:solidFill>
                  <a:srgbClr val="292934"/>
                </a:solidFill>
                <a:latin typeface="Calibri"/>
                <a:cs typeface="Calibri"/>
              </a:rPr>
              <a:t> </a:t>
            </a:r>
            <a:r>
              <a:rPr sz="2400" dirty="0">
                <a:solidFill>
                  <a:srgbClr val="292934"/>
                </a:solidFill>
                <a:latin typeface="Calibri"/>
                <a:cs typeface="Calibri"/>
              </a:rPr>
              <a:t>as</a:t>
            </a:r>
            <a:r>
              <a:rPr sz="2400" spc="-15" dirty="0">
                <a:solidFill>
                  <a:srgbClr val="292934"/>
                </a:solidFill>
                <a:latin typeface="Calibri"/>
                <a:cs typeface="Calibri"/>
              </a:rPr>
              <a:t> </a:t>
            </a:r>
            <a:r>
              <a:rPr sz="2400" dirty="0">
                <a:solidFill>
                  <a:srgbClr val="292934"/>
                </a:solidFill>
                <a:latin typeface="Calibri"/>
                <a:cs typeface="Calibri"/>
              </a:rPr>
              <a:t>July</a:t>
            </a:r>
            <a:r>
              <a:rPr sz="2400" spc="-5" dirty="0">
                <a:solidFill>
                  <a:srgbClr val="292934"/>
                </a:solidFill>
                <a:latin typeface="Calibri"/>
                <a:cs typeface="Calibri"/>
              </a:rPr>
              <a:t> </a:t>
            </a:r>
            <a:r>
              <a:rPr sz="2400" spc="-15" dirty="0">
                <a:solidFill>
                  <a:srgbClr val="292934"/>
                </a:solidFill>
                <a:latin typeface="Calibri"/>
                <a:cs typeface="Calibri"/>
              </a:rPr>
              <a:t>1, 20</a:t>
            </a:r>
            <a:r>
              <a:rPr lang="en-US" sz="2400" spc="-15" dirty="0">
                <a:solidFill>
                  <a:srgbClr val="292934"/>
                </a:solidFill>
                <a:latin typeface="Calibri"/>
                <a:cs typeface="Calibri"/>
              </a:rPr>
              <a:t>25</a:t>
            </a:r>
            <a:r>
              <a:rPr sz="2400" spc="-25" dirty="0">
                <a:solidFill>
                  <a:srgbClr val="292934"/>
                </a:solidFill>
                <a:latin typeface="Calibri"/>
                <a:cs typeface="Calibri"/>
              </a:rPr>
              <a:t> </a:t>
            </a:r>
            <a:r>
              <a:rPr sz="2400" dirty="0">
                <a:solidFill>
                  <a:srgbClr val="292934"/>
                </a:solidFill>
                <a:latin typeface="Calibri"/>
                <a:cs typeface="Calibri"/>
              </a:rPr>
              <a:t>and</a:t>
            </a:r>
            <a:r>
              <a:rPr sz="2400" spc="-15" dirty="0">
                <a:solidFill>
                  <a:srgbClr val="292934"/>
                </a:solidFill>
                <a:latin typeface="Calibri"/>
                <a:cs typeface="Calibri"/>
              </a:rPr>
              <a:t> </a:t>
            </a:r>
            <a:r>
              <a:rPr sz="2400" dirty="0">
                <a:solidFill>
                  <a:srgbClr val="292934"/>
                </a:solidFill>
                <a:latin typeface="Calibri"/>
                <a:cs typeface="Calibri"/>
              </a:rPr>
              <a:t>mu</a:t>
            </a:r>
            <a:r>
              <a:rPr sz="2400" spc="-35" dirty="0">
                <a:solidFill>
                  <a:srgbClr val="292934"/>
                </a:solidFill>
                <a:latin typeface="Calibri"/>
                <a:cs typeface="Calibri"/>
              </a:rPr>
              <a:t>s</a:t>
            </a:r>
            <a:r>
              <a:rPr sz="2400" spc="-10" dirty="0">
                <a:solidFill>
                  <a:srgbClr val="292934"/>
                </a:solidFill>
                <a:latin typeface="Calibri"/>
                <a:cs typeface="Calibri"/>
              </a:rPr>
              <a:t>t</a:t>
            </a:r>
            <a:r>
              <a:rPr sz="2400" dirty="0">
                <a:solidFill>
                  <a:srgbClr val="292934"/>
                </a:solidFill>
                <a:latin typeface="Calibri"/>
                <a:cs typeface="Calibri"/>
              </a:rPr>
              <a:t> </a:t>
            </a:r>
            <a:r>
              <a:rPr sz="2400" spc="-20" dirty="0">
                <a:solidFill>
                  <a:srgbClr val="292934"/>
                </a:solidFill>
                <a:latin typeface="Calibri"/>
                <a:cs typeface="Calibri"/>
              </a:rPr>
              <a:t>b</a:t>
            </a:r>
            <a:r>
              <a:rPr sz="2400" spc="-15" dirty="0">
                <a:solidFill>
                  <a:srgbClr val="292934"/>
                </a:solidFill>
                <a:latin typeface="Calibri"/>
                <a:cs typeface="Calibri"/>
              </a:rPr>
              <a:t>e </a:t>
            </a:r>
            <a:r>
              <a:rPr sz="2400" spc="-45" dirty="0">
                <a:solidFill>
                  <a:srgbClr val="292934"/>
                </a:solidFill>
                <a:latin typeface="Calibri"/>
                <a:cs typeface="Calibri"/>
              </a:rPr>
              <a:t>c</a:t>
            </a:r>
            <a:r>
              <a:rPr sz="2400" spc="-5" dirty="0">
                <a:solidFill>
                  <a:srgbClr val="292934"/>
                </a:solidFill>
                <a:latin typeface="Calibri"/>
                <a:cs typeface="Calibri"/>
              </a:rPr>
              <a:t>o</a:t>
            </a:r>
            <a:r>
              <a:rPr sz="2400" spc="5" dirty="0">
                <a:solidFill>
                  <a:srgbClr val="292934"/>
                </a:solidFill>
                <a:latin typeface="Calibri"/>
                <a:cs typeface="Calibri"/>
              </a:rPr>
              <a:t>m</a:t>
            </a:r>
            <a:r>
              <a:rPr sz="2400" spc="-5" dirty="0">
                <a:solidFill>
                  <a:srgbClr val="292934"/>
                </a:solidFill>
                <a:latin typeface="Calibri"/>
                <a:cs typeface="Calibri"/>
              </a:rPr>
              <a:t>pl</a:t>
            </a:r>
            <a:r>
              <a:rPr sz="2400" spc="-10" dirty="0">
                <a:solidFill>
                  <a:srgbClr val="292934"/>
                </a:solidFill>
                <a:latin typeface="Calibri"/>
                <a:cs typeface="Calibri"/>
              </a:rPr>
              <a:t>e</a:t>
            </a:r>
            <a:r>
              <a:rPr sz="2400" spc="-40" dirty="0">
                <a:solidFill>
                  <a:srgbClr val="292934"/>
                </a:solidFill>
                <a:latin typeface="Calibri"/>
                <a:cs typeface="Calibri"/>
              </a:rPr>
              <a:t>t</a:t>
            </a:r>
            <a:r>
              <a:rPr sz="2400" spc="-15" dirty="0">
                <a:solidFill>
                  <a:srgbClr val="292934"/>
                </a:solidFill>
                <a:latin typeface="Calibri"/>
                <a:cs typeface="Calibri"/>
              </a:rPr>
              <a:t>ed</a:t>
            </a:r>
            <a:r>
              <a:rPr sz="2400" spc="-30" dirty="0">
                <a:solidFill>
                  <a:srgbClr val="292934"/>
                </a:solidFill>
                <a:latin typeface="Calibri"/>
                <a:cs typeface="Calibri"/>
              </a:rPr>
              <a:t> </a:t>
            </a:r>
            <a:r>
              <a:rPr sz="2400" spc="-15" dirty="0">
                <a:solidFill>
                  <a:srgbClr val="292934"/>
                </a:solidFill>
                <a:latin typeface="Calibri"/>
                <a:cs typeface="Calibri"/>
              </a:rPr>
              <a:t>by</a:t>
            </a:r>
            <a:r>
              <a:rPr sz="2400" dirty="0">
                <a:solidFill>
                  <a:srgbClr val="292934"/>
                </a:solidFill>
                <a:latin typeface="Calibri"/>
                <a:cs typeface="Calibri"/>
              </a:rPr>
              <a:t> June</a:t>
            </a:r>
            <a:r>
              <a:rPr sz="2400" spc="-25" dirty="0">
                <a:solidFill>
                  <a:srgbClr val="292934"/>
                </a:solidFill>
                <a:latin typeface="Calibri"/>
                <a:cs typeface="Calibri"/>
              </a:rPr>
              <a:t> </a:t>
            </a:r>
            <a:r>
              <a:rPr sz="2400" spc="-15" dirty="0">
                <a:solidFill>
                  <a:srgbClr val="292934"/>
                </a:solidFill>
                <a:latin typeface="Calibri"/>
                <a:cs typeface="Calibri"/>
              </a:rPr>
              <a:t>30,</a:t>
            </a:r>
            <a:r>
              <a:rPr sz="2400" spc="5" dirty="0">
                <a:solidFill>
                  <a:srgbClr val="292934"/>
                </a:solidFill>
                <a:latin typeface="Calibri"/>
                <a:cs typeface="Calibri"/>
              </a:rPr>
              <a:t> </a:t>
            </a:r>
            <a:r>
              <a:rPr sz="2400" spc="-15" dirty="0">
                <a:solidFill>
                  <a:srgbClr val="292934"/>
                </a:solidFill>
                <a:latin typeface="Calibri"/>
                <a:cs typeface="Calibri"/>
              </a:rPr>
              <a:t>20</a:t>
            </a:r>
            <a:r>
              <a:rPr lang="en-US" sz="2400" spc="-15" dirty="0">
                <a:solidFill>
                  <a:srgbClr val="292934"/>
                </a:solidFill>
                <a:latin typeface="Calibri"/>
                <a:cs typeface="Calibri"/>
              </a:rPr>
              <a:t>30</a:t>
            </a:r>
            <a:r>
              <a:rPr sz="2400" spc="-15" dirty="0">
                <a:solidFill>
                  <a:srgbClr val="292934"/>
                </a:solidFill>
                <a:latin typeface="Calibri"/>
                <a:cs typeface="Calibri"/>
              </a:rPr>
              <a:t>.</a:t>
            </a:r>
            <a:endParaRPr sz="2400" dirty="0">
              <a:latin typeface="Calibri"/>
              <a:ea typeface="Calibri"/>
              <a:cs typeface="Calibri"/>
            </a:endParaRPr>
          </a:p>
        </p:txBody>
      </p:sp>
      <p:pic>
        <p:nvPicPr>
          <p:cNvPr id="5" name="Audio 4">
            <a:hlinkClick r:id="" action="ppaction://media"/>
            <a:extLst>
              <a:ext uri="{FF2B5EF4-FFF2-40B4-BE49-F238E27FC236}">
                <a16:creationId xmlns:a16="http://schemas.microsoft.com/office/drawing/2014/main" id="{40EE0383-FDD0-26E4-B44B-843E397A24A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832"/>
    </mc:Choice>
    <mc:Fallback>
      <p:transition spd="slow" advTm="6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idx="1"/>
          </p:nvPr>
        </p:nvSpPr>
        <p:spPr>
          <a:xfrm>
            <a:off x="1828800" y="2133600"/>
            <a:ext cx="5486400" cy="2358338"/>
          </a:xfrm>
          <a:prstGeom prst="rect">
            <a:avLst/>
          </a:prstGeom>
        </p:spPr>
        <p:txBody>
          <a:bodyPr vert="horz" wrap="square" lIns="0" tIns="0" rIns="0" bIns="0" rtlCol="0">
            <a:spAutoFit/>
          </a:bodyPr>
          <a:lstStyle/>
          <a:p>
            <a:pPr marL="952500" indent="-952500" algn="ctr">
              <a:lnSpc>
                <a:spcPts val="9000"/>
              </a:lnSpc>
              <a:spcBef>
                <a:spcPts val="0"/>
              </a:spcBef>
              <a:buNone/>
            </a:pPr>
            <a:r>
              <a:rPr lang="en-US" sz="10000" b="1" dirty="0">
                <a:latin typeface="Calibri"/>
                <a:cs typeface="Calibri"/>
              </a:rPr>
              <a:t>THANK </a:t>
            </a:r>
          </a:p>
          <a:p>
            <a:pPr marL="801688" indent="-744538" algn="ctr">
              <a:lnSpc>
                <a:spcPts val="9000"/>
              </a:lnSpc>
              <a:spcBef>
                <a:spcPts val="0"/>
              </a:spcBef>
              <a:buNone/>
            </a:pPr>
            <a:r>
              <a:rPr lang="en-US" sz="10000" b="1" dirty="0">
                <a:latin typeface="Calibri"/>
                <a:cs typeface="Calibri"/>
              </a:rPr>
              <a:t>YOU!</a:t>
            </a:r>
            <a:endParaRPr sz="10000" b="1" dirty="0">
              <a:latin typeface="Calibri"/>
              <a:cs typeface="Calibri"/>
            </a:endParaRPr>
          </a:p>
        </p:txBody>
      </p:sp>
      <p:sp>
        <p:nvSpPr>
          <p:cNvPr id="3" name="object 3"/>
          <p:cNvSpPr/>
          <p:nvPr/>
        </p:nvSpPr>
        <p:spPr>
          <a:xfrm>
            <a:off x="457200" y="381000"/>
            <a:ext cx="1143000" cy="1219200"/>
          </a:xfrm>
          <a:prstGeom prst="rect">
            <a:avLst/>
          </a:prstGeom>
          <a:blipFill>
            <a:blip r:embed="rId5" cstate="print"/>
            <a:stretch>
              <a:fillRect/>
            </a:stretch>
          </a:blipFill>
        </p:spPr>
        <p:txBody>
          <a:bodyPr wrap="square" lIns="0" tIns="0" rIns="0" bIns="0" rtlCol="0"/>
          <a:lstStyle/>
          <a:p>
            <a:endParaRPr/>
          </a:p>
        </p:txBody>
      </p:sp>
      <p:pic>
        <p:nvPicPr>
          <p:cNvPr id="2" name="Audio 1">
            <a:hlinkClick r:id="" action="ppaction://media"/>
            <a:extLst>
              <a:ext uri="{FF2B5EF4-FFF2-40B4-BE49-F238E27FC236}">
                <a16:creationId xmlns:a16="http://schemas.microsoft.com/office/drawing/2014/main" id="{03E16EC5-8275-204B-1A50-7B3870EE26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4"/>
    </mc:Choice>
    <mc:Fallback>
      <p:transition spd="slow" advTm="2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562610"/>
            <a:ext cx="7425690" cy="901041"/>
          </a:xfrm>
          <a:prstGeom prst="rect">
            <a:avLst/>
          </a:prstGeom>
        </p:spPr>
        <p:txBody>
          <a:bodyPr vert="horz" wrap="square" lIns="0" tIns="282727" rIns="0" bIns="0" rtlCol="0">
            <a:spAutoFit/>
          </a:bodyPr>
          <a:lstStyle/>
          <a:p>
            <a:pPr marL="734060">
              <a:lnSpc>
                <a:spcPct val="100000"/>
              </a:lnSpc>
            </a:pPr>
            <a:r>
              <a:rPr b="1" spc="-5" dirty="0"/>
              <a:t>Fun</a:t>
            </a:r>
            <a:r>
              <a:rPr b="1" spc="5" dirty="0"/>
              <a:t>d</a:t>
            </a:r>
            <a:r>
              <a:rPr b="1" dirty="0"/>
              <a:t>ing</a:t>
            </a:r>
            <a:endParaRPr b="1" spc="-5" dirty="0"/>
          </a:p>
        </p:txBody>
      </p:sp>
      <p:sp>
        <p:nvSpPr>
          <p:cNvPr id="3" name="object 3"/>
          <p:cNvSpPr/>
          <p:nvPr/>
        </p:nvSpPr>
        <p:spPr>
          <a:xfrm>
            <a:off x="342900" y="350826"/>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p:nvPr/>
        </p:nvSpPr>
        <p:spPr>
          <a:xfrm>
            <a:off x="152400" y="1676400"/>
            <a:ext cx="8610600" cy="4770537"/>
          </a:xfrm>
          <a:prstGeom prst="rect">
            <a:avLst/>
          </a:prstGeom>
        </p:spPr>
        <p:txBody>
          <a:bodyPr vert="horz" wrap="square" lIns="0" tIns="0" rIns="0" bIns="0" rtlCol="0">
            <a:spAutoFit/>
          </a:bodyPr>
          <a:lstStyle/>
          <a:p>
            <a:pPr marL="577850" marR="118745" indent="-349250" algn="just">
              <a:lnSpc>
                <a:spcPct val="100000"/>
              </a:lnSpc>
              <a:buClr>
                <a:schemeClr val="accent6">
                  <a:lumMod val="50000"/>
                </a:schemeClr>
              </a:buClr>
              <a:buSzPct val="75000"/>
              <a:buFont typeface="Wingdings" panose="05000000000000000000" pitchFamily="2" charset="2"/>
              <a:buChar char="v"/>
              <a:tabLst>
                <a:tab pos="685800" algn="l"/>
              </a:tabLst>
            </a:pPr>
            <a:r>
              <a:rPr sz="2800" spc="-25" dirty="0">
                <a:solidFill>
                  <a:srgbClr val="292934"/>
                </a:solidFill>
                <a:latin typeface="Calibri"/>
                <a:cs typeface="Calibri"/>
              </a:rPr>
              <a:t>D</a:t>
            </a:r>
            <a:r>
              <a:rPr sz="2800" spc="-30" dirty="0">
                <a:solidFill>
                  <a:srgbClr val="292934"/>
                </a:solidFill>
                <a:latin typeface="Calibri"/>
                <a:cs typeface="Calibri"/>
              </a:rPr>
              <a:t>u</a:t>
            </a:r>
            <a:r>
              <a:rPr sz="2800" spc="-10" dirty="0">
                <a:solidFill>
                  <a:srgbClr val="292934"/>
                </a:solidFill>
                <a:latin typeface="Calibri"/>
                <a:cs typeface="Calibri"/>
              </a:rPr>
              <a:t>r</a:t>
            </a:r>
            <a:r>
              <a:rPr sz="2800" spc="-20" dirty="0">
                <a:solidFill>
                  <a:srgbClr val="292934"/>
                </a:solidFill>
                <a:latin typeface="Calibri"/>
                <a:cs typeface="Calibri"/>
              </a:rPr>
              <a:t>in</a:t>
            </a:r>
            <a:r>
              <a:rPr sz="2800" spc="-15" dirty="0">
                <a:solidFill>
                  <a:srgbClr val="292934"/>
                </a:solidFill>
                <a:latin typeface="Calibri"/>
                <a:cs typeface="Calibri"/>
              </a:rPr>
              <a:t>g</a:t>
            </a:r>
            <a:r>
              <a:rPr sz="2800" spc="20" dirty="0">
                <a:solidFill>
                  <a:srgbClr val="292934"/>
                </a:solidFill>
                <a:latin typeface="Calibri"/>
                <a:cs typeface="Calibri"/>
              </a:rPr>
              <a:t> </a:t>
            </a:r>
            <a:r>
              <a:rPr sz="2800" spc="-15" dirty="0">
                <a:solidFill>
                  <a:srgbClr val="292934"/>
                </a:solidFill>
                <a:latin typeface="Calibri"/>
                <a:cs typeface="Calibri"/>
              </a:rPr>
              <a:t>the</a:t>
            </a:r>
            <a:r>
              <a:rPr sz="2800" spc="-5" dirty="0">
                <a:solidFill>
                  <a:srgbClr val="292934"/>
                </a:solidFill>
                <a:latin typeface="Calibri"/>
                <a:cs typeface="Calibri"/>
              </a:rPr>
              <a:t> </a:t>
            </a:r>
            <a:r>
              <a:rPr lang="en-US" sz="2800" spc="-15" dirty="0">
                <a:solidFill>
                  <a:srgbClr val="292934"/>
                </a:solidFill>
                <a:latin typeface="Calibri"/>
                <a:cs typeface="Calibri"/>
              </a:rPr>
              <a:t>2023-2024 </a:t>
            </a:r>
            <a:r>
              <a:rPr sz="2800" spc="-20" dirty="0">
                <a:solidFill>
                  <a:srgbClr val="292934"/>
                </a:solidFill>
                <a:latin typeface="Calibri"/>
                <a:cs typeface="Calibri"/>
              </a:rPr>
              <a:t>p</a:t>
            </a:r>
            <a:r>
              <a:rPr sz="2800" spc="-70" dirty="0">
                <a:solidFill>
                  <a:srgbClr val="292934"/>
                </a:solidFill>
                <a:latin typeface="Calibri"/>
                <a:cs typeface="Calibri"/>
              </a:rPr>
              <a:t>r</a:t>
            </a:r>
            <a:r>
              <a:rPr sz="2800" spc="-20" dirty="0">
                <a:solidFill>
                  <a:srgbClr val="292934"/>
                </a:solidFill>
                <a:latin typeface="Calibri"/>
                <a:cs typeface="Calibri"/>
              </a:rPr>
              <a:t>og</a:t>
            </a:r>
            <a:r>
              <a:rPr sz="2800" spc="-70" dirty="0">
                <a:solidFill>
                  <a:srgbClr val="292934"/>
                </a:solidFill>
                <a:latin typeface="Calibri"/>
                <a:cs typeface="Calibri"/>
              </a:rPr>
              <a:t>r</a:t>
            </a:r>
            <a:r>
              <a:rPr sz="2800" spc="-20" dirty="0">
                <a:solidFill>
                  <a:srgbClr val="292934"/>
                </a:solidFill>
                <a:latin typeface="Calibri"/>
                <a:cs typeface="Calibri"/>
              </a:rPr>
              <a:t>am</a:t>
            </a:r>
            <a:r>
              <a:rPr sz="2800" spc="10" dirty="0">
                <a:solidFill>
                  <a:srgbClr val="292934"/>
                </a:solidFill>
                <a:latin typeface="Calibri"/>
                <a:cs typeface="Calibri"/>
              </a:rPr>
              <a:t> </a:t>
            </a:r>
            <a:r>
              <a:rPr sz="2800" spc="-60" dirty="0">
                <a:solidFill>
                  <a:srgbClr val="292934"/>
                </a:solidFill>
                <a:latin typeface="Calibri"/>
                <a:cs typeface="Calibri"/>
              </a:rPr>
              <a:t>y</a:t>
            </a:r>
            <a:r>
              <a:rPr sz="2800" spc="-15" dirty="0">
                <a:solidFill>
                  <a:srgbClr val="292934"/>
                </a:solidFill>
                <a:latin typeface="Calibri"/>
                <a:cs typeface="Calibri"/>
              </a:rPr>
              <a:t>ea</a:t>
            </a:r>
            <a:r>
              <a:rPr sz="2800" spc="-254" dirty="0">
                <a:solidFill>
                  <a:srgbClr val="292934"/>
                </a:solidFill>
                <a:latin typeface="Calibri"/>
                <a:cs typeface="Calibri"/>
              </a:rPr>
              <a:t>r</a:t>
            </a:r>
            <a:r>
              <a:rPr sz="2800" spc="-10" dirty="0">
                <a:solidFill>
                  <a:srgbClr val="292934"/>
                </a:solidFill>
                <a:latin typeface="Calibri"/>
                <a:cs typeface="Calibri"/>
              </a:rPr>
              <a:t>,</a:t>
            </a:r>
            <a:r>
              <a:rPr sz="2800" spc="5" dirty="0">
                <a:solidFill>
                  <a:srgbClr val="292934"/>
                </a:solidFill>
                <a:latin typeface="Calibri"/>
                <a:cs typeface="Calibri"/>
              </a:rPr>
              <a:t> </a:t>
            </a:r>
            <a:r>
              <a:rPr sz="2800" spc="-15" dirty="0">
                <a:solidFill>
                  <a:srgbClr val="292934"/>
                </a:solidFill>
                <a:latin typeface="Calibri"/>
                <a:cs typeface="Calibri"/>
              </a:rPr>
              <a:t>$</a:t>
            </a:r>
            <a:r>
              <a:rPr lang="en-US" sz="2800" spc="-15" dirty="0">
                <a:solidFill>
                  <a:srgbClr val="292934"/>
                </a:solidFill>
                <a:latin typeface="Calibri"/>
                <a:cs typeface="Calibri"/>
              </a:rPr>
              <a:t>21,507,680</a:t>
            </a:r>
            <a:r>
              <a:rPr lang="en-US" sz="2800" spc="15" dirty="0">
                <a:solidFill>
                  <a:srgbClr val="292934"/>
                </a:solidFill>
                <a:latin typeface="Calibri"/>
                <a:cs typeface="Calibri"/>
              </a:rPr>
              <a:t> </a:t>
            </a:r>
            <a:r>
              <a:rPr sz="2800" spc="-50" dirty="0">
                <a:solidFill>
                  <a:srgbClr val="292934"/>
                </a:solidFill>
                <a:latin typeface="Calibri"/>
                <a:cs typeface="Calibri"/>
              </a:rPr>
              <a:t>w</a:t>
            </a:r>
            <a:r>
              <a:rPr sz="2800" spc="-15" dirty="0">
                <a:solidFill>
                  <a:srgbClr val="292934"/>
                </a:solidFill>
                <a:latin typeface="Calibri"/>
                <a:cs typeface="Calibri"/>
              </a:rPr>
              <a:t>as</a:t>
            </a:r>
            <a:r>
              <a:rPr sz="2800" spc="-5" dirty="0">
                <a:solidFill>
                  <a:srgbClr val="292934"/>
                </a:solidFill>
                <a:latin typeface="Calibri"/>
                <a:cs typeface="Calibri"/>
              </a:rPr>
              <a:t> </a:t>
            </a:r>
            <a:r>
              <a:rPr sz="2800" spc="-30" dirty="0">
                <a:solidFill>
                  <a:srgbClr val="292934"/>
                </a:solidFill>
                <a:latin typeface="Calibri"/>
                <a:cs typeface="Calibri"/>
              </a:rPr>
              <a:t>a</a:t>
            </a:r>
            <a:r>
              <a:rPr sz="2800" spc="-50" dirty="0">
                <a:solidFill>
                  <a:srgbClr val="292934"/>
                </a:solidFill>
                <a:latin typeface="Calibri"/>
                <a:cs typeface="Calibri"/>
              </a:rPr>
              <a:t>w</a:t>
            </a:r>
            <a:r>
              <a:rPr sz="2800" spc="-15" dirty="0">
                <a:solidFill>
                  <a:srgbClr val="292934"/>
                </a:solidFill>
                <a:latin typeface="Calibri"/>
                <a:cs typeface="Calibri"/>
              </a:rPr>
              <a:t>a</a:t>
            </a:r>
            <a:r>
              <a:rPr sz="2800" spc="-50" dirty="0">
                <a:solidFill>
                  <a:srgbClr val="292934"/>
                </a:solidFill>
                <a:latin typeface="Calibri"/>
                <a:cs typeface="Calibri"/>
              </a:rPr>
              <a:t>r</a:t>
            </a:r>
            <a:r>
              <a:rPr sz="2800" spc="-20" dirty="0">
                <a:solidFill>
                  <a:srgbClr val="292934"/>
                </a:solidFill>
                <a:latin typeface="Calibri"/>
                <a:cs typeface="Calibri"/>
              </a:rPr>
              <a:t>de</a:t>
            </a:r>
            <a:r>
              <a:rPr sz="2800" spc="-15" dirty="0">
                <a:solidFill>
                  <a:srgbClr val="292934"/>
                </a:solidFill>
                <a:latin typeface="Calibri"/>
                <a:cs typeface="Calibri"/>
              </a:rPr>
              <a:t>d</a:t>
            </a:r>
            <a:r>
              <a:rPr sz="2800" dirty="0">
                <a:solidFill>
                  <a:srgbClr val="292934"/>
                </a:solidFill>
                <a:latin typeface="Calibri"/>
                <a:cs typeface="Calibri"/>
              </a:rPr>
              <a:t> </a:t>
            </a:r>
            <a:r>
              <a:rPr sz="2800" spc="-30" dirty="0">
                <a:solidFill>
                  <a:srgbClr val="292934"/>
                </a:solidFill>
                <a:latin typeface="Calibri"/>
                <a:cs typeface="Calibri"/>
              </a:rPr>
              <a:t>t</a:t>
            </a:r>
            <a:r>
              <a:rPr sz="2800" spc="-15" dirty="0">
                <a:solidFill>
                  <a:srgbClr val="292934"/>
                </a:solidFill>
                <a:latin typeface="Calibri"/>
                <a:cs typeface="Calibri"/>
              </a:rPr>
              <a:t>o</a:t>
            </a:r>
            <a:r>
              <a:rPr sz="2800" spc="-5" dirty="0">
                <a:solidFill>
                  <a:srgbClr val="292934"/>
                </a:solidFill>
                <a:latin typeface="Calibri"/>
                <a:cs typeface="Calibri"/>
              </a:rPr>
              <a:t> </a:t>
            </a:r>
            <a:r>
              <a:rPr lang="en-US" sz="2800" spc="-15" dirty="0">
                <a:solidFill>
                  <a:srgbClr val="292934"/>
                </a:solidFill>
                <a:latin typeface="Calibri"/>
                <a:cs typeface="Calibri"/>
              </a:rPr>
              <a:t>56</a:t>
            </a:r>
            <a:r>
              <a:rPr sz="2800" spc="25" dirty="0">
                <a:solidFill>
                  <a:srgbClr val="292934"/>
                </a:solidFill>
                <a:latin typeface="Calibri"/>
                <a:cs typeface="Calibri"/>
              </a:rPr>
              <a:t> </a:t>
            </a:r>
            <a:r>
              <a:rPr sz="2800" spc="-20" dirty="0">
                <a:solidFill>
                  <a:srgbClr val="292934"/>
                </a:solidFill>
                <a:latin typeface="Calibri"/>
                <a:cs typeface="Calibri"/>
              </a:rPr>
              <a:t>p</a:t>
            </a:r>
            <a:r>
              <a:rPr sz="2800" spc="-65" dirty="0">
                <a:solidFill>
                  <a:srgbClr val="292934"/>
                </a:solidFill>
                <a:latin typeface="Calibri"/>
                <a:cs typeface="Calibri"/>
              </a:rPr>
              <a:t>r</a:t>
            </a:r>
            <a:r>
              <a:rPr sz="2800" spc="-20" dirty="0">
                <a:solidFill>
                  <a:srgbClr val="292934"/>
                </a:solidFill>
                <a:latin typeface="Calibri"/>
                <a:cs typeface="Calibri"/>
              </a:rPr>
              <a:t>oje</a:t>
            </a:r>
            <a:r>
              <a:rPr sz="2800" spc="-5" dirty="0">
                <a:solidFill>
                  <a:srgbClr val="292934"/>
                </a:solidFill>
                <a:latin typeface="Calibri"/>
                <a:cs typeface="Calibri"/>
              </a:rPr>
              <a:t>c</a:t>
            </a:r>
            <a:r>
              <a:rPr sz="2800" spc="-10" dirty="0">
                <a:solidFill>
                  <a:srgbClr val="292934"/>
                </a:solidFill>
                <a:latin typeface="Calibri"/>
                <a:cs typeface="Calibri"/>
              </a:rPr>
              <a:t>ts.</a:t>
            </a:r>
            <a:r>
              <a:rPr sz="2800" spc="25" dirty="0">
                <a:solidFill>
                  <a:srgbClr val="292934"/>
                </a:solidFill>
                <a:latin typeface="Calibri"/>
                <a:cs typeface="Calibri"/>
              </a:rPr>
              <a:t> </a:t>
            </a:r>
            <a:r>
              <a:rPr sz="2800" spc="-20" dirty="0">
                <a:solidFill>
                  <a:srgbClr val="292934"/>
                </a:solidFill>
                <a:latin typeface="Calibri"/>
                <a:cs typeface="Calibri"/>
              </a:rPr>
              <a:t>Futu</a:t>
            </a:r>
            <a:r>
              <a:rPr sz="2800" spc="-55" dirty="0">
                <a:solidFill>
                  <a:srgbClr val="292934"/>
                </a:solidFill>
                <a:latin typeface="Calibri"/>
                <a:cs typeface="Calibri"/>
              </a:rPr>
              <a:t>r</a:t>
            </a:r>
            <a:r>
              <a:rPr sz="2800" spc="-15" dirty="0">
                <a:solidFill>
                  <a:srgbClr val="292934"/>
                </a:solidFill>
                <a:latin typeface="Calibri"/>
                <a:cs typeface="Calibri"/>
              </a:rPr>
              <a:t>e</a:t>
            </a:r>
            <a:r>
              <a:rPr sz="2800" spc="25" dirty="0">
                <a:solidFill>
                  <a:srgbClr val="292934"/>
                </a:solidFill>
                <a:latin typeface="Calibri"/>
                <a:cs typeface="Calibri"/>
              </a:rPr>
              <a:t> </a:t>
            </a:r>
            <a:r>
              <a:rPr sz="2800" spc="-35" dirty="0">
                <a:solidFill>
                  <a:srgbClr val="292934"/>
                </a:solidFill>
                <a:latin typeface="Calibri"/>
                <a:cs typeface="Calibri"/>
              </a:rPr>
              <a:t>a</a:t>
            </a:r>
            <a:r>
              <a:rPr sz="2800" spc="-50" dirty="0">
                <a:solidFill>
                  <a:srgbClr val="292934"/>
                </a:solidFill>
                <a:latin typeface="Calibri"/>
                <a:cs typeface="Calibri"/>
              </a:rPr>
              <a:t>w</a:t>
            </a:r>
            <a:r>
              <a:rPr sz="2800" spc="-15" dirty="0">
                <a:solidFill>
                  <a:srgbClr val="292934"/>
                </a:solidFill>
                <a:latin typeface="Calibri"/>
                <a:cs typeface="Calibri"/>
              </a:rPr>
              <a:t>a</a:t>
            </a:r>
            <a:r>
              <a:rPr sz="2800" spc="-50" dirty="0">
                <a:solidFill>
                  <a:srgbClr val="292934"/>
                </a:solidFill>
                <a:latin typeface="Calibri"/>
                <a:cs typeface="Calibri"/>
              </a:rPr>
              <a:t>r</a:t>
            </a:r>
            <a:r>
              <a:rPr sz="2800" spc="-20" dirty="0">
                <a:solidFill>
                  <a:srgbClr val="292934"/>
                </a:solidFill>
                <a:latin typeface="Calibri"/>
                <a:cs typeface="Calibri"/>
              </a:rPr>
              <a:t>d</a:t>
            </a:r>
            <a:r>
              <a:rPr sz="2800" spc="-15" dirty="0">
                <a:solidFill>
                  <a:srgbClr val="292934"/>
                </a:solidFill>
                <a:latin typeface="Calibri"/>
                <a:cs typeface="Calibri"/>
              </a:rPr>
              <a:t>s</a:t>
            </a:r>
            <a:r>
              <a:rPr sz="2800" spc="15" dirty="0">
                <a:solidFill>
                  <a:srgbClr val="292934"/>
                </a:solidFill>
                <a:latin typeface="Calibri"/>
                <a:cs typeface="Calibri"/>
              </a:rPr>
              <a:t> </a:t>
            </a:r>
            <a:r>
              <a:rPr sz="2800" spc="-20" dirty="0">
                <a:solidFill>
                  <a:srgbClr val="292934"/>
                </a:solidFill>
                <a:latin typeface="Calibri"/>
                <a:cs typeface="Calibri"/>
              </a:rPr>
              <a:t>depend o</a:t>
            </a:r>
            <a:r>
              <a:rPr sz="2800" spc="-15" dirty="0">
                <a:solidFill>
                  <a:srgbClr val="292934"/>
                </a:solidFill>
                <a:latin typeface="Calibri"/>
                <a:cs typeface="Calibri"/>
              </a:rPr>
              <a:t>n</a:t>
            </a:r>
            <a:r>
              <a:rPr sz="2800" spc="10" dirty="0">
                <a:solidFill>
                  <a:srgbClr val="292934"/>
                </a:solidFill>
                <a:latin typeface="Calibri"/>
                <a:cs typeface="Calibri"/>
              </a:rPr>
              <a:t> </a:t>
            </a:r>
            <a:r>
              <a:rPr sz="2800" spc="-15" dirty="0">
                <a:solidFill>
                  <a:srgbClr val="292934"/>
                </a:solidFill>
                <a:latin typeface="Calibri"/>
                <a:cs typeface="Calibri"/>
              </a:rPr>
              <a:t>annual</a:t>
            </a:r>
            <a:r>
              <a:rPr sz="2800" spc="10" dirty="0">
                <a:solidFill>
                  <a:srgbClr val="292934"/>
                </a:solidFill>
                <a:latin typeface="Calibri"/>
                <a:cs typeface="Calibri"/>
              </a:rPr>
              <a:t> </a:t>
            </a:r>
            <a:r>
              <a:rPr sz="2800" spc="-15" dirty="0">
                <a:solidFill>
                  <a:srgbClr val="292934"/>
                </a:solidFill>
                <a:latin typeface="Calibri"/>
                <a:cs typeface="Calibri"/>
              </a:rPr>
              <a:t>leg</a:t>
            </a:r>
            <a:r>
              <a:rPr sz="2800" spc="-25" dirty="0">
                <a:solidFill>
                  <a:srgbClr val="292934"/>
                </a:solidFill>
                <a:latin typeface="Calibri"/>
                <a:cs typeface="Calibri"/>
              </a:rPr>
              <a:t>i</a:t>
            </a:r>
            <a:r>
              <a:rPr sz="2800" spc="-15" dirty="0">
                <a:solidFill>
                  <a:srgbClr val="292934"/>
                </a:solidFill>
                <a:latin typeface="Calibri"/>
                <a:cs typeface="Calibri"/>
              </a:rPr>
              <a:t>sl</a:t>
            </a:r>
            <a:r>
              <a:rPr sz="2800" spc="-45" dirty="0">
                <a:solidFill>
                  <a:srgbClr val="292934"/>
                </a:solidFill>
                <a:latin typeface="Calibri"/>
                <a:cs typeface="Calibri"/>
              </a:rPr>
              <a:t>a</a:t>
            </a:r>
            <a:r>
              <a:rPr sz="2800" spc="-10" dirty="0">
                <a:solidFill>
                  <a:srgbClr val="292934"/>
                </a:solidFill>
                <a:latin typeface="Calibri"/>
                <a:cs typeface="Calibri"/>
              </a:rPr>
              <a:t>ti</a:t>
            </a:r>
            <a:r>
              <a:rPr sz="2800" spc="-50" dirty="0">
                <a:solidFill>
                  <a:srgbClr val="292934"/>
                </a:solidFill>
                <a:latin typeface="Calibri"/>
                <a:cs typeface="Calibri"/>
              </a:rPr>
              <a:t>v</a:t>
            </a:r>
            <a:r>
              <a:rPr sz="2800" spc="-15" dirty="0">
                <a:solidFill>
                  <a:srgbClr val="292934"/>
                </a:solidFill>
                <a:latin typeface="Calibri"/>
                <a:cs typeface="Calibri"/>
              </a:rPr>
              <a:t>e</a:t>
            </a:r>
            <a:r>
              <a:rPr sz="2800" dirty="0">
                <a:solidFill>
                  <a:srgbClr val="292934"/>
                </a:solidFill>
                <a:latin typeface="Calibri"/>
                <a:cs typeface="Calibri"/>
              </a:rPr>
              <a:t> </a:t>
            </a:r>
            <a:r>
              <a:rPr sz="2800" spc="-15" dirty="0">
                <a:solidFill>
                  <a:srgbClr val="292934"/>
                </a:solidFill>
                <a:latin typeface="Calibri"/>
                <a:cs typeface="Calibri"/>
              </a:rPr>
              <a:t>ap</a:t>
            </a:r>
            <a:r>
              <a:rPr sz="2800" spc="-30" dirty="0">
                <a:solidFill>
                  <a:srgbClr val="292934"/>
                </a:solidFill>
                <a:latin typeface="Calibri"/>
                <a:cs typeface="Calibri"/>
              </a:rPr>
              <a:t>p</a:t>
            </a:r>
            <a:r>
              <a:rPr sz="2800" spc="-65" dirty="0">
                <a:solidFill>
                  <a:srgbClr val="292934"/>
                </a:solidFill>
                <a:latin typeface="Calibri"/>
                <a:cs typeface="Calibri"/>
              </a:rPr>
              <a:t>r</a:t>
            </a:r>
            <a:r>
              <a:rPr sz="2800" spc="-20" dirty="0">
                <a:solidFill>
                  <a:srgbClr val="292934"/>
                </a:solidFill>
                <a:latin typeface="Calibri"/>
                <a:cs typeface="Calibri"/>
              </a:rPr>
              <a:t>opri</a:t>
            </a:r>
            <a:r>
              <a:rPr sz="2800" spc="-35" dirty="0">
                <a:solidFill>
                  <a:srgbClr val="292934"/>
                </a:solidFill>
                <a:latin typeface="Calibri"/>
                <a:cs typeface="Calibri"/>
              </a:rPr>
              <a:t>a</a:t>
            </a:r>
            <a:r>
              <a:rPr sz="2800" spc="-15" dirty="0">
                <a:solidFill>
                  <a:srgbClr val="292934"/>
                </a:solidFill>
                <a:latin typeface="Calibri"/>
                <a:cs typeface="Calibri"/>
              </a:rPr>
              <a:t>tio</a:t>
            </a:r>
            <a:r>
              <a:rPr sz="2800" spc="-25" dirty="0">
                <a:solidFill>
                  <a:srgbClr val="292934"/>
                </a:solidFill>
                <a:latin typeface="Calibri"/>
                <a:cs typeface="Calibri"/>
              </a:rPr>
              <a:t>n</a:t>
            </a:r>
            <a:r>
              <a:rPr sz="2800" spc="-10" dirty="0">
                <a:solidFill>
                  <a:srgbClr val="292934"/>
                </a:solidFill>
                <a:latin typeface="Calibri"/>
                <a:cs typeface="Calibri"/>
              </a:rPr>
              <a:t>,</a:t>
            </a:r>
            <a:r>
              <a:rPr sz="2800" spc="45" dirty="0">
                <a:solidFill>
                  <a:srgbClr val="292934"/>
                </a:solidFill>
                <a:latin typeface="Calibri"/>
                <a:cs typeface="Calibri"/>
              </a:rPr>
              <a:t> </a:t>
            </a:r>
            <a:r>
              <a:rPr sz="2800" spc="-20" dirty="0">
                <a:solidFill>
                  <a:srgbClr val="292934"/>
                </a:solidFill>
                <a:latin typeface="Calibri"/>
                <a:cs typeface="Calibri"/>
              </a:rPr>
              <a:t>bu</a:t>
            </a:r>
            <a:r>
              <a:rPr sz="2800" spc="-10" dirty="0">
                <a:solidFill>
                  <a:srgbClr val="292934"/>
                </a:solidFill>
                <a:latin typeface="Calibri"/>
                <a:cs typeface="Calibri"/>
              </a:rPr>
              <a:t>t</a:t>
            </a:r>
            <a:r>
              <a:rPr sz="2800" spc="15" dirty="0">
                <a:solidFill>
                  <a:srgbClr val="292934"/>
                </a:solidFill>
                <a:latin typeface="Calibri"/>
                <a:cs typeface="Calibri"/>
              </a:rPr>
              <a:t> </a:t>
            </a:r>
            <a:r>
              <a:rPr sz="2800" spc="-10" dirty="0">
                <a:solidFill>
                  <a:srgbClr val="292934"/>
                </a:solidFill>
                <a:latin typeface="Calibri"/>
                <a:cs typeface="Calibri"/>
              </a:rPr>
              <a:t>it</a:t>
            </a:r>
            <a:r>
              <a:rPr sz="2800" spc="-5" dirty="0">
                <a:solidFill>
                  <a:srgbClr val="292934"/>
                </a:solidFill>
                <a:latin typeface="Calibri"/>
                <a:cs typeface="Calibri"/>
              </a:rPr>
              <a:t> </a:t>
            </a:r>
            <a:r>
              <a:rPr sz="2800" spc="-10" dirty="0">
                <a:solidFill>
                  <a:srgbClr val="292934"/>
                </a:solidFill>
                <a:latin typeface="Calibri"/>
                <a:cs typeface="Calibri"/>
              </a:rPr>
              <a:t>i</a:t>
            </a:r>
            <a:r>
              <a:rPr sz="2800" spc="-15" dirty="0">
                <a:solidFill>
                  <a:srgbClr val="292934"/>
                </a:solidFill>
                <a:latin typeface="Calibri"/>
                <a:cs typeface="Calibri"/>
              </a:rPr>
              <a:t>s</a:t>
            </a:r>
            <a:r>
              <a:rPr sz="2800" spc="-10" dirty="0">
                <a:solidFill>
                  <a:srgbClr val="292934"/>
                </a:solidFill>
                <a:latin typeface="Calibri"/>
                <a:cs typeface="Calibri"/>
              </a:rPr>
              <a:t> a</a:t>
            </a:r>
            <a:r>
              <a:rPr sz="2800" spc="-45" dirty="0">
                <a:solidFill>
                  <a:srgbClr val="292934"/>
                </a:solidFill>
                <a:latin typeface="Calibri"/>
                <a:cs typeface="Calibri"/>
              </a:rPr>
              <a:t>n</a:t>
            </a:r>
            <a:r>
              <a:rPr sz="2800" dirty="0">
                <a:solidFill>
                  <a:srgbClr val="292934"/>
                </a:solidFill>
                <a:latin typeface="Calibri"/>
                <a:cs typeface="Calibri"/>
              </a:rPr>
              <a:t>t</a:t>
            </a:r>
            <a:r>
              <a:rPr sz="2800" spc="-10" dirty="0">
                <a:solidFill>
                  <a:srgbClr val="292934"/>
                </a:solidFill>
                <a:latin typeface="Calibri"/>
                <a:cs typeface="Calibri"/>
              </a:rPr>
              <a:t>i</a:t>
            </a:r>
            <a:r>
              <a:rPr sz="2800" dirty="0">
                <a:solidFill>
                  <a:srgbClr val="292934"/>
                </a:solidFill>
                <a:latin typeface="Calibri"/>
                <a:cs typeface="Calibri"/>
              </a:rPr>
              <a:t>ci</a:t>
            </a:r>
            <a:r>
              <a:rPr sz="2800" spc="-10" dirty="0">
                <a:solidFill>
                  <a:srgbClr val="292934"/>
                </a:solidFill>
                <a:latin typeface="Calibri"/>
                <a:cs typeface="Calibri"/>
              </a:rPr>
              <a:t>p</a:t>
            </a:r>
            <a:r>
              <a:rPr sz="2800" spc="-35" dirty="0">
                <a:solidFill>
                  <a:srgbClr val="292934"/>
                </a:solidFill>
                <a:latin typeface="Calibri"/>
                <a:cs typeface="Calibri"/>
              </a:rPr>
              <a:t>at</a:t>
            </a:r>
            <a:r>
              <a:rPr sz="2800" spc="-15" dirty="0">
                <a:solidFill>
                  <a:srgbClr val="292934"/>
                </a:solidFill>
                <a:latin typeface="Calibri"/>
                <a:cs typeface="Calibri"/>
              </a:rPr>
              <a:t>ed</a:t>
            </a:r>
            <a:r>
              <a:rPr sz="2800" dirty="0">
                <a:solidFill>
                  <a:srgbClr val="292934"/>
                </a:solidFill>
                <a:latin typeface="Calibri"/>
                <a:cs typeface="Calibri"/>
              </a:rPr>
              <a:t> </a:t>
            </a:r>
            <a:r>
              <a:rPr sz="2800" spc="-15" dirty="0">
                <a:solidFill>
                  <a:srgbClr val="292934"/>
                </a:solidFill>
                <a:latin typeface="Calibri"/>
                <a:cs typeface="Calibri"/>
              </a:rPr>
              <a:t>th</a:t>
            </a:r>
            <a:r>
              <a:rPr sz="2800" spc="-45" dirty="0">
                <a:solidFill>
                  <a:srgbClr val="292934"/>
                </a:solidFill>
                <a:latin typeface="Calibri"/>
                <a:cs typeface="Calibri"/>
              </a:rPr>
              <a:t>a</a:t>
            </a:r>
            <a:r>
              <a:rPr sz="2800" spc="-10" dirty="0">
                <a:solidFill>
                  <a:srgbClr val="292934"/>
                </a:solidFill>
                <a:latin typeface="Calibri"/>
                <a:cs typeface="Calibri"/>
              </a:rPr>
              <a:t>t</a:t>
            </a:r>
            <a:r>
              <a:rPr sz="2800" spc="10" dirty="0">
                <a:solidFill>
                  <a:srgbClr val="292934"/>
                </a:solidFill>
                <a:latin typeface="Calibri"/>
                <a:cs typeface="Calibri"/>
              </a:rPr>
              <a:t> </a:t>
            </a:r>
            <a:r>
              <a:rPr sz="2800" spc="-5" dirty="0">
                <a:solidFill>
                  <a:srgbClr val="292934"/>
                </a:solidFill>
                <a:latin typeface="Calibri"/>
                <a:cs typeface="Calibri"/>
              </a:rPr>
              <a:t>fu</a:t>
            </a:r>
            <a:r>
              <a:rPr sz="2800" spc="-15" dirty="0">
                <a:solidFill>
                  <a:srgbClr val="292934"/>
                </a:solidFill>
                <a:latin typeface="Calibri"/>
                <a:cs typeface="Calibri"/>
              </a:rPr>
              <a:t>n</a:t>
            </a:r>
            <a:r>
              <a:rPr sz="2800" spc="-5" dirty="0">
                <a:solidFill>
                  <a:srgbClr val="292934"/>
                </a:solidFill>
                <a:latin typeface="Calibri"/>
                <a:cs typeface="Calibri"/>
              </a:rPr>
              <a:t>d</a:t>
            </a:r>
            <a:r>
              <a:rPr sz="2800" spc="-15" dirty="0">
                <a:solidFill>
                  <a:srgbClr val="292934"/>
                </a:solidFill>
                <a:latin typeface="Calibri"/>
                <a:cs typeface="Calibri"/>
              </a:rPr>
              <a:t>i</a:t>
            </a:r>
            <a:r>
              <a:rPr sz="2800" spc="-20" dirty="0">
                <a:solidFill>
                  <a:srgbClr val="292934"/>
                </a:solidFill>
                <a:latin typeface="Calibri"/>
                <a:cs typeface="Calibri"/>
              </a:rPr>
              <a:t>n</a:t>
            </a:r>
            <a:r>
              <a:rPr sz="2800" spc="-15" dirty="0">
                <a:solidFill>
                  <a:srgbClr val="292934"/>
                </a:solidFill>
                <a:latin typeface="Calibri"/>
                <a:cs typeface="Calibri"/>
              </a:rPr>
              <a:t>g</a:t>
            </a:r>
            <a:r>
              <a:rPr sz="2800" spc="35" dirty="0">
                <a:solidFill>
                  <a:srgbClr val="292934"/>
                </a:solidFill>
                <a:latin typeface="Calibri"/>
                <a:cs typeface="Calibri"/>
              </a:rPr>
              <a:t> </a:t>
            </a:r>
            <a:r>
              <a:rPr sz="2800" dirty="0">
                <a:solidFill>
                  <a:srgbClr val="292934"/>
                </a:solidFill>
                <a:latin typeface="Calibri"/>
                <a:cs typeface="Calibri"/>
              </a:rPr>
              <a:t>wi</a:t>
            </a:r>
            <a:r>
              <a:rPr sz="2800" spc="-10" dirty="0">
                <a:solidFill>
                  <a:srgbClr val="292934"/>
                </a:solidFill>
                <a:latin typeface="Calibri"/>
                <a:cs typeface="Calibri"/>
              </a:rPr>
              <a:t>l</a:t>
            </a:r>
            <a:r>
              <a:rPr sz="2800" dirty="0">
                <a:solidFill>
                  <a:srgbClr val="292934"/>
                </a:solidFill>
                <a:latin typeface="Calibri"/>
                <a:cs typeface="Calibri"/>
              </a:rPr>
              <a:t>l </a:t>
            </a:r>
            <a:r>
              <a:rPr sz="2800" spc="-40" dirty="0">
                <a:solidFill>
                  <a:srgbClr val="292934"/>
                </a:solidFill>
                <a:latin typeface="Calibri"/>
                <a:cs typeface="Calibri"/>
              </a:rPr>
              <a:t>c</a:t>
            </a:r>
            <a:r>
              <a:rPr sz="2800" spc="-5" dirty="0">
                <a:solidFill>
                  <a:srgbClr val="292934"/>
                </a:solidFill>
                <a:latin typeface="Calibri"/>
                <a:cs typeface="Calibri"/>
              </a:rPr>
              <a:t>o</a:t>
            </a:r>
            <a:r>
              <a:rPr sz="2800" spc="-30" dirty="0">
                <a:solidFill>
                  <a:srgbClr val="292934"/>
                </a:solidFill>
                <a:latin typeface="Calibri"/>
                <a:cs typeface="Calibri"/>
              </a:rPr>
              <a:t>n</a:t>
            </a:r>
            <a:r>
              <a:rPr sz="2800" dirty="0">
                <a:solidFill>
                  <a:srgbClr val="292934"/>
                </a:solidFill>
                <a:latin typeface="Calibri"/>
                <a:cs typeface="Calibri"/>
              </a:rPr>
              <a:t>t</a:t>
            </a:r>
            <a:r>
              <a:rPr sz="2800" spc="-10" dirty="0">
                <a:solidFill>
                  <a:srgbClr val="292934"/>
                </a:solidFill>
                <a:latin typeface="Calibri"/>
                <a:cs typeface="Calibri"/>
              </a:rPr>
              <a:t>i</a:t>
            </a:r>
            <a:r>
              <a:rPr sz="2800" spc="-5" dirty="0">
                <a:solidFill>
                  <a:srgbClr val="292934"/>
                </a:solidFill>
                <a:latin typeface="Calibri"/>
                <a:cs typeface="Calibri"/>
              </a:rPr>
              <a:t>n</a:t>
            </a:r>
            <a:r>
              <a:rPr sz="2800" spc="-15" dirty="0">
                <a:solidFill>
                  <a:srgbClr val="292934"/>
                </a:solidFill>
                <a:latin typeface="Calibri"/>
                <a:cs typeface="Calibri"/>
              </a:rPr>
              <a:t>ue</a:t>
            </a:r>
            <a:r>
              <a:rPr sz="2800" spc="20" dirty="0">
                <a:solidFill>
                  <a:srgbClr val="292934"/>
                </a:solidFill>
                <a:latin typeface="Calibri"/>
                <a:cs typeface="Calibri"/>
              </a:rPr>
              <a:t> </a:t>
            </a:r>
            <a:r>
              <a:rPr sz="2800" spc="-35" dirty="0">
                <a:solidFill>
                  <a:srgbClr val="292934"/>
                </a:solidFill>
                <a:latin typeface="Calibri"/>
                <a:cs typeface="Calibri"/>
              </a:rPr>
              <a:t>a</a:t>
            </a:r>
            <a:r>
              <a:rPr sz="2800" spc="-10" dirty="0">
                <a:solidFill>
                  <a:srgbClr val="292934"/>
                </a:solidFill>
                <a:latin typeface="Calibri"/>
                <a:cs typeface="Calibri"/>
              </a:rPr>
              <a:t>t</a:t>
            </a:r>
            <a:r>
              <a:rPr sz="2800" spc="-5" dirty="0">
                <a:solidFill>
                  <a:srgbClr val="292934"/>
                </a:solidFill>
                <a:latin typeface="Calibri"/>
                <a:cs typeface="Calibri"/>
              </a:rPr>
              <a:t> </a:t>
            </a:r>
            <a:r>
              <a:rPr sz="2800" spc="-15" dirty="0">
                <a:solidFill>
                  <a:srgbClr val="292934"/>
                </a:solidFill>
                <a:latin typeface="Calibri"/>
                <a:cs typeface="Calibri"/>
              </a:rPr>
              <a:t>the</a:t>
            </a:r>
            <a:r>
              <a:rPr sz="2800" spc="5" dirty="0">
                <a:solidFill>
                  <a:srgbClr val="292934"/>
                </a:solidFill>
                <a:latin typeface="Calibri"/>
                <a:cs typeface="Calibri"/>
              </a:rPr>
              <a:t> </a:t>
            </a:r>
            <a:r>
              <a:rPr sz="2800" spc="-25" dirty="0">
                <a:solidFill>
                  <a:srgbClr val="292934"/>
                </a:solidFill>
                <a:latin typeface="Calibri"/>
                <a:cs typeface="Calibri"/>
              </a:rPr>
              <a:t>same</a:t>
            </a:r>
            <a:r>
              <a:rPr sz="2800" spc="-15" dirty="0">
                <a:solidFill>
                  <a:srgbClr val="292934"/>
                </a:solidFill>
                <a:latin typeface="Calibri"/>
                <a:cs typeface="Calibri"/>
              </a:rPr>
              <a:t> app</a:t>
            </a:r>
            <a:r>
              <a:rPr sz="2800" spc="-70" dirty="0">
                <a:solidFill>
                  <a:srgbClr val="292934"/>
                </a:solidFill>
                <a:latin typeface="Calibri"/>
                <a:cs typeface="Calibri"/>
              </a:rPr>
              <a:t>r</a:t>
            </a:r>
            <a:r>
              <a:rPr sz="2800" spc="-75" dirty="0">
                <a:solidFill>
                  <a:srgbClr val="292934"/>
                </a:solidFill>
                <a:latin typeface="Calibri"/>
                <a:cs typeface="Calibri"/>
              </a:rPr>
              <a:t>o</a:t>
            </a:r>
            <a:r>
              <a:rPr sz="2800" spc="-20" dirty="0">
                <a:solidFill>
                  <a:srgbClr val="292934"/>
                </a:solidFill>
                <a:latin typeface="Calibri"/>
                <a:cs typeface="Calibri"/>
              </a:rPr>
              <a:t>xim</a:t>
            </a:r>
            <a:r>
              <a:rPr sz="2800" spc="-40" dirty="0">
                <a:solidFill>
                  <a:srgbClr val="292934"/>
                </a:solidFill>
                <a:latin typeface="Calibri"/>
                <a:cs typeface="Calibri"/>
              </a:rPr>
              <a:t>a</a:t>
            </a:r>
            <a:r>
              <a:rPr sz="2800" spc="-35" dirty="0">
                <a:solidFill>
                  <a:srgbClr val="292934"/>
                </a:solidFill>
                <a:latin typeface="Calibri"/>
                <a:cs typeface="Calibri"/>
              </a:rPr>
              <a:t>t</a:t>
            </a:r>
            <a:r>
              <a:rPr sz="2800" spc="-15" dirty="0">
                <a:solidFill>
                  <a:srgbClr val="292934"/>
                </a:solidFill>
                <a:latin typeface="Calibri"/>
                <a:cs typeface="Calibri"/>
              </a:rPr>
              <a:t>e</a:t>
            </a:r>
            <a:r>
              <a:rPr sz="2800" spc="10" dirty="0">
                <a:solidFill>
                  <a:srgbClr val="292934"/>
                </a:solidFill>
                <a:latin typeface="Calibri"/>
                <a:cs typeface="Calibri"/>
              </a:rPr>
              <a:t> </a:t>
            </a:r>
            <a:r>
              <a:rPr sz="2800" spc="-10" dirty="0">
                <a:solidFill>
                  <a:srgbClr val="292934"/>
                </a:solidFill>
                <a:latin typeface="Calibri"/>
                <a:cs typeface="Calibri"/>
              </a:rPr>
              <a:t>l</a:t>
            </a:r>
            <a:r>
              <a:rPr sz="2800" spc="-35" dirty="0">
                <a:solidFill>
                  <a:srgbClr val="292934"/>
                </a:solidFill>
                <a:latin typeface="Calibri"/>
                <a:cs typeface="Calibri"/>
              </a:rPr>
              <a:t>e</a:t>
            </a:r>
            <a:r>
              <a:rPr sz="2800" spc="-45" dirty="0">
                <a:solidFill>
                  <a:srgbClr val="292934"/>
                </a:solidFill>
                <a:latin typeface="Calibri"/>
                <a:cs typeface="Calibri"/>
              </a:rPr>
              <a:t>v</a:t>
            </a:r>
            <a:r>
              <a:rPr sz="2800" spc="-15" dirty="0">
                <a:solidFill>
                  <a:srgbClr val="292934"/>
                </a:solidFill>
                <a:latin typeface="Calibri"/>
                <a:cs typeface="Calibri"/>
              </a:rPr>
              <a:t>el</a:t>
            </a:r>
            <a:r>
              <a:rPr sz="2800" spc="-25" dirty="0">
                <a:solidFill>
                  <a:srgbClr val="292934"/>
                </a:solidFill>
                <a:latin typeface="Calibri"/>
                <a:cs typeface="Calibri"/>
              </a:rPr>
              <a:t>s</a:t>
            </a:r>
            <a:r>
              <a:rPr sz="2800" dirty="0">
                <a:solidFill>
                  <a:srgbClr val="292934"/>
                </a:solidFill>
                <a:latin typeface="Calibri"/>
                <a:cs typeface="Calibri"/>
              </a:rPr>
              <a:t>.</a:t>
            </a:r>
            <a:endParaRPr sz="2800" dirty="0">
              <a:latin typeface="Calibri"/>
              <a:cs typeface="Calibri"/>
            </a:endParaRPr>
          </a:p>
          <a:p>
            <a:pPr marL="577850" indent="-349250" algn="just">
              <a:lnSpc>
                <a:spcPct val="100000"/>
              </a:lnSpc>
              <a:spcBef>
                <a:spcPts val="1800"/>
              </a:spcBef>
              <a:buClr>
                <a:schemeClr val="accent6">
                  <a:lumMod val="50000"/>
                </a:schemeClr>
              </a:buClr>
              <a:buSzPct val="75000"/>
              <a:buFont typeface="Wingdings" panose="05000000000000000000" pitchFamily="2" charset="2"/>
              <a:buChar char="v"/>
              <a:tabLst>
                <a:tab pos="685800" algn="l"/>
              </a:tabLst>
            </a:pPr>
            <a:r>
              <a:rPr sz="2800" spc="-20" dirty="0">
                <a:solidFill>
                  <a:srgbClr val="292934"/>
                </a:solidFill>
                <a:latin typeface="Calibri"/>
                <a:cs typeface="Calibri"/>
              </a:rPr>
              <a:t>Thi</a:t>
            </a:r>
            <a:r>
              <a:rPr sz="2800" spc="-15" dirty="0">
                <a:solidFill>
                  <a:srgbClr val="292934"/>
                </a:solidFill>
                <a:latin typeface="Calibri"/>
                <a:cs typeface="Calibri"/>
              </a:rPr>
              <a:t>s</a:t>
            </a:r>
            <a:r>
              <a:rPr sz="2800" spc="10" dirty="0">
                <a:solidFill>
                  <a:srgbClr val="292934"/>
                </a:solidFill>
                <a:latin typeface="Calibri"/>
                <a:cs typeface="Calibri"/>
              </a:rPr>
              <a:t> </a:t>
            </a:r>
            <a:r>
              <a:rPr sz="2800" spc="-15" dirty="0">
                <a:solidFill>
                  <a:srgbClr val="292934"/>
                </a:solidFill>
                <a:latin typeface="Calibri"/>
                <a:cs typeface="Calibri"/>
              </a:rPr>
              <a:t>RFP</a:t>
            </a:r>
            <a:r>
              <a:rPr sz="2800" spc="20" dirty="0">
                <a:solidFill>
                  <a:srgbClr val="292934"/>
                </a:solidFill>
                <a:latin typeface="Calibri"/>
                <a:cs typeface="Calibri"/>
              </a:rPr>
              <a:t> </a:t>
            </a:r>
            <a:r>
              <a:rPr sz="2800" spc="-35" dirty="0">
                <a:solidFill>
                  <a:srgbClr val="292934"/>
                </a:solidFill>
                <a:latin typeface="Calibri"/>
                <a:cs typeface="Calibri"/>
              </a:rPr>
              <a:t>c</a:t>
            </a:r>
            <a:r>
              <a:rPr sz="2800" spc="-25" dirty="0">
                <a:solidFill>
                  <a:srgbClr val="292934"/>
                </a:solidFill>
                <a:latin typeface="Calibri"/>
                <a:cs typeface="Calibri"/>
              </a:rPr>
              <a:t>o</a:t>
            </a:r>
            <a:r>
              <a:rPr sz="2800" spc="-45" dirty="0">
                <a:solidFill>
                  <a:srgbClr val="292934"/>
                </a:solidFill>
                <a:latin typeface="Calibri"/>
                <a:cs typeface="Calibri"/>
              </a:rPr>
              <a:t>v</a:t>
            </a:r>
            <a:r>
              <a:rPr sz="2800" spc="-15" dirty="0">
                <a:solidFill>
                  <a:srgbClr val="292934"/>
                </a:solidFill>
                <a:latin typeface="Calibri"/>
                <a:cs typeface="Calibri"/>
              </a:rPr>
              <a:t>e</a:t>
            </a:r>
            <a:r>
              <a:rPr sz="2800" spc="-65" dirty="0">
                <a:solidFill>
                  <a:srgbClr val="292934"/>
                </a:solidFill>
                <a:latin typeface="Calibri"/>
                <a:cs typeface="Calibri"/>
              </a:rPr>
              <a:t>r</a:t>
            </a:r>
            <a:r>
              <a:rPr sz="2800" spc="-15" dirty="0">
                <a:solidFill>
                  <a:srgbClr val="292934"/>
                </a:solidFill>
                <a:latin typeface="Calibri"/>
                <a:cs typeface="Calibri"/>
              </a:rPr>
              <a:t>s</a:t>
            </a:r>
            <a:r>
              <a:rPr sz="2800" spc="-5" dirty="0">
                <a:solidFill>
                  <a:srgbClr val="292934"/>
                </a:solidFill>
                <a:latin typeface="Calibri"/>
                <a:cs typeface="Calibri"/>
              </a:rPr>
              <a:t> </a:t>
            </a:r>
            <a:r>
              <a:rPr sz="2800" spc="-15" dirty="0">
                <a:solidFill>
                  <a:srgbClr val="292934"/>
                </a:solidFill>
                <a:latin typeface="Calibri"/>
                <a:cs typeface="Calibri"/>
              </a:rPr>
              <a:t>a</a:t>
            </a:r>
            <a:r>
              <a:rPr sz="2800" spc="5" dirty="0">
                <a:solidFill>
                  <a:srgbClr val="292934"/>
                </a:solidFill>
                <a:latin typeface="Calibri"/>
                <a:cs typeface="Calibri"/>
              </a:rPr>
              <a:t> </a:t>
            </a:r>
            <a:r>
              <a:rPr lang="en-US" sz="2800" spc="-15" dirty="0">
                <a:solidFill>
                  <a:srgbClr val="292934"/>
                </a:solidFill>
                <a:latin typeface="Calibri"/>
                <a:cs typeface="Calibri"/>
              </a:rPr>
              <a:t>five-year</a:t>
            </a:r>
            <a:r>
              <a:rPr sz="2800" spc="-5" dirty="0">
                <a:solidFill>
                  <a:srgbClr val="292934"/>
                </a:solidFill>
                <a:latin typeface="Calibri"/>
                <a:cs typeface="Calibri"/>
              </a:rPr>
              <a:t> </a:t>
            </a:r>
            <a:r>
              <a:rPr sz="2800" spc="-20" dirty="0">
                <a:solidFill>
                  <a:srgbClr val="292934"/>
                </a:solidFill>
                <a:latin typeface="Calibri"/>
                <a:cs typeface="Calibri"/>
              </a:rPr>
              <a:t>fund</a:t>
            </a:r>
            <a:r>
              <a:rPr sz="2800" spc="-25" dirty="0">
                <a:solidFill>
                  <a:srgbClr val="292934"/>
                </a:solidFill>
                <a:latin typeface="Calibri"/>
                <a:cs typeface="Calibri"/>
              </a:rPr>
              <a:t>i</a:t>
            </a:r>
            <a:r>
              <a:rPr sz="2800" spc="-20" dirty="0">
                <a:solidFill>
                  <a:srgbClr val="292934"/>
                </a:solidFill>
                <a:latin typeface="Calibri"/>
                <a:cs typeface="Calibri"/>
              </a:rPr>
              <a:t>n</a:t>
            </a:r>
            <a:r>
              <a:rPr sz="2800" spc="-15" dirty="0">
                <a:solidFill>
                  <a:srgbClr val="292934"/>
                </a:solidFill>
                <a:latin typeface="Calibri"/>
                <a:cs typeface="Calibri"/>
              </a:rPr>
              <a:t>g</a:t>
            </a:r>
            <a:r>
              <a:rPr sz="2800" spc="35" dirty="0">
                <a:solidFill>
                  <a:srgbClr val="292934"/>
                </a:solidFill>
                <a:latin typeface="Calibri"/>
                <a:cs typeface="Calibri"/>
              </a:rPr>
              <a:t> </a:t>
            </a:r>
            <a:r>
              <a:rPr sz="2800" spc="-15" dirty="0">
                <a:solidFill>
                  <a:srgbClr val="292934"/>
                </a:solidFill>
                <a:latin typeface="Calibri"/>
                <a:cs typeface="Calibri"/>
              </a:rPr>
              <a:t>c</a:t>
            </a:r>
            <a:r>
              <a:rPr sz="2800" spc="-55" dirty="0">
                <a:solidFill>
                  <a:srgbClr val="292934"/>
                </a:solidFill>
                <a:latin typeface="Calibri"/>
                <a:cs typeface="Calibri"/>
              </a:rPr>
              <a:t>y</a:t>
            </a:r>
            <a:r>
              <a:rPr sz="2800" spc="-15" dirty="0">
                <a:solidFill>
                  <a:srgbClr val="292934"/>
                </a:solidFill>
                <a:latin typeface="Calibri"/>
                <a:cs typeface="Calibri"/>
              </a:rPr>
              <a:t>cle</a:t>
            </a:r>
            <a:r>
              <a:rPr sz="2800" dirty="0">
                <a:solidFill>
                  <a:srgbClr val="292934"/>
                </a:solidFill>
                <a:latin typeface="Calibri"/>
                <a:cs typeface="Calibri"/>
              </a:rPr>
              <a:t> </a:t>
            </a:r>
            <a:r>
              <a:rPr sz="2800" spc="-15" dirty="0">
                <a:solidFill>
                  <a:srgbClr val="292934"/>
                </a:solidFill>
                <a:latin typeface="Calibri"/>
                <a:cs typeface="Calibri"/>
              </a:rPr>
              <a:t>f</a:t>
            </a:r>
            <a:r>
              <a:rPr sz="2800" spc="-60" dirty="0">
                <a:solidFill>
                  <a:srgbClr val="292934"/>
                </a:solidFill>
                <a:latin typeface="Calibri"/>
                <a:cs typeface="Calibri"/>
              </a:rPr>
              <a:t>r</a:t>
            </a:r>
            <a:r>
              <a:rPr sz="2800" spc="-20" dirty="0">
                <a:solidFill>
                  <a:srgbClr val="292934"/>
                </a:solidFill>
                <a:latin typeface="Calibri"/>
                <a:cs typeface="Calibri"/>
              </a:rPr>
              <a:t>o</a:t>
            </a:r>
            <a:r>
              <a:rPr sz="2800" spc="-25" dirty="0">
                <a:solidFill>
                  <a:srgbClr val="292934"/>
                </a:solidFill>
                <a:latin typeface="Calibri"/>
                <a:cs typeface="Calibri"/>
              </a:rPr>
              <a:t>m</a:t>
            </a:r>
            <a:r>
              <a:rPr sz="2800" spc="15" dirty="0">
                <a:solidFill>
                  <a:srgbClr val="292934"/>
                </a:solidFill>
                <a:latin typeface="Calibri"/>
                <a:cs typeface="Calibri"/>
              </a:rPr>
              <a:t> </a:t>
            </a:r>
            <a:r>
              <a:rPr lang="en-US" sz="2800" spc="-15" dirty="0">
                <a:solidFill>
                  <a:srgbClr val="292934"/>
                </a:solidFill>
                <a:latin typeface="Calibri"/>
                <a:cs typeface="Calibri"/>
              </a:rPr>
              <a:t>Ju</a:t>
            </a:r>
            <a:r>
              <a:rPr lang="en-US" sz="2800" spc="-25" dirty="0">
                <a:solidFill>
                  <a:srgbClr val="292934"/>
                </a:solidFill>
                <a:latin typeface="Calibri"/>
                <a:cs typeface="Calibri"/>
              </a:rPr>
              <a:t>l</a:t>
            </a:r>
            <a:r>
              <a:rPr lang="en-US" sz="2800" spc="-15" dirty="0">
                <a:solidFill>
                  <a:srgbClr val="292934"/>
                </a:solidFill>
                <a:latin typeface="Calibri"/>
                <a:cs typeface="Calibri"/>
              </a:rPr>
              <a:t>y</a:t>
            </a:r>
            <a:r>
              <a:rPr lang="en-US" sz="2800" spc="15" dirty="0">
                <a:solidFill>
                  <a:srgbClr val="292934"/>
                </a:solidFill>
                <a:latin typeface="Calibri"/>
                <a:cs typeface="Calibri"/>
              </a:rPr>
              <a:t> </a:t>
            </a:r>
            <a:r>
              <a:rPr lang="en-US" sz="2800" spc="-15" dirty="0">
                <a:solidFill>
                  <a:srgbClr val="292934"/>
                </a:solidFill>
                <a:latin typeface="Calibri"/>
                <a:cs typeface="Calibri"/>
              </a:rPr>
              <a:t>1,</a:t>
            </a:r>
            <a:r>
              <a:rPr lang="en-US" sz="2800" dirty="0">
                <a:latin typeface="Calibri"/>
                <a:cs typeface="Calibri"/>
              </a:rPr>
              <a:t> </a:t>
            </a:r>
            <a:r>
              <a:rPr lang="en-US" sz="2800" spc="-15" dirty="0">
                <a:solidFill>
                  <a:srgbClr val="292934"/>
                </a:solidFill>
                <a:latin typeface="Calibri"/>
                <a:cs typeface="Calibri"/>
              </a:rPr>
              <a:t>2025</a:t>
            </a:r>
            <a:r>
              <a:rPr lang="en-US" sz="2800" spc="-10" dirty="0">
                <a:solidFill>
                  <a:srgbClr val="292934"/>
                </a:solidFill>
                <a:latin typeface="Calibri"/>
                <a:cs typeface="Calibri"/>
              </a:rPr>
              <a:t>,</a:t>
            </a:r>
            <a:r>
              <a:rPr lang="en-US" sz="2800" spc="30" dirty="0">
                <a:solidFill>
                  <a:srgbClr val="292934"/>
                </a:solidFill>
                <a:latin typeface="Calibri"/>
                <a:cs typeface="Calibri"/>
              </a:rPr>
              <a:t> </a:t>
            </a:r>
            <a:r>
              <a:rPr lang="en-US" sz="2800" spc="-15" dirty="0">
                <a:solidFill>
                  <a:srgbClr val="292934"/>
                </a:solidFill>
                <a:latin typeface="Calibri"/>
                <a:cs typeface="Calibri"/>
              </a:rPr>
              <a:t>th</a:t>
            </a:r>
            <a:r>
              <a:rPr lang="en-US" sz="2800" spc="-70" dirty="0">
                <a:solidFill>
                  <a:srgbClr val="292934"/>
                </a:solidFill>
                <a:latin typeface="Calibri"/>
                <a:cs typeface="Calibri"/>
              </a:rPr>
              <a:t>r</a:t>
            </a:r>
            <a:r>
              <a:rPr lang="en-US" sz="2800" spc="-20" dirty="0">
                <a:solidFill>
                  <a:srgbClr val="292934"/>
                </a:solidFill>
                <a:latin typeface="Calibri"/>
                <a:cs typeface="Calibri"/>
              </a:rPr>
              <a:t>oug</a:t>
            </a:r>
            <a:r>
              <a:rPr lang="en-US" sz="2800" spc="-15" dirty="0">
                <a:solidFill>
                  <a:srgbClr val="292934"/>
                </a:solidFill>
                <a:latin typeface="Calibri"/>
                <a:cs typeface="Calibri"/>
              </a:rPr>
              <a:t>h</a:t>
            </a:r>
            <a:r>
              <a:rPr lang="en-US" sz="2800" spc="30" dirty="0">
                <a:solidFill>
                  <a:srgbClr val="292934"/>
                </a:solidFill>
                <a:latin typeface="Calibri"/>
                <a:cs typeface="Calibri"/>
              </a:rPr>
              <a:t> </a:t>
            </a:r>
            <a:r>
              <a:rPr lang="en-US" sz="2800" spc="-10" dirty="0">
                <a:solidFill>
                  <a:srgbClr val="292934"/>
                </a:solidFill>
                <a:latin typeface="Calibri"/>
                <a:cs typeface="Calibri"/>
              </a:rPr>
              <a:t>J</a:t>
            </a:r>
            <a:r>
              <a:rPr lang="en-US" sz="2800" spc="-30" dirty="0">
                <a:solidFill>
                  <a:srgbClr val="292934"/>
                </a:solidFill>
                <a:latin typeface="Calibri"/>
                <a:cs typeface="Calibri"/>
              </a:rPr>
              <a:t>u</a:t>
            </a:r>
            <a:r>
              <a:rPr lang="en-US" sz="2800" spc="-20" dirty="0">
                <a:solidFill>
                  <a:srgbClr val="292934"/>
                </a:solidFill>
                <a:latin typeface="Calibri"/>
                <a:cs typeface="Calibri"/>
              </a:rPr>
              <a:t>n</a:t>
            </a:r>
            <a:r>
              <a:rPr lang="en-US" sz="2800" spc="-15" dirty="0">
                <a:solidFill>
                  <a:srgbClr val="292934"/>
                </a:solidFill>
                <a:latin typeface="Calibri"/>
                <a:cs typeface="Calibri"/>
              </a:rPr>
              <a:t>e</a:t>
            </a:r>
            <a:r>
              <a:rPr lang="en-US" sz="2800" spc="15" dirty="0">
                <a:solidFill>
                  <a:srgbClr val="292934"/>
                </a:solidFill>
                <a:latin typeface="Calibri"/>
                <a:cs typeface="Calibri"/>
              </a:rPr>
              <a:t> </a:t>
            </a:r>
            <a:r>
              <a:rPr lang="en-US" sz="2800" spc="-15" dirty="0">
                <a:solidFill>
                  <a:srgbClr val="292934"/>
                </a:solidFill>
                <a:latin typeface="Calibri"/>
                <a:cs typeface="Calibri"/>
              </a:rPr>
              <a:t>30,</a:t>
            </a:r>
            <a:r>
              <a:rPr lang="en-US" sz="2800" spc="15" dirty="0">
                <a:solidFill>
                  <a:srgbClr val="292934"/>
                </a:solidFill>
                <a:latin typeface="Calibri"/>
                <a:cs typeface="Calibri"/>
              </a:rPr>
              <a:t> </a:t>
            </a:r>
            <a:r>
              <a:rPr lang="en-US" sz="2800" spc="-15" dirty="0">
                <a:solidFill>
                  <a:srgbClr val="292934"/>
                </a:solidFill>
                <a:latin typeface="Calibri"/>
                <a:cs typeface="Calibri"/>
              </a:rPr>
              <a:t>2030</a:t>
            </a:r>
            <a:r>
              <a:rPr lang="en-US" sz="2800" dirty="0">
                <a:solidFill>
                  <a:srgbClr val="292934"/>
                </a:solidFill>
                <a:latin typeface="Calibri"/>
                <a:cs typeface="Calibri"/>
              </a:rPr>
              <a:t>.</a:t>
            </a:r>
          </a:p>
          <a:p>
            <a:pPr marL="577850" indent="-349250" algn="just">
              <a:spcBef>
                <a:spcPts val="1800"/>
              </a:spcBef>
              <a:buClr>
                <a:schemeClr val="accent6">
                  <a:lumMod val="50000"/>
                </a:schemeClr>
              </a:buClr>
              <a:buSzPct val="75000"/>
              <a:buFont typeface="Wingdings" panose="05000000000000000000" pitchFamily="2" charset="2"/>
              <a:buChar char="v"/>
              <a:tabLst>
                <a:tab pos="685800" algn="l"/>
              </a:tabLst>
            </a:pPr>
            <a:r>
              <a:rPr lang="en-US" sz="2800" spc="-20" dirty="0">
                <a:latin typeface="Calibri"/>
                <a:cs typeface="Calibri"/>
              </a:rPr>
              <a:t>The</a:t>
            </a:r>
            <a:r>
              <a:rPr lang="en-US" sz="2800" spc="-50" dirty="0">
                <a:latin typeface="Calibri"/>
                <a:cs typeface="Calibri"/>
              </a:rPr>
              <a:t>r</a:t>
            </a:r>
            <a:r>
              <a:rPr lang="en-US" sz="2800" spc="-15" dirty="0">
                <a:latin typeface="Calibri"/>
                <a:cs typeface="Calibri"/>
              </a:rPr>
              <a:t>e</a:t>
            </a:r>
            <a:r>
              <a:rPr lang="en-US" sz="2800" spc="30" dirty="0">
                <a:latin typeface="Calibri"/>
                <a:cs typeface="Calibri"/>
              </a:rPr>
              <a:t> </a:t>
            </a:r>
            <a:r>
              <a:rPr lang="en-US" sz="2800" spc="-10" dirty="0">
                <a:latin typeface="Calibri"/>
                <a:cs typeface="Calibri"/>
              </a:rPr>
              <a:t>is</a:t>
            </a:r>
            <a:r>
              <a:rPr lang="en-US" sz="2800" spc="-5" dirty="0">
                <a:latin typeface="Calibri"/>
                <a:cs typeface="Calibri"/>
              </a:rPr>
              <a:t> </a:t>
            </a:r>
            <a:r>
              <a:rPr lang="en-US" sz="2800" spc="-15" dirty="0">
                <a:latin typeface="Calibri"/>
                <a:cs typeface="Calibri"/>
              </a:rPr>
              <a:t>a</a:t>
            </a:r>
            <a:r>
              <a:rPr lang="en-US" sz="2800" spc="10" dirty="0">
                <a:latin typeface="Calibri"/>
                <a:cs typeface="Calibri"/>
              </a:rPr>
              <a:t> </a:t>
            </a:r>
            <a:r>
              <a:rPr lang="en-US" sz="2800" b="1" spc="-20" dirty="0">
                <a:solidFill>
                  <a:schemeClr val="accent6"/>
                </a:solidFill>
                <a:latin typeface="Calibri"/>
                <a:cs typeface="Calibri"/>
              </a:rPr>
              <a:t>25%</a:t>
            </a:r>
            <a:r>
              <a:rPr lang="en-US" sz="2800" b="1" spc="10" dirty="0">
                <a:solidFill>
                  <a:schemeClr val="accent6"/>
                </a:solidFill>
                <a:latin typeface="Calibri"/>
                <a:cs typeface="Calibri"/>
              </a:rPr>
              <a:t> </a:t>
            </a:r>
            <a:r>
              <a:rPr lang="en-US" sz="2800" b="1" spc="-25" dirty="0">
                <a:solidFill>
                  <a:schemeClr val="accent6"/>
                </a:solidFill>
                <a:latin typeface="Calibri"/>
                <a:cs typeface="Calibri"/>
              </a:rPr>
              <a:t>m</a:t>
            </a:r>
            <a:r>
              <a:rPr lang="en-US" sz="2800" b="1" spc="-40" dirty="0">
                <a:solidFill>
                  <a:schemeClr val="accent6"/>
                </a:solidFill>
                <a:latin typeface="Calibri"/>
                <a:cs typeface="Calibri"/>
              </a:rPr>
              <a:t>a</a:t>
            </a:r>
            <a:r>
              <a:rPr lang="en-US" sz="2800" b="1" spc="-45" dirty="0">
                <a:solidFill>
                  <a:schemeClr val="accent6"/>
                </a:solidFill>
                <a:latin typeface="Calibri"/>
                <a:cs typeface="Calibri"/>
              </a:rPr>
              <a:t>t</a:t>
            </a:r>
            <a:r>
              <a:rPr lang="en-US" sz="2800" b="1" spc="-20" dirty="0">
                <a:solidFill>
                  <a:schemeClr val="accent6"/>
                </a:solidFill>
                <a:latin typeface="Calibri"/>
                <a:cs typeface="Calibri"/>
              </a:rPr>
              <a:t>c</a:t>
            </a:r>
            <a:r>
              <a:rPr lang="en-US" sz="2800" b="1" spc="-15" dirty="0">
                <a:solidFill>
                  <a:schemeClr val="accent6"/>
                </a:solidFill>
                <a:latin typeface="Calibri"/>
                <a:cs typeface="Calibri"/>
              </a:rPr>
              <a:t>h</a:t>
            </a:r>
            <a:r>
              <a:rPr lang="en-US" sz="2800" b="1" spc="5" dirty="0">
                <a:solidFill>
                  <a:schemeClr val="accent6"/>
                </a:solidFill>
                <a:latin typeface="Calibri"/>
                <a:cs typeface="Calibri"/>
              </a:rPr>
              <a:t> </a:t>
            </a:r>
            <a:r>
              <a:rPr lang="en-US" sz="2800" spc="-45" dirty="0">
                <a:latin typeface="Calibri"/>
                <a:cs typeface="Calibri"/>
              </a:rPr>
              <a:t>r</a:t>
            </a:r>
            <a:r>
              <a:rPr lang="en-US" sz="2800" spc="-20" dirty="0">
                <a:latin typeface="Calibri"/>
                <a:cs typeface="Calibri"/>
              </a:rPr>
              <a:t>equi</a:t>
            </a:r>
            <a:r>
              <a:rPr lang="en-US" sz="2800" spc="-45" dirty="0">
                <a:latin typeface="Calibri"/>
                <a:cs typeface="Calibri"/>
              </a:rPr>
              <a:t>r</a:t>
            </a:r>
            <a:r>
              <a:rPr lang="en-US" sz="2800" spc="-20" dirty="0">
                <a:latin typeface="Calibri"/>
                <a:cs typeface="Calibri"/>
              </a:rPr>
              <a:t>e</a:t>
            </a:r>
            <a:r>
              <a:rPr lang="en-US" sz="2800" spc="-15" dirty="0">
                <a:latin typeface="Calibri"/>
                <a:cs typeface="Calibri"/>
              </a:rPr>
              <a:t>d</a:t>
            </a:r>
            <a:r>
              <a:rPr lang="en-US" sz="2800" spc="45" dirty="0">
                <a:latin typeface="Calibri"/>
                <a:cs typeface="Calibri"/>
              </a:rPr>
              <a:t> </a:t>
            </a:r>
            <a:r>
              <a:rPr lang="en-US" sz="2800" spc="-60" dirty="0">
                <a:latin typeface="Calibri"/>
                <a:cs typeface="Calibri"/>
              </a:rPr>
              <a:t>f</a:t>
            </a:r>
            <a:r>
              <a:rPr lang="en-US" sz="2800" spc="-15" dirty="0">
                <a:latin typeface="Calibri"/>
                <a:cs typeface="Calibri"/>
              </a:rPr>
              <a:t>or</a:t>
            </a:r>
            <a:r>
              <a:rPr lang="en-US" sz="2800" spc="5" dirty="0">
                <a:latin typeface="Calibri"/>
                <a:cs typeface="Calibri"/>
              </a:rPr>
              <a:t> </a:t>
            </a:r>
            <a:r>
              <a:rPr lang="en-US" sz="2800" spc="-20" dirty="0">
                <a:latin typeface="Calibri"/>
                <a:cs typeface="Calibri"/>
              </a:rPr>
              <a:t>eac</a:t>
            </a:r>
            <a:r>
              <a:rPr lang="en-US" sz="2800" spc="-15" dirty="0">
                <a:latin typeface="Calibri"/>
                <a:cs typeface="Calibri"/>
              </a:rPr>
              <a:t>h</a:t>
            </a:r>
            <a:r>
              <a:rPr lang="en-US" sz="2800" spc="20" dirty="0">
                <a:latin typeface="Calibri"/>
                <a:cs typeface="Calibri"/>
              </a:rPr>
              <a:t> </a:t>
            </a:r>
            <a:r>
              <a:rPr lang="en-US" sz="2800" spc="-60" dirty="0">
                <a:latin typeface="Calibri"/>
                <a:cs typeface="Calibri"/>
              </a:rPr>
              <a:t>y</a:t>
            </a:r>
            <a:r>
              <a:rPr lang="en-US" sz="2800" spc="-20" dirty="0">
                <a:latin typeface="Calibri"/>
                <a:cs typeface="Calibri"/>
              </a:rPr>
              <a:t>ea</a:t>
            </a:r>
            <a:r>
              <a:rPr lang="en-US" sz="2800" spc="-10" dirty="0">
                <a:latin typeface="Calibri"/>
                <a:cs typeface="Calibri"/>
              </a:rPr>
              <a:t>r</a:t>
            </a:r>
            <a:r>
              <a:rPr lang="en-US" sz="2800" spc="35" dirty="0">
                <a:latin typeface="Calibri"/>
                <a:cs typeface="Calibri"/>
              </a:rPr>
              <a:t> </a:t>
            </a:r>
            <a:r>
              <a:rPr lang="en-US" sz="2800" spc="-15" dirty="0">
                <a:latin typeface="Calibri"/>
                <a:cs typeface="Calibri"/>
              </a:rPr>
              <a:t>of</a:t>
            </a:r>
            <a:r>
              <a:rPr lang="en-US" sz="2800" spc="-10" dirty="0">
                <a:latin typeface="Calibri"/>
                <a:cs typeface="Calibri"/>
              </a:rPr>
              <a:t> </a:t>
            </a:r>
            <a:r>
              <a:rPr lang="en-US" sz="2800" spc="-20" dirty="0">
                <a:latin typeface="Calibri"/>
                <a:cs typeface="Calibri"/>
              </a:rPr>
              <a:t>fundi</a:t>
            </a:r>
            <a:r>
              <a:rPr lang="en-US" sz="2800" spc="-15" dirty="0">
                <a:latin typeface="Calibri"/>
                <a:cs typeface="Calibri"/>
              </a:rPr>
              <a:t>ng</a:t>
            </a:r>
            <a:r>
              <a:rPr lang="en-US" sz="2800" dirty="0">
                <a:latin typeface="Calibri"/>
                <a:cs typeface="Calibri"/>
              </a:rPr>
              <a:t> </a:t>
            </a:r>
            <a:r>
              <a:rPr lang="en-US" sz="2800" spc="-5" dirty="0">
                <a:latin typeface="Calibri"/>
                <a:cs typeface="Calibri"/>
              </a:rPr>
              <a:t>f</a:t>
            </a:r>
            <a:r>
              <a:rPr lang="en-US" sz="2800" spc="-35" dirty="0">
                <a:latin typeface="Calibri"/>
                <a:cs typeface="Calibri"/>
              </a:rPr>
              <a:t>r</a:t>
            </a:r>
            <a:r>
              <a:rPr lang="en-US" sz="2800" spc="-20" dirty="0">
                <a:latin typeface="Calibri"/>
                <a:cs typeface="Calibri"/>
              </a:rPr>
              <a:t>om</a:t>
            </a:r>
            <a:r>
              <a:rPr lang="en-US" sz="2800" dirty="0">
                <a:latin typeface="Calibri"/>
                <a:cs typeface="Calibri"/>
              </a:rPr>
              <a:t> </a:t>
            </a:r>
            <a:r>
              <a:rPr lang="en-US" sz="2800" spc="-15" dirty="0">
                <a:latin typeface="Calibri"/>
                <a:cs typeface="Calibri"/>
              </a:rPr>
              <a:t>a</a:t>
            </a:r>
            <a:r>
              <a:rPr lang="en-US" sz="2800" spc="-70" dirty="0">
                <a:latin typeface="Calibri"/>
                <a:cs typeface="Calibri"/>
              </a:rPr>
              <a:t>n</a:t>
            </a:r>
            <a:r>
              <a:rPr lang="en-US" sz="2800" spc="-15" dirty="0">
                <a:latin typeface="Calibri"/>
                <a:cs typeface="Calibri"/>
              </a:rPr>
              <a:t>y</a:t>
            </a:r>
            <a:r>
              <a:rPr lang="en-US" sz="2800" spc="5" dirty="0">
                <a:latin typeface="Calibri"/>
                <a:cs typeface="Calibri"/>
              </a:rPr>
              <a:t> </a:t>
            </a:r>
            <a:r>
              <a:rPr lang="en-US" sz="2800" spc="-20" dirty="0">
                <a:latin typeface="Calibri"/>
                <a:cs typeface="Calibri"/>
              </a:rPr>
              <a:t>c</a:t>
            </a:r>
            <a:r>
              <a:rPr lang="en-US" sz="2800" spc="-25" dirty="0">
                <a:latin typeface="Calibri"/>
                <a:cs typeface="Calibri"/>
              </a:rPr>
              <a:t>o</a:t>
            </a:r>
            <a:r>
              <a:rPr lang="en-US" sz="2800" spc="-20" dirty="0">
                <a:latin typeface="Calibri"/>
                <a:cs typeface="Calibri"/>
              </a:rPr>
              <a:t>mbin</a:t>
            </a:r>
            <a:r>
              <a:rPr lang="en-US" sz="2800" spc="-35" dirty="0">
                <a:latin typeface="Calibri"/>
                <a:cs typeface="Calibri"/>
              </a:rPr>
              <a:t>a</a:t>
            </a:r>
            <a:r>
              <a:rPr lang="en-US" sz="2800" spc="-10" dirty="0">
                <a:latin typeface="Calibri"/>
                <a:cs typeface="Calibri"/>
              </a:rPr>
              <a:t>ti</a:t>
            </a:r>
            <a:r>
              <a:rPr lang="en-US" sz="2800" spc="-25" dirty="0">
                <a:latin typeface="Calibri"/>
                <a:cs typeface="Calibri"/>
              </a:rPr>
              <a:t>o</a:t>
            </a:r>
            <a:r>
              <a:rPr lang="en-US" sz="2800" spc="-15" dirty="0">
                <a:latin typeface="Calibri"/>
                <a:cs typeface="Calibri"/>
              </a:rPr>
              <a:t>n</a:t>
            </a:r>
            <a:r>
              <a:rPr lang="en-US" sz="2800" spc="10" dirty="0">
                <a:latin typeface="Calibri"/>
                <a:cs typeface="Calibri"/>
              </a:rPr>
              <a:t> </a:t>
            </a:r>
            <a:r>
              <a:rPr lang="en-US" sz="2800" spc="-15" dirty="0">
                <a:latin typeface="Calibri"/>
                <a:cs typeface="Calibri"/>
              </a:rPr>
              <a:t>of</a:t>
            </a:r>
            <a:r>
              <a:rPr lang="en-US" sz="2800" spc="-5" dirty="0">
                <a:latin typeface="Calibri"/>
                <a:cs typeface="Calibri"/>
              </a:rPr>
              <a:t> </a:t>
            </a:r>
            <a:r>
              <a:rPr lang="en-US" sz="2800" spc="-15" dirty="0">
                <a:latin typeface="Calibri"/>
                <a:cs typeface="Calibri"/>
              </a:rPr>
              <a:t>in</a:t>
            </a:r>
            <a:r>
              <a:rPr lang="en-US" sz="2800" spc="-60" dirty="0">
                <a:latin typeface="Calibri"/>
                <a:cs typeface="Calibri"/>
              </a:rPr>
              <a:t>s</a:t>
            </a:r>
            <a:r>
              <a:rPr lang="en-US" sz="2800" spc="-15" dirty="0">
                <a:latin typeface="Calibri"/>
                <a:cs typeface="Calibri"/>
              </a:rPr>
              <a:t>titut</a:t>
            </a:r>
            <a:r>
              <a:rPr lang="en-US" sz="2800" spc="-20" dirty="0">
                <a:latin typeface="Calibri"/>
                <a:cs typeface="Calibri"/>
              </a:rPr>
              <a:t>i</a:t>
            </a:r>
            <a:r>
              <a:rPr lang="en-US" sz="2800" spc="-15" dirty="0">
                <a:latin typeface="Calibri"/>
                <a:cs typeface="Calibri"/>
              </a:rPr>
              <a:t>on</a:t>
            </a:r>
            <a:r>
              <a:rPr lang="en-US" sz="2800" spc="-30" dirty="0">
                <a:latin typeface="Calibri"/>
                <a:cs typeface="Calibri"/>
              </a:rPr>
              <a:t>a</a:t>
            </a:r>
            <a:r>
              <a:rPr lang="en-US" sz="2800" spc="-10" dirty="0">
                <a:latin typeface="Calibri"/>
                <a:cs typeface="Calibri"/>
              </a:rPr>
              <a:t>l</a:t>
            </a:r>
            <a:r>
              <a:rPr lang="en-US" sz="2800" spc="-15" dirty="0">
                <a:latin typeface="Calibri"/>
                <a:cs typeface="Calibri"/>
              </a:rPr>
              <a:t> and</a:t>
            </a:r>
            <a:r>
              <a:rPr lang="en-US" sz="2800" spc="-85" dirty="0">
                <a:latin typeface="Calibri"/>
                <a:cs typeface="Calibri"/>
              </a:rPr>
              <a:t>/</a:t>
            </a:r>
            <a:r>
              <a:rPr lang="en-US" sz="2800" spc="-15" dirty="0">
                <a:latin typeface="Calibri"/>
                <a:cs typeface="Calibri"/>
              </a:rPr>
              <a:t>or</a:t>
            </a:r>
            <a:r>
              <a:rPr lang="en-US" sz="2800" spc="5" dirty="0">
                <a:latin typeface="Calibri"/>
                <a:cs typeface="Calibri"/>
              </a:rPr>
              <a:t> </a:t>
            </a:r>
            <a:r>
              <a:rPr lang="en-US" sz="2800" spc="-15" dirty="0">
                <a:latin typeface="Calibri"/>
                <a:cs typeface="Calibri"/>
              </a:rPr>
              <a:t>other</a:t>
            </a:r>
            <a:r>
              <a:rPr lang="en-US" sz="2800" dirty="0">
                <a:latin typeface="Calibri"/>
                <a:cs typeface="Calibri"/>
              </a:rPr>
              <a:t> </a:t>
            </a:r>
            <a:r>
              <a:rPr lang="en-US" sz="2800" spc="-15" dirty="0">
                <a:latin typeface="Calibri"/>
                <a:cs typeface="Calibri"/>
              </a:rPr>
              <a:t>non-</a:t>
            </a:r>
            <a:r>
              <a:rPr lang="en-US" sz="2800" spc="-20" dirty="0">
                <a:latin typeface="Calibri"/>
                <a:cs typeface="Calibri"/>
              </a:rPr>
              <a:t>NY</a:t>
            </a:r>
            <a:r>
              <a:rPr lang="en-US" sz="2800" spc="15" dirty="0">
                <a:latin typeface="Calibri"/>
                <a:cs typeface="Calibri"/>
              </a:rPr>
              <a:t> </a:t>
            </a:r>
            <a:r>
              <a:rPr lang="en-US" sz="2800" spc="-55" dirty="0">
                <a:latin typeface="Calibri"/>
                <a:cs typeface="Calibri"/>
              </a:rPr>
              <a:t>s</a:t>
            </a:r>
            <a:r>
              <a:rPr lang="en-US" sz="2800" spc="-35" dirty="0">
                <a:latin typeface="Calibri"/>
                <a:cs typeface="Calibri"/>
              </a:rPr>
              <a:t>t</a:t>
            </a:r>
            <a:r>
              <a:rPr lang="en-US" sz="2800" spc="-40" dirty="0">
                <a:latin typeface="Calibri"/>
                <a:cs typeface="Calibri"/>
              </a:rPr>
              <a:t>a</a:t>
            </a:r>
            <a:r>
              <a:rPr lang="en-US" sz="2800" spc="-45" dirty="0">
                <a:latin typeface="Calibri"/>
                <a:cs typeface="Calibri"/>
              </a:rPr>
              <a:t>t</a:t>
            </a:r>
            <a:r>
              <a:rPr lang="en-US" sz="2800" spc="-15" dirty="0">
                <a:latin typeface="Calibri"/>
                <a:cs typeface="Calibri"/>
              </a:rPr>
              <a:t>e</a:t>
            </a:r>
            <a:r>
              <a:rPr lang="en-US" sz="2800" spc="20" dirty="0">
                <a:latin typeface="Calibri"/>
                <a:cs typeface="Calibri"/>
              </a:rPr>
              <a:t> </a:t>
            </a:r>
            <a:r>
              <a:rPr lang="en-US" sz="2800" spc="-20" dirty="0">
                <a:latin typeface="Calibri"/>
                <a:cs typeface="Calibri"/>
              </a:rPr>
              <a:t>fund</a:t>
            </a:r>
            <a:r>
              <a:rPr lang="en-US" sz="2800" spc="-5" dirty="0">
                <a:latin typeface="Calibri"/>
                <a:cs typeface="Calibri"/>
              </a:rPr>
              <a:t>s</a:t>
            </a:r>
            <a:r>
              <a:rPr lang="en-US" sz="2800" spc="-10" dirty="0">
                <a:latin typeface="Calibri"/>
                <a:cs typeface="Calibri"/>
              </a:rPr>
              <a:t>.</a:t>
            </a:r>
            <a:endParaRPr lang="en-US" sz="2800" dirty="0">
              <a:latin typeface="Calibri"/>
              <a:cs typeface="Calibri"/>
            </a:endParaRPr>
          </a:p>
        </p:txBody>
      </p:sp>
      <p:pic>
        <p:nvPicPr>
          <p:cNvPr id="8" name="Audio 7">
            <a:hlinkClick r:id="" action="ppaction://media"/>
            <a:extLst>
              <a:ext uri="{FF2B5EF4-FFF2-40B4-BE49-F238E27FC236}">
                <a16:creationId xmlns:a16="http://schemas.microsoft.com/office/drawing/2014/main" id="{56C3D9FA-99C5-D6F9-C08F-3A53525B8B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676"/>
    </mc:Choice>
    <mc:Fallback>
      <p:transition spd="slow" advTm="44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1398" y="325756"/>
            <a:ext cx="6553099" cy="923355"/>
          </a:xfrm>
          <a:prstGeom prst="rect">
            <a:avLst/>
          </a:prstGeom>
        </p:spPr>
        <p:txBody>
          <a:bodyPr vert="horz" wrap="square" lIns="0" tIns="304825" rIns="0" bIns="0" rtlCol="0">
            <a:spAutoFit/>
          </a:bodyPr>
          <a:lstStyle/>
          <a:p>
            <a:pPr marL="733425" indent="-620713">
              <a:lnSpc>
                <a:spcPct val="100000"/>
              </a:lnSpc>
            </a:pPr>
            <a:r>
              <a:rPr sz="4000" b="1" dirty="0"/>
              <a:t>Appl</a:t>
            </a:r>
            <a:r>
              <a:rPr sz="4000" b="1" spc="-20" dirty="0"/>
              <a:t>i</a:t>
            </a:r>
            <a:r>
              <a:rPr sz="4000" b="1" spc="-60" dirty="0"/>
              <a:t>c</a:t>
            </a:r>
            <a:r>
              <a:rPr sz="4000" b="1" spc="-55" dirty="0"/>
              <a:t>a</a:t>
            </a:r>
            <a:r>
              <a:rPr sz="4000" b="1" dirty="0"/>
              <a:t>tion</a:t>
            </a:r>
            <a:r>
              <a:rPr sz="4000" b="1" spc="-15" dirty="0"/>
              <a:t> </a:t>
            </a:r>
            <a:r>
              <a:rPr sz="4000" b="1" spc="-5" dirty="0"/>
              <a:t>Submis</a:t>
            </a:r>
            <a:r>
              <a:rPr sz="4000" b="1" spc="-10" dirty="0"/>
              <a:t>s</a:t>
            </a:r>
            <a:r>
              <a:rPr sz="4000" b="1" dirty="0"/>
              <a:t>ion</a:t>
            </a:r>
          </a:p>
        </p:txBody>
      </p:sp>
      <p:sp>
        <p:nvSpPr>
          <p:cNvPr id="3" name="object 3"/>
          <p:cNvSpPr/>
          <p:nvPr/>
        </p:nvSpPr>
        <p:spPr>
          <a:xfrm>
            <a:off x="308610" y="325756"/>
            <a:ext cx="1143000" cy="1219200"/>
          </a:xfrm>
          <a:prstGeom prst="rect">
            <a:avLst/>
          </a:prstGeom>
          <a:blipFill>
            <a:blip r:embed="rId5"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57E9DDE3-28D5-CF73-A65A-F17832626006}"/>
              </a:ext>
            </a:extLst>
          </p:cNvPr>
          <p:cNvSpPr txBox="1"/>
          <p:nvPr/>
        </p:nvSpPr>
        <p:spPr>
          <a:xfrm>
            <a:off x="228600" y="1371600"/>
            <a:ext cx="8686800" cy="5632376"/>
          </a:xfrm>
          <a:prstGeom prst="rect">
            <a:avLst/>
          </a:prstGeom>
          <a:noFill/>
        </p:spPr>
        <p:txBody>
          <a:bodyPr wrap="square" lIns="91440" tIns="45720" rIns="91440" bIns="45720" anchor="t">
            <a:spAutoFit/>
          </a:bodyPr>
          <a:lstStyle/>
          <a:p>
            <a:pPr marL="0" marR="0">
              <a:lnSpc>
                <a:spcPct val="107000"/>
              </a:lnSpc>
              <a:spcBef>
                <a:spcPts val="0"/>
              </a:spcBef>
              <a:spcAft>
                <a:spcPts val="800"/>
              </a:spcAft>
            </a:pPr>
            <a:r>
              <a:rPr lang="en-US" sz="1600" dirty="0">
                <a:effectLst/>
                <a:latin typeface="Calibri"/>
                <a:ea typeface="Calibri"/>
                <a:cs typeface="Arial"/>
              </a:rPr>
              <a:t>New applicants for the STEP grant and current grantees must create and test or only test their </a:t>
            </a:r>
            <a:r>
              <a:rPr lang="en-US" sz="1600" dirty="0" err="1">
                <a:effectLst/>
                <a:latin typeface="Calibri"/>
                <a:ea typeface="Calibri"/>
                <a:cs typeface="Arial"/>
              </a:rPr>
              <a:t>GoAnywhere</a:t>
            </a:r>
            <a:r>
              <a:rPr lang="en-US" sz="1600" dirty="0">
                <a:effectLst/>
                <a:latin typeface="Calibri"/>
                <a:ea typeface="Calibri"/>
                <a:cs typeface="Arial"/>
              </a:rPr>
              <a:t> accounts respectively by </a:t>
            </a:r>
            <a:r>
              <a:rPr lang="en-US" sz="1600" b="1" dirty="0">
                <a:solidFill>
                  <a:schemeClr val="accent6"/>
                </a:solidFill>
                <a:effectLst/>
                <a:latin typeface="Calibri"/>
                <a:ea typeface="Calibri"/>
                <a:cs typeface="Arial"/>
              </a:rPr>
              <a:t>November 13, 2024</a:t>
            </a:r>
            <a:r>
              <a:rPr lang="en-US" sz="1600" dirty="0">
                <a:effectLst/>
                <a:latin typeface="Calibri"/>
                <a:ea typeface="Calibri"/>
                <a:cs typeface="Arial"/>
              </a:rPr>
              <a:t>, to be able to submit the grant application. Applicants without access to </a:t>
            </a:r>
            <a:r>
              <a:rPr lang="en-US" sz="1600" dirty="0" err="1">
                <a:effectLst/>
                <a:latin typeface="Calibri"/>
                <a:ea typeface="Calibri"/>
                <a:cs typeface="Arial"/>
              </a:rPr>
              <a:t>GoAnywhere</a:t>
            </a:r>
            <a:r>
              <a:rPr lang="en-US" sz="1600" dirty="0">
                <a:effectLst/>
                <a:latin typeface="Calibri"/>
                <a:ea typeface="Calibri"/>
                <a:cs typeface="Arial"/>
              </a:rPr>
              <a:t> should send an email to </a:t>
            </a:r>
            <a:r>
              <a:rPr lang="en-US" sz="1600" u="sng" dirty="0">
                <a:solidFill>
                  <a:srgbClr val="0563C1"/>
                </a:solidFill>
                <a:effectLst/>
                <a:latin typeface="Calibri"/>
                <a:ea typeface="Calibri"/>
                <a:cs typeface="Arial"/>
                <a:hlinkClick r:id="rId6"/>
              </a:rPr>
              <a:t>steprfp@nysed.gov</a:t>
            </a:r>
            <a:r>
              <a:rPr lang="en-US" sz="1600" dirty="0">
                <a:effectLst/>
                <a:latin typeface="Calibri"/>
                <a:ea typeface="Calibri"/>
                <a:cs typeface="Arial"/>
              </a:rPr>
              <a:t> to request access.</a:t>
            </a:r>
          </a:p>
          <a:p>
            <a:pPr marL="0" marR="0" algn="just">
              <a:spcBef>
                <a:spcPts val="0"/>
              </a:spcBef>
              <a:spcAft>
                <a:spcPts val="0"/>
              </a:spcAft>
            </a:pPr>
            <a:r>
              <a:rPr lang="en-US" sz="1600" dirty="0">
                <a:solidFill>
                  <a:srgbClr val="000000"/>
                </a:solidFill>
                <a:effectLst/>
                <a:latin typeface="Calibri"/>
                <a:ea typeface="Calibri"/>
                <a:cs typeface="Calibri"/>
              </a:rPr>
              <a:t>Please submit the complete application on </a:t>
            </a:r>
            <a:r>
              <a:rPr lang="en-US" sz="1600" dirty="0" err="1">
                <a:solidFill>
                  <a:srgbClr val="000000"/>
                </a:solidFill>
                <a:effectLst/>
                <a:latin typeface="Calibri"/>
                <a:ea typeface="Calibri"/>
                <a:cs typeface="Calibri"/>
              </a:rPr>
              <a:t>GoAnywhere</a:t>
            </a:r>
            <a:r>
              <a:rPr lang="en-US" sz="1600" dirty="0">
                <a:solidFill>
                  <a:srgbClr val="000000"/>
                </a:solidFill>
                <a:effectLst/>
                <a:latin typeface="Calibri"/>
                <a:ea typeface="Calibri"/>
                <a:cs typeface="Calibri"/>
              </a:rPr>
              <a:t> at </a:t>
            </a:r>
            <a:r>
              <a:rPr lang="en-US" sz="1600" u="sng" dirty="0">
                <a:solidFill>
                  <a:srgbClr val="000000"/>
                </a:solidFill>
                <a:effectLst/>
                <a:latin typeface="Calibri"/>
                <a:ea typeface="Calibri"/>
                <a:cs typeface="Calibri"/>
                <a:hlinkClick r:id="rId7"/>
              </a:rPr>
              <a:t>GoAnywhere Website Login</a:t>
            </a:r>
            <a:r>
              <a:rPr lang="en-US" sz="1600" dirty="0">
                <a:solidFill>
                  <a:srgbClr val="000000"/>
                </a:solidFill>
                <a:effectLst/>
                <a:latin typeface="Calibri"/>
                <a:ea typeface="Calibri"/>
                <a:cs typeface="Calibri"/>
              </a:rPr>
              <a:t> by </a:t>
            </a:r>
          </a:p>
          <a:p>
            <a:pPr marL="0" marR="0" algn="just">
              <a:spcBef>
                <a:spcPts val="0"/>
              </a:spcBef>
              <a:spcAft>
                <a:spcPts val="0"/>
              </a:spcAft>
            </a:pPr>
            <a:r>
              <a:rPr lang="en-US" sz="1600" b="1" dirty="0">
                <a:solidFill>
                  <a:schemeClr val="accent6"/>
                </a:solidFill>
                <a:effectLst/>
                <a:latin typeface="Calibri"/>
                <a:ea typeface="Calibri"/>
                <a:cs typeface="Calibri"/>
              </a:rPr>
              <a:t>November </a:t>
            </a:r>
            <a:r>
              <a:rPr lang="en-US" sz="1600" b="1" dirty="0">
                <a:solidFill>
                  <a:schemeClr val="accent6"/>
                </a:solidFill>
                <a:latin typeface="Calibri"/>
                <a:ea typeface="Calibri"/>
                <a:cs typeface="Calibri"/>
              </a:rPr>
              <a:t>26</a:t>
            </a:r>
            <a:r>
              <a:rPr lang="en-US" sz="1600" b="1" dirty="0">
                <a:solidFill>
                  <a:schemeClr val="accent6"/>
                </a:solidFill>
                <a:effectLst/>
                <a:latin typeface="Calibri"/>
                <a:ea typeface="Calibri"/>
                <a:cs typeface="Calibri"/>
              </a:rPr>
              <a:t>, 2024</a:t>
            </a:r>
            <a:r>
              <a:rPr lang="en-US" sz="1600" dirty="0">
                <a:solidFill>
                  <a:srgbClr val="000000"/>
                </a:solidFill>
                <a:effectLst/>
                <a:latin typeface="Calibri"/>
                <a:ea typeface="Calibri"/>
                <a:cs typeface="Calibri"/>
              </a:rPr>
              <a:t>, as follows: </a:t>
            </a:r>
          </a:p>
          <a:p>
            <a:pPr marL="342900" marR="0" lvl="0" indent="-342900" algn="just">
              <a:spcBef>
                <a:spcPts val="0"/>
              </a:spcBef>
              <a:buClr>
                <a:srgbClr val="000000"/>
              </a:buClr>
              <a:buSzPts val="1150"/>
              <a:buFont typeface="Wingdings" pitchFamily="2" charset="2"/>
              <a:buChar char="v"/>
            </a:pPr>
            <a:r>
              <a:rPr lang="en-US" sz="1400" b="1" dirty="0">
                <a:solidFill>
                  <a:schemeClr val="accent6"/>
                </a:solidFill>
                <a:effectLst/>
                <a:latin typeface="Calibri"/>
                <a:ea typeface="Calibri"/>
                <a:cs typeface="Calibri"/>
              </a:rPr>
              <a:t>Proposal Narrative</a:t>
            </a:r>
            <a:r>
              <a:rPr lang="en-US" sz="1400" dirty="0">
                <a:solidFill>
                  <a:srgbClr val="000000"/>
                </a:solidFill>
                <a:effectLst/>
                <a:latin typeface="Calibri"/>
                <a:ea typeface="Calibri"/>
                <a:cs typeface="Calibri"/>
              </a:rPr>
              <a:t> application and any attachments in Word and/or searchable/editable PDF files. </a:t>
            </a:r>
          </a:p>
          <a:p>
            <a:pPr marL="342900" marR="0" lvl="0" indent="-342900" algn="just">
              <a:spcBef>
                <a:spcPts val="0"/>
              </a:spcBef>
              <a:buClr>
                <a:srgbClr val="000000"/>
              </a:buClr>
              <a:buSzPts val="1150"/>
              <a:buFont typeface="Wingdings" pitchFamily="2" charset="2"/>
              <a:buChar char="v"/>
            </a:pPr>
            <a:r>
              <a:rPr lang="en-US" sz="1400" b="1" dirty="0">
                <a:solidFill>
                  <a:schemeClr val="accent6"/>
                </a:solidFill>
                <a:effectLst/>
                <a:latin typeface="Calibri"/>
                <a:ea typeface="Calibri"/>
                <a:cs typeface="Calibri"/>
              </a:rPr>
              <a:t>Work Plan</a:t>
            </a:r>
            <a:r>
              <a:rPr lang="en-US" sz="1400" b="1" dirty="0">
                <a:solidFill>
                  <a:schemeClr val="accent6"/>
                </a:solidFill>
                <a:latin typeface="Calibri"/>
                <a:ea typeface="Calibri"/>
                <a:cs typeface="Calibri"/>
              </a:rPr>
              <a:t>:</a:t>
            </a:r>
            <a:r>
              <a:rPr lang="en-US" sz="1400" b="1" dirty="0">
                <a:solidFill>
                  <a:schemeClr val="accent6"/>
                </a:solidFill>
                <a:effectLst/>
                <a:latin typeface="Calibri"/>
                <a:ea typeface="Calibri"/>
                <a:cs typeface="Calibri"/>
              </a:rPr>
              <a:t> </a:t>
            </a:r>
            <a:r>
              <a:rPr lang="en-US" sz="1400" dirty="0">
                <a:solidFill>
                  <a:srgbClr val="000000"/>
                </a:solidFill>
                <a:effectLst/>
                <a:latin typeface="Calibri"/>
                <a:ea typeface="Calibri"/>
                <a:cs typeface="Calibri"/>
              </a:rPr>
              <a:t>Use the template posted with the RFP. The work plan includes all five years of the program.</a:t>
            </a:r>
          </a:p>
          <a:p>
            <a:pPr marL="342900" marR="0" lvl="0" indent="-342900" algn="just">
              <a:spcBef>
                <a:spcPts val="0"/>
              </a:spcBef>
              <a:buClr>
                <a:srgbClr val="000000"/>
              </a:buClr>
              <a:buSzPts val="1150"/>
              <a:buFont typeface="Wingdings" pitchFamily="2" charset="2"/>
              <a:buChar char="v"/>
            </a:pPr>
            <a:r>
              <a:rPr lang="en-US" sz="1400" u="sng" dirty="0">
                <a:solidFill>
                  <a:srgbClr val="000000"/>
                </a:solidFill>
                <a:effectLst/>
                <a:latin typeface="Calibri" panose="020F0502020204030204" pitchFamily="34" charset="0"/>
                <a:ea typeface="Calibri" panose="020F0502020204030204" pitchFamily="34" charset="0"/>
                <a:hlinkClick r:id="rId8"/>
              </a:rPr>
              <a:t>FS-10 budget form</a:t>
            </a:r>
            <a:r>
              <a:rPr lang="en-US" sz="1400" dirty="0">
                <a:solidFill>
                  <a:srgbClr val="000000"/>
                </a:solidFill>
                <a:effectLst/>
                <a:latin typeface="Calibri" panose="020F0502020204030204" pitchFamily="34" charset="0"/>
                <a:ea typeface="Calibri" panose="020F0502020204030204" pitchFamily="34" charset="0"/>
              </a:rPr>
              <a:t>. Non-Profit and For-Profit applicants should complete and </a:t>
            </a:r>
            <a:r>
              <a:rPr lang="en-US" sz="1400" dirty="0">
                <a:solidFill>
                  <a:schemeClr val="accent6"/>
                </a:solidFill>
                <a:effectLst/>
                <a:latin typeface="Calibri" panose="020F0502020204030204" pitchFamily="34" charset="0"/>
                <a:ea typeface="Calibri" panose="020F0502020204030204" pitchFamily="34" charset="0"/>
              </a:rPr>
              <a:t>submit </a:t>
            </a:r>
            <a:r>
              <a:rPr lang="en-US" sz="1400" b="1" dirty="0">
                <a:solidFill>
                  <a:schemeClr val="accent6"/>
                </a:solidFill>
                <a:effectLst/>
                <a:latin typeface="Calibri" panose="020F0502020204030204" pitchFamily="34" charset="0"/>
                <a:ea typeface="Calibri" panose="020F0502020204030204" pitchFamily="34" charset="0"/>
              </a:rPr>
              <a:t>five (5) separate FS-10 budgets (</a:t>
            </a:r>
            <a:r>
              <a:rPr lang="en-US" sz="1400" dirty="0">
                <a:solidFill>
                  <a:schemeClr val="accent6"/>
                </a:solidFill>
                <a:effectLst/>
                <a:latin typeface="Calibri" panose="020F0502020204030204" pitchFamily="34" charset="0"/>
                <a:ea typeface="Calibri" panose="020F0502020204030204" pitchFamily="34" charset="0"/>
              </a:rPr>
              <a:t>one for each year of the grant cycle). </a:t>
            </a:r>
            <a:r>
              <a:rPr lang="en-US" sz="1400" b="1" dirty="0">
                <a:solidFill>
                  <a:schemeClr val="accent6"/>
                </a:solidFill>
                <a:effectLst/>
                <a:latin typeface="Calibri" panose="020F0502020204030204" pitchFamily="34" charset="0"/>
                <a:ea typeface="Calibri" panose="020F0502020204030204" pitchFamily="34" charset="0"/>
              </a:rPr>
              <a:t>Utilize the Excel version of the FS-10</a:t>
            </a:r>
            <a:r>
              <a:rPr lang="en-US" sz="1400" dirty="0">
                <a:effectLst/>
                <a:latin typeface="Calibri" panose="020F0502020204030204" pitchFamily="34" charset="0"/>
                <a:ea typeface="Calibri" panose="020F0502020204030204" pitchFamily="34" charset="0"/>
              </a:rPr>
              <a:t>.</a:t>
            </a:r>
          </a:p>
          <a:p>
            <a:pPr marL="342900" marR="228600" lvl="0" indent="-342900" algn="just">
              <a:lnSpc>
                <a:spcPct val="107000"/>
              </a:lnSpc>
              <a:spcBef>
                <a:spcPts val="0"/>
              </a:spcBef>
              <a:buClr>
                <a:srgbClr val="000000"/>
              </a:buClr>
              <a:buSzPts val="1150"/>
              <a:buFont typeface="Wingdings" pitchFamily="2" charset="2"/>
              <a:buChar char="v"/>
            </a:pPr>
            <a:r>
              <a:rPr lang="en-US" sz="1400" b="1" dirty="0">
                <a:solidFill>
                  <a:schemeClr val="accent6"/>
                </a:solidFill>
                <a:effectLst/>
                <a:latin typeface="Calibri"/>
                <a:ea typeface="Calibri"/>
                <a:cs typeface="Arial"/>
              </a:rPr>
              <a:t>5-Year Composite/Budget Narrative</a:t>
            </a:r>
            <a:r>
              <a:rPr lang="en-US" sz="1400" dirty="0">
                <a:solidFill>
                  <a:srgbClr val="000000"/>
                </a:solidFill>
                <a:effectLst/>
                <a:latin typeface="Calibri"/>
                <a:ea typeface="Calibri"/>
                <a:cs typeface="Arial"/>
              </a:rPr>
              <a:t>, which provides description for all expenses entered onto the five FS-10 budgets. The Budget Narrative justifies all proposed expenditures, which must include details clarifying their nature, and the method of the calculation for each cost. Please utilize the STEP Budget Narrative form located on the </a:t>
            </a:r>
            <a:r>
              <a:rPr lang="en-US" sz="1400" u="sng" dirty="0">
                <a:solidFill>
                  <a:srgbClr val="0563C1"/>
                </a:solidFill>
                <a:effectLst/>
                <a:latin typeface="Calibri"/>
                <a:ea typeface="Calibri"/>
                <a:cs typeface="Arial"/>
                <a:hlinkClick r:id="rId9"/>
              </a:rPr>
              <a:t>STEP website</a:t>
            </a:r>
            <a:r>
              <a:rPr lang="en-US" sz="1400" dirty="0">
                <a:solidFill>
                  <a:srgbClr val="000000"/>
                </a:solidFill>
                <a:effectLst/>
                <a:latin typeface="Calibri"/>
                <a:ea typeface="Calibri"/>
                <a:cs typeface="Arial"/>
              </a:rPr>
              <a:t>. </a:t>
            </a:r>
            <a:endParaRPr lang="en-US" sz="1400" dirty="0">
              <a:effectLst/>
              <a:latin typeface="Calibri"/>
              <a:ea typeface="Calibri"/>
              <a:cs typeface="Arial"/>
            </a:endParaRPr>
          </a:p>
          <a:p>
            <a:pPr marL="342900" marR="228600" lvl="0" indent="-342900" algn="just">
              <a:lnSpc>
                <a:spcPct val="107000"/>
              </a:lnSpc>
              <a:spcBef>
                <a:spcPts val="0"/>
              </a:spcBef>
              <a:buClr>
                <a:srgbClr val="000000"/>
              </a:buClr>
              <a:buSzPts val="1150"/>
              <a:buFont typeface="Wingdings" pitchFamily="2" charset="2"/>
              <a:buChar char="v"/>
            </a:pPr>
            <a:r>
              <a:rPr lang="en-US" sz="1400" dirty="0">
                <a:effectLst/>
                <a:latin typeface="Calibri"/>
                <a:ea typeface="Calibri"/>
                <a:cs typeface="Arial"/>
              </a:rPr>
              <a:t>M/WBE Package. Utilize the packet included in this RFP. Applicants must complete </a:t>
            </a:r>
            <a:r>
              <a:rPr lang="en-US" sz="1400" b="1" dirty="0">
                <a:solidFill>
                  <a:schemeClr val="accent6"/>
                </a:solidFill>
                <a:effectLst/>
                <a:latin typeface="Calibri"/>
                <a:ea typeface="Calibri"/>
                <a:cs typeface="Arial"/>
              </a:rPr>
              <a:t>one set of MWBE documents to cover all five years of the program.</a:t>
            </a:r>
          </a:p>
          <a:p>
            <a:pPr marL="342900" marR="228600" lvl="0" indent="-342900" algn="just">
              <a:lnSpc>
                <a:spcPct val="107000"/>
              </a:lnSpc>
              <a:spcBef>
                <a:spcPts val="0"/>
              </a:spcBef>
              <a:buClr>
                <a:srgbClr val="000000"/>
              </a:buClr>
              <a:buSzPts val="1150"/>
              <a:buFont typeface="Wingdings" pitchFamily="2" charset="2"/>
              <a:buChar char="v"/>
            </a:pPr>
            <a:r>
              <a:rPr lang="en-US" sz="1400" dirty="0">
                <a:effectLst/>
                <a:latin typeface="Calibri" panose="020F0502020204030204" pitchFamily="34" charset="0"/>
                <a:ea typeface="Calibri" panose="020F0502020204030204" pitchFamily="34" charset="0"/>
                <a:cs typeface="Arial" panose="020B0604020202020204" pitchFamily="34" charset="0"/>
              </a:rPr>
              <a:t>Signed and scanned application Cover Page.</a:t>
            </a:r>
          </a:p>
          <a:p>
            <a:pPr marL="0" marR="0" algn="just">
              <a:spcBef>
                <a:spcPts val="0"/>
              </a:spcBef>
              <a:spcAft>
                <a:spcPts val="0"/>
              </a:spcAft>
            </a:pPr>
            <a:endParaRPr lang="en-US" sz="1600" dirty="0">
              <a:solidFill>
                <a:srgbClr val="000000"/>
              </a:solidFill>
              <a:effectLst/>
              <a:latin typeface="Calibri" panose="020F0502020204030204" pitchFamily="34" charset="0"/>
              <a:ea typeface="Times New Roman" panose="02020603050405020304" pitchFamily="18" charset="0"/>
            </a:endParaRPr>
          </a:p>
          <a:p>
            <a:pPr marL="0" marR="0" algn="just">
              <a:spcBef>
                <a:spcPts val="0"/>
              </a:spcBef>
            </a:pPr>
            <a:r>
              <a:rPr lang="en-US" sz="1600" dirty="0">
                <a:solidFill>
                  <a:srgbClr val="000000"/>
                </a:solidFill>
                <a:effectLst/>
                <a:latin typeface="Calibri"/>
                <a:ea typeface="Times New Roman" panose="02020603050405020304" pitchFamily="18" charset="0"/>
                <a:cs typeface="Calibri"/>
              </a:rPr>
              <a:t>If there are technical issues and you cannot submit your application by </a:t>
            </a:r>
            <a:r>
              <a:rPr lang="en-US" sz="1600" u="sng" dirty="0">
                <a:solidFill>
                  <a:srgbClr val="000000"/>
                </a:solidFill>
                <a:effectLst/>
                <a:latin typeface="Calibri"/>
                <a:ea typeface="Times New Roman" panose="02020603050405020304" pitchFamily="18" charset="0"/>
                <a:cs typeface="Calibri"/>
                <a:hlinkClick r:id="rId7"/>
              </a:rPr>
              <a:t>GoAnywhere</a:t>
            </a:r>
            <a:r>
              <a:rPr lang="en-US" sz="1600" dirty="0">
                <a:solidFill>
                  <a:srgbClr val="000000"/>
                </a:solidFill>
                <a:effectLst/>
                <a:latin typeface="Calibri"/>
                <a:ea typeface="Times New Roman" panose="02020603050405020304" pitchFamily="18" charset="0"/>
                <a:cs typeface="Calibri"/>
              </a:rPr>
              <a:t>,</a:t>
            </a:r>
            <a:r>
              <a:rPr lang="en-US" sz="1600" dirty="0">
                <a:solidFill>
                  <a:srgbClr val="333333"/>
                </a:solidFill>
                <a:effectLst/>
                <a:latin typeface="Calibri"/>
                <a:ea typeface="Times New Roman" panose="02020603050405020304" pitchFamily="18" charset="0"/>
                <a:cs typeface="Calibri"/>
              </a:rPr>
              <a:t> </a:t>
            </a:r>
            <a:r>
              <a:rPr lang="en-US" sz="1600" dirty="0">
                <a:solidFill>
                  <a:srgbClr val="000000"/>
                </a:solidFill>
                <a:effectLst/>
                <a:latin typeface="Calibri"/>
                <a:ea typeface="Times New Roman" panose="02020603050405020304" pitchFamily="18" charset="0"/>
                <a:cs typeface="Calibri"/>
              </a:rPr>
              <a:t>contact </a:t>
            </a:r>
            <a:r>
              <a:rPr lang="en-US" sz="1600" u="sng" dirty="0">
                <a:solidFill>
                  <a:srgbClr val="000000"/>
                </a:solidFill>
                <a:effectLst/>
                <a:latin typeface="Calibri"/>
                <a:ea typeface="Times New Roman" panose="02020603050405020304" pitchFamily="18" charset="0"/>
                <a:cs typeface="Calibri"/>
                <a:hlinkClick r:id="rId6"/>
              </a:rPr>
              <a:t>steprfp@nysed.gov</a:t>
            </a:r>
            <a:r>
              <a:rPr lang="en-US" sz="1600" u="sng" dirty="0">
                <a:solidFill>
                  <a:srgbClr val="0563C1"/>
                </a:solidFill>
                <a:effectLst/>
                <a:latin typeface="Calibri"/>
                <a:ea typeface="Times New Roman" panose="02020603050405020304" pitchFamily="18" charset="0"/>
                <a:cs typeface="Calibri"/>
              </a:rPr>
              <a:t> </a:t>
            </a:r>
            <a:r>
              <a:rPr lang="en-US" sz="1600" dirty="0">
                <a:solidFill>
                  <a:srgbClr val="000000"/>
                </a:solidFill>
                <a:effectLst/>
                <a:latin typeface="Calibri"/>
                <a:ea typeface="Times New Roman" panose="02020603050405020304" pitchFamily="18" charset="0"/>
                <a:cs typeface="Calibri"/>
              </a:rPr>
              <a:t>at least three business days before the deadline to request alternative means of submission. However, even if an alternative submission method is used, applications must be received by the deadline above. </a:t>
            </a:r>
          </a:p>
          <a:p>
            <a:pPr marL="0" marR="0" algn="just">
              <a:spcBef>
                <a:spcPts val="0"/>
              </a:spcBef>
            </a:pPr>
            <a:endParaRPr lang="en-US" sz="1200" dirty="0">
              <a:solidFill>
                <a:srgbClr val="000000"/>
              </a:solidFill>
              <a:effectLst/>
              <a:latin typeface="Calibri" panose="020F0502020204030204" pitchFamily="34" charset="0"/>
              <a:ea typeface="Calibri" panose="020F0502020204030204" pitchFamily="34" charset="0"/>
            </a:endParaRPr>
          </a:p>
        </p:txBody>
      </p:sp>
      <p:pic>
        <p:nvPicPr>
          <p:cNvPr id="27" name="Audio 26">
            <a:hlinkClick r:id="" action="ppaction://media"/>
            <a:extLst>
              <a:ext uri="{FF2B5EF4-FFF2-40B4-BE49-F238E27FC236}">
                <a16:creationId xmlns:a16="http://schemas.microsoft.com/office/drawing/2014/main" id="{5C2497F9-73D7-D97A-BE2D-C0279CC2EEE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5105"/>
    </mc:Choice>
    <mc:Fallback>
      <p:transition spd="slow" advTm="145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1273" y="199604"/>
            <a:ext cx="7467600" cy="901041"/>
          </a:xfrm>
          <a:prstGeom prst="rect">
            <a:avLst/>
          </a:prstGeom>
        </p:spPr>
        <p:txBody>
          <a:bodyPr vert="horz" wrap="square" lIns="0" tIns="282727" rIns="0" bIns="0" rtlCol="0">
            <a:spAutoFit/>
          </a:bodyPr>
          <a:lstStyle/>
          <a:p>
            <a:pPr marL="734060">
              <a:lnSpc>
                <a:spcPct val="100000"/>
              </a:lnSpc>
            </a:pPr>
            <a:r>
              <a:rPr b="1" dirty="0"/>
              <a:t>P</a:t>
            </a:r>
            <a:r>
              <a:rPr b="1" spc="-60" dirty="0"/>
              <a:t>r</a:t>
            </a:r>
            <a:r>
              <a:rPr b="1" dirty="0"/>
              <a:t>equalifi</a:t>
            </a:r>
            <a:r>
              <a:rPr b="1" spc="-60" dirty="0"/>
              <a:t>c</a:t>
            </a:r>
            <a:r>
              <a:rPr b="1" spc="-40" dirty="0"/>
              <a:t>a</a:t>
            </a:r>
            <a:r>
              <a:rPr b="1" dirty="0"/>
              <a:t>tion</a:t>
            </a:r>
            <a:r>
              <a:rPr b="1" spc="-5" dirty="0"/>
              <a:t> </a:t>
            </a:r>
            <a:r>
              <a:rPr b="1" spc="-75" dirty="0"/>
              <a:t>R</a:t>
            </a:r>
            <a:r>
              <a:rPr b="1" dirty="0"/>
              <a:t>equi</a:t>
            </a:r>
            <a:r>
              <a:rPr b="1" spc="-70" dirty="0"/>
              <a:t>r</a:t>
            </a:r>
            <a:r>
              <a:rPr b="1" dirty="0"/>
              <a:t>eme</a:t>
            </a:r>
            <a:r>
              <a:rPr b="1" spc="-40" dirty="0"/>
              <a:t>n</a:t>
            </a:r>
            <a:r>
              <a:rPr b="1" dirty="0"/>
              <a:t>t</a:t>
            </a:r>
          </a:p>
        </p:txBody>
      </p:sp>
      <p:sp>
        <p:nvSpPr>
          <p:cNvPr id="3" name="object 3"/>
          <p:cNvSpPr/>
          <p:nvPr/>
        </p:nvSpPr>
        <p:spPr>
          <a:xfrm>
            <a:off x="259773" y="199604"/>
            <a:ext cx="1143000" cy="1219200"/>
          </a:xfrm>
          <a:prstGeom prst="rect">
            <a:avLst/>
          </a:prstGeom>
          <a:blipFill>
            <a:blip r:embed="rId5" cstate="print"/>
            <a:stretch>
              <a:fillRect/>
            </a:stretch>
          </a:blipFill>
        </p:spPr>
        <p:txBody>
          <a:bodyPr wrap="square" lIns="0" tIns="0" rIns="0" bIns="0" rtlCol="0"/>
          <a:lstStyle/>
          <a:p>
            <a:endParaRPr/>
          </a:p>
        </p:txBody>
      </p:sp>
      <p:sp>
        <p:nvSpPr>
          <p:cNvPr id="6" name="TextBox 5">
            <a:extLst>
              <a:ext uri="{FF2B5EF4-FFF2-40B4-BE49-F238E27FC236}">
                <a16:creationId xmlns:a16="http://schemas.microsoft.com/office/drawing/2014/main" id="{8E058994-B767-6D26-D69E-DAB11117EB59}"/>
              </a:ext>
            </a:extLst>
          </p:cNvPr>
          <p:cNvSpPr txBox="1"/>
          <p:nvPr/>
        </p:nvSpPr>
        <p:spPr>
          <a:xfrm>
            <a:off x="259773" y="1220094"/>
            <a:ext cx="8610600" cy="5657896"/>
          </a:xfrm>
          <a:prstGeom prst="rect">
            <a:avLst/>
          </a:prstGeom>
          <a:noFill/>
        </p:spPr>
        <p:txBody>
          <a:bodyPr wrap="square">
            <a:spAutoFit/>
          </a:bodyPr>
          <a:lstStyle/>
          <a:p>
            <a:pPr marL="0" marR="0" algn="just">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Pursuant to the New York State Division of the Budget bulletin H-1032 (revised January 9, 2024), nonprofit organizations must Prequalify to do business with New York State agencies before they can compete for State grants. The process allows nonprofits to address questions and concerns prior to entering a competitive bid process. Nonprofits are strongly encouraged to begin the Prequalification process as soon as possible.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become prequalified, a nonprofit must first register with Statewide Financial System (SFS). Once registered, nonprofits complete an online Prequalification application. This includes completing a series of forms by answering basic questions regarding the organization and uploading key organizational documents.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lgn="just">
              <a:lnSpc>
                <a:spcPct val="107000"/>
              </a:lnSpc>
              <a:spcBef>
                <a:spcPts val="0"/>
              </a:spcBef>
              <a:spcAft>
                <a:spcPts val="80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Detailed information on how to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6"/>
              </a:rPr>
              <a:t>register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SFS and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rPr>
              <a:t>become prequalified</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available on the </a:t>
            </a:r>
            <a:r>
              <a:rPr lang="en-US" sz="16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Grants Management</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website.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400" b="1" dirty="0">
                <a:solidFill>
                  <a:srgbClr val="000000"/>
                </a:solidFill>
                <a:effectLst/>
                <a:latin typeface="Calibri" panose="020F0502020204030204" pitchFamily="34" charset="0"/>
                <a:ea typeface="Calibri" panose="020F0502020204030204" pitchFamily="34" charset="0"/>
              </a:rPr>
              <a:t>Disclaimer:</a:t>
            </a:r>
            <a:r>
              <a:rPr lang="en-US" sz="1400" dirty="0">
                <a:solidFill>
                  <a:srgbClr val="000000"/>
                </a:solidFill>
                <a:effectLst/>
                <a:latin typeface="Calibri" panose="020F0502020204030204" pitchFamily="34" charset="0"/>
                <a:ea typeface="Calibri" panose="020F0502020204030204" pitchFamily="34" charset="0"/>
              </a:rPr>
              <a:t> New York State reserves 5-10 business days from the receipt of complete Prequalification applications to conduct its review. If supplementary information or updates are required, review times will be longer. Due to the length of time this process could take to complete, it is advised that nonprofits Prequalify as soon as possible. Failure to successfully complete the Prequalification process early enough may result in a grant application being disqualified.</a:t>
            </a:r>
          </a:p>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rPr>
              <a:t> </a:t>
            </a:r>
          </a:p>
          <a:p>
            <a:pPr marL="0" marR="0" algn="just">
              <a:spcBef>
                <a:spcPts val="0"/>
              </a:spcBef>
              <a:spcAft>
                <a:spcPts val="0"/>
              </a:spcAft>
            </a:pPr>
            <a:r>
              <a:rPr lang="en-US" sz="1600" b="1" dirty="0">
                <a:solidFill>
                  <a:srgbClr val="000000"/>
                </a:solidFill>
                <a:effectLst/>
                <a:latin typeface="Calibri" panose="020F0502020204030204" pitchFamily="34" charset="0"/>
                <a:ea typeface="Calibri" panose="020F0502020204030204" pitchFamily="34" charset="0"/>
              </a:rPr>
              <a:t>Nonprofits must receive approved prequalification status prior to grant application and execution of contracts. Grant proposals received from nonprofits that are not Prequalified in SFS </a:t>
            </a:r>
            <a:r>
              <a:rPr lang="en-US" sz="1600" b="1" dirty="0">
                <a:solidFill>
                  <a:schemeClr val="accent6"/>
                </a:solidFill>
                <a:effectLst/>
                <a:latin typeface="Calibri" panose="020F0502020204030204" pitchFamily="34" charset="0"/>
                <a:ea typeface="Calibri" panose="020F0502020204030204" pitchFamily="34" charset="0"/>
              </a:rPr>
              <a:t>by 5:00 PM on the application due date of November </a:t>
            </a:r>
            <a:r>
              <a:rPr lang="en-US" sz="1600" b="1" dirty="0">
                <a:solidFill>
                  <a:schemeClr val="accent6"/>
                </a:solidFill>
                <a:latin typeface="Calibri" panose="020F0502020204030204" pitchFamily="34" charset="0"/>
                <a:ea typeface="Calibri" panose="020F0502020204030204" pitchFamily="34" charset="0"/>
              </a:rPr>
              <a:t>26</a:t>
            </a:r>
            <a:r>
              <a:rPr lang="en-US" sz="1600" b="1" dirty="0">
                <a:solidFill>
                  <a:schemeClr val="accent6"/>
                </a:solidFill>
                <a:effectLst/>
                <a:latin typeface="Calibri" panose="020F0502020204030204" pitchFamily="34" charset="0"/>
                <a:ea typeface="Calibri" panose="020F0502020204030204" pitchFamily="34" charset="0"/>
              </a:rPr>
              <a:t>, 2024</a:t>
            </a:r>
            <a:r>
              <a:rPr lang="en-US" sz="1600" b="1" dirty="0">
                <a:solidFill>
                  <a:srgbClr val="000000"/>
                </a:solidFill>
                <a:effectLst/>
                <a:latin typeface="Calibri" panose="020F0502020204030204" pitchFamily="34" charset="0"/>
                <a:ea typeface="Calibri" panose="020F0502020204030204" pitchFamily="34" charset="0"/>
              </a:rPr>
              <a:t>, will not be evaluated. Such proposals will be disqualified from further consideration.</a:t>
            </a:r>
            <a:endParaRPr lang="en-US" sz="1600" dirty="0">
              <a:solidFill>
                <a:srgbClr val="000000"/>
              </a:solidFill>
              <a:effectLst/>
              <a:latin typeface="Calibri" panose="020F0502020204030204" pitchFamily="34" charset="0"/>
              <a:ea typeface="Calibri" panose="020F0502020204030204" pitchFamily="34" charset="0"/>
            </a:endParaRPr>
          </a:p>
        </p:txBody>
      </p:sp>
      <p:pic>
        <p:nvPicPr>
          <p:cNvPr id="16" name="Audio 15">
            <a:hlinkClick r:id="" action="ppaction://media"/>
            <a:extLst>
              <a:ext uri="{FF2B5EF4-FFF2-40B4-BE49-F238E27FC236}">
                <a16:creationId xmlns:a16="http://schemas.microsoft.com/office/drawing/2014/main" id="{9259BF79-6148-1A66-B141-508F8830CEE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3270"/>
    </mc:Choice>
    <mc:Fallback>
      <p:transition spd="slow" advTm="133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5750" y="228600"/>
            <a:ext cx="1143000" cy="1219200"/>
          </a:xfrm>
          <a:prstGeom prst="rect">
            <a:avLst/>
          </a:prstGeom>
          <a:blipFill>
            <a:blip r:embed="rId5"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173580" y="382049"/>
            <a:ext cx="7414160" cy="912301"/>
          </a:xfrm>
          <a:prstGeom prst="rect">
            <a:avLst/>
          </a:prstGeom>
        </p:spPr>
        <p:txBody>
          <a:bodyPr vert="horz" wrap="square" lIns="0" tIns="293878" rIns="0" bIns="0" rtlCol="0">
            <a:spAutoFit/>
          </a:bodyPr>
          <a:lstStyle/>
          <a:p>
            <a:pPr marL="733425" indent="-444500">
              <a:lnSpc>
                <a:spcPct val="100000"/>
              </a:lnSpc>
            </a:pPr>
            <a:r>
              <a:rPr sz="4000" b="1" spc="-20" dirty="0"/>
              <a:t>Appli</a:t>
            </a:r>
            <a:r>
              <a:rPr sz="4000" b="1" spc="-65" dirty="0"/>
              <a:t>c</a:t>
            </a:r>
            <a:r>
              <a:rPr sz="4000" b="1" spc="-55" dirty="0"/>
              <a:t>a</a:t>
            </a:r>
            <a:r>
              <a:rPr sz="4000" b="1" spc="-20" dirty="0"/>
              <a:t>tion</a:t>
            </a:r>
            <a:r>
              <a:rPr sz="4000" b="1" spc="-10" dirty="0"/>
              <a:t> </a:t>
            </a:r>
            <a:r>
              <a:rPr sz="4000" b="1" spc="-25" dirty="0"/>
              <a:t>Submiss</a:t>
            </a:r>
            <a:r>
              <a:rPr sz="4000" b="1" spc="-10" dirty="0"/>
              <a:t>i</a:t>
            </a:r>
            <a:r>
              <a:rPr sz="4000" b="1" spc="-30" dirty="0"/>
              <a:t>o</a:t>
            </a:r>
            <a:r>
              <a:rPr sz="4000" b="1" spc="-25" dirty="0"/>
              <a:t>n</a:t>
            </a:r>
            <a:r>
              <a:rPr sz="4000" b="1" spc="15" dirty="0"/>
              <a:t> </a:t>
            </a:r>
            <a:r>
              <a:rPr sz="2800" b="1" spc="-20" dirty="0"/>
              <a:t>(Co</a:t>
            </a:r>
            <a:r>
              <a:rPr sz="2800" b="1" spc="-40" dirty="0"/>
              <a:t>n</a:t>
            </a:r>
            <a:r>
              <a:rPr sz="2800" b="1" spc="-10" dirty="0"/>
              <a:t>ti</a:t>
            </a:r>
            <a:r>
              <a:rPr sz="2800" b="1" spc="-30" dirty="0"/>
              <a:t>n</a:t>
            </a:r>
            <a:r>
              <a:rPr sz="2800" b="1" spc="-20" dirty="0"/>
              <a:t>ued)</a:t>
            </a:r>
            <a:endParaRPr sz="2800" b="1" dirty="0"/>
          </a:p>
        </p:txBody>
      </p:sp>
      <p:sp>
        <p:nvSpPr>
          <p:cNvPr id="6" name="TextBox 5">
            <a:extLst>
              <a:ext uri="{FF2B5EF4-FFF2-40B4-BE49-F238E27FC236}">
                <a16:creationId xmlns:a16="http://schemas.microsoft.com/office/drawing/2014/main" id="{6D40739A-8DE9-5768-57FF-906CCA9C1311}"/>
              </a:ext>
            </a:extLst>
          </p:cNvPr>
          <p:cNvSpPr txBox="1"/>
          <p:nvPr/>
        </p:nvSpPr>
        <p:spPr>
          <a:xfrm>
            <a:off x="457200" y="1905000"/>
            <a:ext cx="8130540" cy="3734356"/>
          </a:xfrm>
          <a:prstGeom prst="rect">
            <a:avLst/>
          </a:prstGeom>
          <a:noFill/>
        </p:spPr>
        <p:txBody>
          <a:bodyPr wrap="square">
            <a:spAutoFit/>
          </a:bodyPr>
          <a:lstStyle/>
          <a:p>
            <a:pPr>
              <a:lnSpc>
                <a:spcPct val="107000"/>
              </a:lnSpc>
            </a:pPr>
            <a:r>
              <a:rPr lang="en-US" sz="2400" dirty="0">
                <a:effectLst/>
                <a:latin typeface="+mj-lt"/>
                <a:ea typeface="Calibri" panose="020F0502020204030204" pitchFamily="34" charset="0"/>
                <a:cs typeface="Arial" panose="020B0604020202020204" pitchFamily="34" charset="0"/>
              </a:rPr>
              <a:t>E-Signatures</a:t>
            </a:r>
          </a:p>
          <a:p>
            <a:pPr>
              <a:lnSpc>
                <a:spcPct val="107000"/>
              </a:lnSpc>
            </a:pPr>
            <a:endParaRPr lang="en-US" dirty="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dirty="0">
                <a:effectLst/>
                <a:latin typeface="Calibri" panose="020F0502020204030204" pitchFamily="34" charset="0"/>
                <a:ea typeface="Calibri" panose="020F0502020204030204" pitchFamily="34" charset="0"/>
                <a:cs typeface="Arial" panose="020B0604020202020204" pitchFamily="34" charset="0"/>
              </a:rPr>
              <a:t>The following forms of e-signatures are acceptable: </a:t>
            </a:r>
          </a:p>
          <a:p>
            <a:pPr marL="342900" indent="-342900">
              <a:lnSpc>
                <a:spcPct val="107000"/>
              </a:lnSpc>
              <a:buFont typeface="Wingdings" pitchFamily="2" charset="2"/>
              <a:buChar char="v"/>
            </a:pPr>
            <a:r>
              <a:rPr lang="en-US" sz="1800" dirty="0">
                <a:effectLst/>
                <a:latin typeface="Calibri" panose="020F0502020204030204" pitchFamily="34" charset="0"/>
                <a:ea typeface="Calibri" panose="020F0502020204030204" pitchFamily="34" charset="0"/>
                <a:cs typeface="Arial" panose="020B0604020202020204" pitchFamily="34" charset="0"/>
              </a:rPr>
              <a:t>handwritten signatures on faxed or scanned documents.</a:t>
            </a:r>
          </a:p>
          <a:p>
            <a:pPr marL="342900" indent="-342900" algn="just">
              <a:lnSpc>
                <a:spcPct val="107000"/>
              </a:lnSpc>
              <a:buFont typeface="Wingdings" pitchFamily="2" charset="2"/>
              <a:buChar char="v"/>
            </a:pPr>
            <a:r>
              <a:rPr lang="en-US" sz="1800" dirty="0">
                <a:effectLst/>
                <a:latin typeface="Calibri" panose="020F0502020204030204" pitchFamily="34" charset="0"/>
                <a:ea typeface="Calibri" panose="020F0502020204030204" pitchFamily="34" charset="0"/>
                <a:cs typeface="Arial" panose="020B0604020202020204" pitchFamily="34" charset="0"/>
              </a:rPr>
              <a:t>e-signatures that have been authenticated by a third-party digital software, such as DocuSign and Adobe Sign. </a:t>
            </a:r>
          </a:p>
          <a:p>
            <a:pPr marL="342900" indent="-342900" algn="just">
              <a:lnSpc>
                <a:spcPct val="107000"/>
              </a:lnSpc>
              <a:buFont typeface="Wingdings" pitchFamily="2" charset="2"/>
              <a:buChar char="v"/>
            </a:pPr>
            <a:r>
              <a:rPr lang="en-US" sz="1800" dirty="0">
                <a:effectLst/>
                <a:latin typeface="Calibri" panose="020F0502020204030204" pitchFamily="34" charset="0"/>
                <a:ea typeface="Calibri" panose="020F0502020204030204" pitchFamily="34" charset="0"/>
                <a:cs typeface="Arial" panose="020B0604020202020204" pitchFamily="34" charset="0"/>
              </a:rPr>
              <a:t>stored copies of the images of signatures that are placed on a document by copying and pasting or otherwise inserting them into the documents. </a:t>
            </a:r>
          </a:p>
          <a:p>
            <a:pPr algn="just">
              <a:lnSpc>
                <a:spcPct val="107000"/>
              </a:lnSpc>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pPr>
            <a:r>
              <a:rPr lang="en-US" sz="1800" dirty="0">
                <a:effectLst/>
                <a:latin typeface="Calibri" panose="020F0502020204030204" pitchFamily="34" charset="0"/>
                <a:ea typeface="Calibri" panose="020F0502020204030204" pitchFamily="34" charset="0"/>
                <a:cs typeface="Arial" panose="020B0604020202020204" pitchFamily="34" charset="0"/>
              </a:rPr>
              <a:t>Unacceptable forms of e-signatures include a typed name, including a signature created by selecting a script or calligraphy font for the typed name of the person “signing.” </a:t>
            </a:r>
          </a:p>
        </p:txBody>
      </p:sp>
      <p:pic>
        <p:nvPicPr>
          <p:cNvPr id="7" name="Audio 6">
            <a:hlinkClick r:id="" action="ppaction://media"/>
            <a:extLst>
              <a:ext uri="{FF2B5EF4-FFF2-40B4-BE49-F238E27FC236}">
                <a16:creationId xmlns:a16="http://schemas.microsoft.com/office/drawing/2014/main" id="{A7B3ADE2-B313-A33B-F01F-A8174A71081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7500" t="-55469" r="-137500" b="-55469"/>
          <a:stretch>
            <a:fillRect/>
          </a:stretch>
        </p:blipFill>
        <p:spPr>
          <a:xfrm>
            <a:off x="6858000" y="5357812"/>
            <a:ext cx="2286000" cy="1285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8623"/>
    </mc:Choice>
    <mc:Fallback>
      <p:transition spd="slow" advTm="48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4FF0-6B54-4042-990D-D3F786B1D9B3}"/>
              </a:ext>
            </a:extLst>
          </p:cNvPr>
          <p:cNvSpPr>
            <a:spLocks noGrp="1"/>
          </p:cNvSpPr>
          <p:nvPr>
            <p:ph type="title"/>
          </p:nvPr>
        </p:nvSpPr>
        <p:spPr>
          <a:xfrm>
            <a:off x="1427274" y="609600"/>
            <a:ext cx="6836615" cy="914400"/>
          </a:xfrm>
        </p:spPr>
        <p:txBody>
          <a:bodyPr/>
          <a:lstStyle/>
          <a:p>
            <a:r>
              <a:rPr lang="en-US" b="1" dirty="0"/>
              <a:t>Institutional Eligibility</a:t>
            </a:r>
            <a:endParaRPr lang="en-US" dirty="0"/>
          </a:p>
        </p:txBody>
      </p:sp>
      <p:sp>
        <p:nvSpPr>
          <p:cNvPr id="3" name="Content Placeholder 2">
            <a:extLst>
              <a:ext uri="{FF2B5EF4-FFF2-40B4-BE49-F238E27FC236}">
                <a16:creationId xmlns:a16="http://schemas.microsoft.com/office/drawing/2014/main" id="{A454A9FC-E944-49AC-A1DF-53F096155A53}"/>
              </a:ext>
            </a:extLst>
          </p:cNvPr>
          <p:cNvSpPr>
            <a:spLocks noGrp="1"/>
          </p:cNvSpPr>
          <p:nvPr>
            <p:ph idx="1"/>
          </p:nvPr>
        </p:nvSpPr>
        <p:spPr>
          <a:xfrm>
            <a:off x="152401" y="1524000"/>
            <a:ext cx="8534399" cy="4953000"/>
          </a:xfrm>
        </p:spPr>
        <p:txBody>
          <a:bodyPr vert="horz" lIns="91440" tIns="45720" rIns="91440" bIns="45720" rtlCol="0" anchor="t">
            <a:normAutofit fontScale="77500" lnSpcReduction="20000"/>
          </a:bodyPr>
          <a:lstStyle/>
          <a:p>
            <a:pPr marL="60325" indent="0" algn="just">
              <a:buClr>
                <a:schemeClr val="accent6">
                  <a:lumMod val="50000"/>
                </a:schemeClr>
              </a:buClr>
              <a:buNone/>
            </a:pPr>
            <a:r>
              <a:rPr lang="en-US" sz="2400" dirty="0">
                <a:solidFill>
                  <a:schemeClr val="tx1"/>
                </a:solidFill>
                <a:latin typeface="Calibri" panose="020F0502020204030204" pitchFamily="34" charset="0"/>
              </a:rPr>
              <a:t>According to § 145-6.5 of the Commissioner’s Regulations, </a:t>
            </a:r>
            <a:r>
              <a:rPr lang="en-US" sz="2400" u="sng" dirty="0">
                <a:solidFill>
                  <a:schemeClr val="tx1"/>
                </a:solidFill>
                <a:latin typeface="Calibri" panose="020F0502020204030204" pitchFamily="34" charset="0"/>
              </a:rPr>
              <a:t>eligible applicant means:</a:t>
            </a:r>
          </a:p>
          <a:p>
            <a:pPr marL="404495" lvl="1" indent="-344170" algn="just">
              <a:spcBef>
                <a:spcPts val="1200"/>
              </a:spcBef>
              <a:buClr>
                <a:schemeClr val="accent6">
                  <a:lumMod val="50000"/>
                </a:schemeClr>
              </a:buClr>
              <a:buFont typeface="Wingdings" panose="05000000000000000000" pitchFamily="2" charset="2"/>
              <a:buChar char="v"/>
            </a:pPr>
            <a:r>
              <a:rPr lang="en-US" sz="2400" b="1" i="1" dirty="0">
                <a:solidFill>
                  <a:schemeClr val="accent6"/>
                </a:solidFill>
                <a:latin typeface="Calibri" panose="020F0502020204030204" pitchFamily="34" charset="0"/>
              </a:rPr>
              <a:t>“a </a:t>
            </a:r>
            <a:r>
              <a:rPr lang="en-US" sz="2400" b="1" i="1" u="sng" dirty="0">
                <a:solidFill>
                  <a:schemeClr val="accent6"/>
                </a:solidFill>
                <a:latin typeface="Calibri" panose="020F0502020204030204" pitchFamily="34" charset="0"/>
              </a:rPr>
              <a:t>degree-granting postsecondary institution</a:t>
            </a:r>
            <a:r>
              <a:rPr lang="en-US" sz="2400" b="1" i="1" dirty="0">
                <a:solidFill>
                  <a:schemeClr val="accent6"/>
                </a:solidFill>
                <a:latin typeface="Calibri" panose="020F0502020204030204" pitchFamily="34" charset="0"/>
              </a:rPr>
              <a:t>, or a consortium of such institutions, which offers an approved undergraduate program of study and/or an approved graduate level program of study.” </a:t>
            </a:r>
            <a:endParaRPr lang="en-US" sz="2400" b="1" i="1"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a:p>
            <a:pPr marL="0" indent="0" algn="just" defTabSz="457200">
              <a:lnSpc>
                <a:spcPct val="100000"/>
              </a:lnSpc>
              <a:spcBef>
                <a:spcPts val="0"/>
              </a:spcBef>
              <a:buClrTx/>
              <a:buSzTx/>
              <a:buNone/>
              <a:defRPr/>
            </a:pPr>
            <a:r>
              <a:rPr kumimoji="0" lang="en-US" sz="1600" b="1" i="1" u="none" strike="noStrike" kern="1200" cap="none" spc="0" normalizeH="0" baseline="0" noProof="0" dirty="0">
                <a:ln>
                  <a:noFill/>
                </a:ln>
                <a:solidFill>
                  <a:srgbClr val="FF0000"/>
                </a:solidFill>
                <a:effectLst/>
                <a:uLnTx/>
                <a:uFillTx/>
                <a:latin typeface="Calibri"/>
                <a:ea typeface="Calibri"/>
                <a:cs typeface="Calibri"/>
              </a:rPr>
              <a:t>	</a:t>
            </a:r>
            <a:r>
              <a:rPr kumimoji="0" lang="en-US" sz="2100" b="1" i="1" u="none" strike="noStrike" kern="1200" cap="none" spc="0" normalizeH="0" baseline="0" noProof="0" dirty="0">
                <a:ln>
                  <a:noFill/>
                </a:ln>
                <a:solidFill>
                  <a:prstClr val="black"/>
                </a:solidFill>
                <a:effectLst/>
                <a:uLnTx/>
                <a:uFillTx/>
                <a:latin typeface="Calibri"/>
                <a:ea typeface="Calibri"/>
                <a:cs typeface="Calibri"/>
              </a:rPr>
              <a:t>*The Research Foundation is NOT a degree granting institution. </a:t>
            </a:r>
            <a:r>
              <a:rPr kumimoji="0" lang="en-US" sz="2100" b="0" i="0" u="none" strike="noStrike" kern="1200" cap="none" spc="0" normalizeH="0" baseline="0" noProof="0" dirty="0">
                <a:ln>
                  <a:noFill/>
                </a:ln>
                <a:solidFill>
                  <a:prstClr val="black"/>
                </a:solidFill>
                <a:effectLst/>
                <a:uLnTx/>
                <a:uFillTx/>
                <a:latin typeface="Calibri"/>
                <a:ea typeface="Calibri"/>
                <a:cs typeface="Calibri"/>
              </a:rPr>
              <a:t>The degree-granting </a:t>
            </a:r>
          </a:p>
          <a:p>
            <a:pPr marL="0" indent="0" algn="just" defTabSz="457200">
              <a:lnSpc>
                <a:spcPct val="100000"/>
              </a:lnSpc>
              <a:spcBef>
                <a:spcPts val="0"/>
              </a:spcBef>
              <a:buClrTx/>
              <a:buSzTx/>
              <a:buNone/>
              <a:defRPr/>
            </a:pPr>
            <a:r>
              <a:rPr lang="en-US" sz="2100" dirty="0">
                <a:solidFill>
                  <a:prstClr val="black"/>
                </a:solidFill>
                <a:latin typeface="Calibri"/>
                <a:ea typeface="Calibri"/>
                <a:cs typeface="Calibri"/>
              </a:rPr>
              <a:t>	</a:t>
            </a:r>
            <a:r>
              <a:rPr kumimoji="0" lang="en-US" sz="2100" b="0" i="0" u="none" strike="noStrike" kern="1200" cap="none" spc="0" normalizeH="0" baseline="0" noProof="0" dirty="0">
                <a:ln>
                  <a:noFill/>
                </a:ln>
                <a:solidFill>
                  <a:prstClr val="black"/>
                </a:solidFill>
                <a:effectLst/>
                <a:uLnTx/>
                <a:uFillTx/>
                <a:latin typeface="Calibri"/>
                <a:ea typeface="Calibri"/>
                <a:cs typeface="Calibri"/>
              </a:rPr>
              <a:t>institution or lead institution of a consortium of such institutions must be the applicant. A third </a:t>
            </a:r>
          </a:p>
          <a:p>
            <a:pPr marL="0" indent="0" algn="just" defTabSz="457200">
              <a:lnSpc>
                <a:spcPct val="100000"/>
              </a:lnSpc>
              <a:spcBef>
                <a:spcPts val="0"/>
              </a:spcBef>
              <a:buClrTx/>
              <a:buSzTx/>
              <a:buNone/>
              <a:defRPr/>
            </a:pPr>
            <a:r>
              <a:rPr lang="en-US" sz="2100" dirty="0">
                <a:solidFill>
                  <a:prstClr val="black"/>
                </a:solidFill>
                <a:latin typeface="Calibri"/>
                <a:ea typeface="Calibri"/>
                <a:cs typeface="Calibri"/>
              </a:rPr>
              <a:t>	</a:t>
            </a:r>
            <a:r>
              <a:rPr kumimoji="0" lang="en-US" sz="2100" b="0" i="0" u="none" strike="noStrike" kern="1200" cap="none" spc="0" normalizeH="0" baseline="0" noProof="0" dirty="0">
                <a:ln>
                  <a:noFill/>
                </a:ln>
                <a:solidFill>
                  <a:prstClr val="black"/>
                </a:solidFill>
                <a:effectLst/>
                <a:uLnTx/>
                <a:uFillTx/>
                <a:latin typeface="Calibri"/>
                <a:ea typeface="Calibri"/>
                <a:cs typeface="Calibri"/>
              </a:rPr>
              <a:t>party or other entity may not serve as the applicant. </a:t>
            </a:r>
            <a:endParaRPr lang="en-US" sz="2100" b="0" i="0" u="none" strike="noStrike" kern="1200" cap="none" spc="0" normalizeH="0" baseline="0" noProof="0" dirty="0">
              <a:ln>
                <a:noFill/>
              </a:ln>
              <a:solidFill>
                <a:prstClr val="black"/>
              </a:solidFill>
              <a:effectLst/>
              <a:uLnTx/>
              <a:uFillTx/>
              <a:latin typeface="Calibri"/>
              <a:ea typeface="Calibri"/>
              <a:cs typeface="Calibri"/>
            </a:endParaRPr>
          </a:p>
          <a:p>
            <a:pPr marL="0" indent="0" algn="just" defTabSz="457200">
              <a:lnSpc>
                <a:spcPct val="100000"/>
              </a:lnSpc>
              <a:spcBef>
                <a:spcPts val="0"/>
              </a:spcBef>
              <a:buClrTx/>
              <a:buSzTx/>
              <a:buNone/>
              <a:defRPr/>
            </a:pPr>
            <a:endParaRPr lang="en-US" sz="2200" b="1" i="1" dirty="0">
              <a:solidFill>
                <a:srgbClr val="FF0000"/>
              </a:solidFill>
              <a:latin typeface="Calibri" panose="020F0502020204030204" pitchFamily="34" charset="0"/>
            </a:endParaRPr>
          </a:p>
          <a:p>
            <a:pPr marL="342900" indent="-342900" algn="just" defTabSz="457200">
              <a:lnSpc>
                <a:spcPct val="100000"/>
              </a:lnSpc>
              <a:spcBef>
                <a:spcPts val="0"/>
              </a:spcBef>
              <a:buClrTx/>
              <a:buSzTx/>
              <a:buFont typeface="Wingdings" panose="05000000000000000000" pitchFamily="2" charset="2"/>
              <a:buChar char="v"/>
              <a:defRPr/>
            </a:pPr>
            <a:r>
              <a:rPr lang="en-US" sz="2400" dirty="0">
                <a:solidFill>
                  <a:schemeClr val="tx1"/>
                </a:solidFill>
                <a:latin typeface="Calibri" panose="020F0502020204030204" pitchFamily="34" charset="0"/>
              </a:rPr>
              <a:t>Both non-profit and for-profit institutions are eligible to apply.</a:t>
            </a:r>
          </a:p>
          <a:p>
            <a:pPr marL="342900" indent="-342900" algn="just" defTabSz="457200">
              <a:lnSpc>
                <a:spcPct val="100000"/>
              </a:lnSpc>
              <a:spcBef>
                <a:spcPts val="0"/>
              </a:spcBef>
              <a:buClrTx/>
              <a:buSzTx/>
              <a:buFont typeface="Wingdings" panose="05000000000000000000" pitchFamily="2" charset="2"/>
              <a:buChar char="v"/>
              <a:defRPr/>
            </a:pPr>
            <a:endParaRPr lang="en-US" sz="2400" dirty="0">
              <a:solidFill>
                <a:schemeClr val="tx1"/>
              </a:solidFill>
              <a:latin typeface="Calibri" panose="020F0502020204030204" pitchFamily="34" charset="0"/>
            </a:endParaRPr>
          </a:p>
          <a:p>
            <a:pPr marL="342900" indent="-342900" algn="just" defTabSz="457200">
              <a:lnSpc>
                <a:spcPct val="100000"/>
              </a:lnSpc>
              <a:spcBef>
                <a:spcPts val="0"/>
              </a:spcBef>
              <a:buClrTx/>
              <a:buSzTx/>
              <a:buFont typeface="Wingdings" panose="05000000000000000000" pitchFamily="2" charset="2"/>
              <a:buChar char="v"/>
              <a:defRPr/>
            </a:pPr>
            <a:r>
              <a:rPr lang="en-US" sz="2400" dirty="0">
                <a:solidFill>
                  <a:schemeClr val="tx1"/>
                </a:solidFill>
                <a:latin typeface="Calibri" panose="020F0502020204030204" pitchFamily="34" charset="0"/>
              </a:rPr>
              <a:t>Each institution may submit more than one proposal </a:t>
            </a:r>
            <a:r>
              <a:rPr lang="en-US" sz="2400" b="1" dirty="0">
                <a:solidFill>
                  <a:schemeClr val="accent6"/>
                </a:solidFill>
                <a:latin typeface="Calibri" panose="020F0502020204030204" pitchFamily="34" charset="0"/>
              </a:rPr>
              <a:t>only if </a:t>
            </a:r>
            <a:r>
              <a:rPr lang="en-US" sz="2400" dirty="0">
                <a:solidFill>
                  <a:schemeClr val="tx1"/>
                </a:solidFill>
                <a:latin typeface="Calibri" panose="020F0502020204030204" pitchFamily="34" charset="0"/>
              </a:rPr>
              <a:t>the institution has two or more </a:t>
            </a:r>
            <a:r>
              <a:rPr lang="en-US" sz="2400" u="sng" dirty="0">
                <a:solidFill>
                  <a:schemeClr val="accent6"/>
                </a:solidFill>
                <a:latin typeface="Calibri" panose="020F0502020204030204" pitchFamily="34" charset="0"/>
              </a:rPr>
              <a:t>geographically separate campuses</a:t>
            </a:r>
            <a:r>
              <a:rPr lang="en-US" sz="2400" dirty="0">
                <a:solidFill>
                  <a:schemeClr val="accent6"/>
                </a:solidFill>
                <a:latin typeface="Calibri" panose="020F0502020204030204" pitchFamily="34" charset="0"/>
              </a:rPr>
              <a:t> </a:t>
            </a:r>
            <a:r>
              <a:rPr lang="en-US" sz="2400" dirty="0">
                <a:solidFill>
                  <a:schemeClr val="tx1"/>
                </a:solidFill>
                <a:latin typeface="Calibri" panose="020F0502020204030204" pitchFamily="34" charset="0"/>
              </a:rPr>
              <a:t>and serves their own </a:t>
            </a:r>
            <a:r>
              <a:rPr lang="en-US" sz="2400" i="1" dirty="0">
                <a:solidFill>
                  <a:schemeClr val="accent6"/>
                </a:solidFill>
                <a:latin typeface="Calibri" panose="020F0502020204030204" pitchFamily="34" charset="0"/>
              </a:rPr>
              <a:t>distinct</a:t>
            </a:r>
            <a:r>
              <a:rPr lang="en-US" sz="2400" dirty="0">
                <a:solidFill>
                  <a:schemeClr val="tx1"/>
                </a:solidFill>
                <a:latin typeface="Calibri" panose="020F0502020204030204" pitchFamily="34" charset="0"/>
              </a:rPr>
              <a:t> contracted and unduplicated headcount.  </a:t>
            </a:r>
          </a:p>
          <a:p>
            <a:pPr marL="0" marR="0" lvl="0" indent="0" algn="just" defTabSz="457200" rtl="0" eaLnBrk="1" fontAlgn="auto" latinLnBrk="0" hangingPunct="1">
              <a:lnSpc>
                <a:spcPct val="100000"/>
              </a:lnSpc>
              <a:spcBef>
                <a:spcPts val="0"/>
              </a:spcBef>
              <a:spcAft>
                <a:spcPts val="0"/>
              </a:spcAft>
              <a:buClrTx/>
              <a:buSz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a:ea typeface="Calibri"/>
                <a:cs typeface="Calibri"/>
              </a:rPr>
              <a:t>The institution submitting the proposal (or if the applicant represents a consortium, then at least half of the institutions in the consortium) </a:t>
            </a:r>
            <a:r>
              <a:rPr kumimoji="0" lang="en-US" sz="2400" i="0" u="none" strike="noStrike" kern="1200" cap="none" spc="0" normalizeH="0" baseline="0" noProof="0" dirty="0">
                <a:ln>
                  <a:noFill/>
                </a:ln>
                <a:solidFill>
                  <a:schemeClr val="tx1"/>
                </a:solidFill>
                <a:effectLst/>
                <a:uLnTx/>
                <a:uFillTx/>
                <a:latin typeface="Calibri"/>
                <a:ea typeface="Calibri"/>
                <a:cs typeface="Calibri"/>
              </a:rPr>
              <a:t>must be located within a school district with an enrollment that is at least 20 percent Black or African American, Hispanic/Latino, or American Indian/Alaska Native, or located near such a district that is easily accessible by public transportation.</a:t>
            </a:r>
            <a:endParaRPr lang="en-US" sz="2400" i="1" dirty="0">
              <a:solidFill>
                <a:schemeClr val="tx1"/>
              </a:solidFill>
              <a:latin typeface="Calibri"/>
              <a:ea typeface="Calibri"/>
              <a:cs typeface="Calibri"/>
            </a:endParaRPr>
          </a:p>
        </p:txBody>
      </p:sp>
      <p:pic>
        <p:nvPicPr>
          <p:cNvPr id="4" name="Picture 3">
            <a:extLst>
              <a:ext uri="{FF2B5EF4-FFF2-40B4-BE49-F238E27FC236}">
                <a16:creationId xmlns:a16="http://schemas.microsoft.com/office/drawing/2014/main" id="{350C7171-8000-41D7-8662-537138865DBF}"/>
              </a:ext>
            </a:extLst>
          </p:cNvPr>
          <p:cNvPicPr>
            <a:picLocks noChangeAspect="1"/>
          </p:cNvPicPr>
          <p:nvPr/>
        </p:nvPicPr>
        <p:blipFill>
          <a:blip r:embed="rId4"/>
          <a:stretch>
            <a:fillRect/>
          </a:stretch>
        </p:blipFill>
        <p:spPr>
          <a:xfrm>
            <a:off x="287224" y="182721"/>
            <a:ext cx="1140051" cy="1219306"/>
          </a:xfrm>
          <a:prstGeom prst="rect">
            <a:avLst/>
          </a:prstGeom>
        </p:spPr>
      </p:pic>
      <p:pic>
        <p:nvPicPr>
          <p:cNvPr id="8" name="Audio 7">
            <a:hlinkClick r:id="" action="ppaction://media"/>
            <a:extLst>
              <a:ext uri="{FF2B5EF4-FFF2-40B4-BE49-F238E27FC236}">
                <a16:creationId xmlns:a16="http://schemas.microsoft.com/office/drawing/2014/main" id="{CD9DE79C-93E8-FE47-DA2B-F59EB2B7694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869663367"/>
      </p:ext>
    </p:extLst>
  </p:cSld>
  <p:clrMapOvr>
    <a:masterClrMapping/>
  </p:clrMapOvr>
  <mc:AlternateContent xmlns:mc="http://schemas.openxmlformats.org/markup-compatibility/2006">
    <mc:Choice xmlns:p14="http://schemas.microsoft.com/office/powerpoint/2010/main" Requires="p14">
      <p:transition spd="slow" p14:dur="2000" advTm="108062"/>
    </mc:Choice>
    <mc:Fallback>
      <p:transition spd="slow" advTm="10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54FF0-6B54-4042-990D-D3F786B1D9B3}"/>
              </a:ext>
            </a:extLst>
          </p:cNvPr>
          <p:cNvSpPr>
            <a:spLocks noGrp="1"/>
          </p:cNvSpPr>
          <p:nvPr>
            <p:ph type="title"/>
          </p:nvPr>
        </p:nvSpPr>
        <p:spPr>
          <a:xfrm>
            <a:off x="1427274" y="609600"/>
            <a:ext cx="7107126" cy="914400"/>
          </a:xfrm>
        </p:spPr>
        <p:txBody>
          <a:bodyPr>
            <a:normAutofit fontScale="90000"/>
          </a:bodyPr>
          <a:lstStyle/>
          <a:p>
            <a:r>
              <a:rPr lang="en-US" b="1" dirty="0"/>
              <a:t>Institutional Eligibility: Consortium</a:t>
            </a:r>
            <a:endParaRPr lang="en-US" dirty="0"/>
          </a:p>
        </p:txBody>
      </p:sp>
      <p:sp>
        <p:nvSpPr>
          <p:cNvPr id="3" name="Content Placeholder 2">
            <a:extLst>
              <a:ext uri="{FF2B5EF4-FFF2-40B4-BE49-F238E27FC236}">
                <a16:creationId xmlns:a16="http://schemas.microsoft.com/office/drawing/2014/main" id="{A454A9FC-E944-49AC-A1DF-53F096155A53}"/>
              </a:ext>
            </a:extLst>
          </p:cNvPr>
          <p:cNvSpPr>
            <a:spLocks noGrp="1"/>
          </p:cNvSpPr>
          <p:nvPr>
            <p:ph idx="1"/>
          </p:nvPr>
        </p:nvSpPr>
        <p:spPr>
          <a:xfrm>
            <a:off x="152401" y="1524000"/>
            <a:ext cx="8534399" cy="4953000"/>
          </a:xfrm>
        </p:spPr>
        <p:txBody>
          <a:bodyPr>
            <a:normAutofit fontScale="92500" lnSpcReduction="10000"/>
          </a:bodyPr>
          <a:lstStyle/>
          <a:p>
            <a:pPr marL="404813" indent="-344488" algn="just">
              <a:spcBef>
                <a:spcPts val="1200"/>
              </a:spcBef>
              <a:buClr>
                <a:schemeClr val="accent6">
                  <a:lumMod val="50000"/>
                </a:schemeClr>
              </a:buClr>
              <a:buFont typeface="Wingdings" panose="05000000000000000000" pitchFamily="2" charset="2"/>
              <a:buChar char="v"/>
            </a:pPr>
            <a:r>
              <a:rPr lang="en-US" sz="2400" dirty="0">
                <a:solidFill>
                  <a:schemeClr val="tx1"/>
                </a:solidFill>
                <a:latin typeface="Calibri" panose="020F0502020204030204" pitchFamily="34" charset="0"/>
              </a:rPr>
              <a:t>A consortium is defined as an association or grouping of institutions set up for a common purpose that would be beyond the capabilities of a single member of the group. </a:t>
            </a:r>
          </a:p>
          <a:p>
            <a:pPr marL="404813" indent="-344488" algn="just">
              <a:spcBef>
                <a:spcPts val="1200"/>
              </a:spcBef>
              <a:buClr>
                <a:schemeClr val="accent6">
                  <a:lumMod val="50000"/>
                </a:schemeClr>
              </a:buClr>
              <a:buFont typeface="Wingdings" panose="05000000000000000000" pitchFamily="2" charset="2"/>
              <a:buChar char="v"/>
            </a:pPr>
            <a:r>
              <a:rPr lang="en-US" sz="2400" dirty="0">
                <a:solidFill>
                  <a:schemeClr val="tx1"/>
                </a:solidFill>
                <a:latin typeface="Calibri" panose="020F0502020204030204" pitchFamily="34" charset="0"/>
              </a:rPr>
              <a:t>An institution may not submit applications as both a consortium and stand-alone program unless the programs are located on and serve two </a:t>
            </a:r>
            <a:r>
              <a:rPr lang="en-US" sz="2400" b="1" i="1" dirty="0">
                <a:solidFill>
                  <a:schemeClr val="accent6"/>
                </a:solidFill>
                <a:latin typeface="Calibri" panose="020F0502020204030204" pitchFamily="34" charset="0"/>
              </a:rPr>
              <a:t>geographically separate </a:t>
            </a:r>
            <a:r>
              <a:rPr lang="en-US" sz="2400" dirty="0">
                <a:solidFill>
                  <a:schemeClr val="tx1"/>
                </a:solidFill>
                <a:latin typeface="Calibri" panose="020F0502020204030204" pitchFamily="34" charset="0"/>
              </a:rPr>
              <a:t>campuses. </a:t>
            </a:r>
          </a:p>
          <a:p>
            <a:pPr marL="404813" indent="-344488" algn="just">
              <a:spcBef>
                <a:spcPts val="1200"/>
              </a:spcBef>
              <a:buClr>
                <a:schemeClr val="accent6">
                  <a:lumMod val="50000"/>
                </a:schemeClr>
              </a:buClr>
              <a:buFont typeface="Wingdings" panose="05000000000000000000" pitchFamily="2" charset="2"/>
              <a:buChar char="v"/>
            </a:pPr>
            <a:r>
              <a:rPr lang="en-US" sz="2400" dirty="0">
                <a:solidFill>
                  <a:schemeClr val="tx1"/>
                </a:solidFill>
                <a:latin typeface="Calibri" panose="020F0502020204030204" pitchFamily="34" charset="0"/>
              </a:rPr>
              <a:t>A consortium must meet all requirements established in </a:t>
            </a:r>
            <a:r>
              <a:rPr lang="en-US" sz="2400" dirty="0">
                <a:solidFill>
                  <a:schemeClr val="accent6"/>
                </a:solidFill>
                <a:latin typeface="Calibri" panose="020F0502020204030204" pitchFamily="34" charset="0"/>
              </a:rPr>
              <a:t>NYSED’s Consortium Policy for State and Federal Discretionary Grant Programs found in </a:t>
            </a:r>
            <a:r>
              <a:rPr lang="en-US" sz="2400" b="1" dirty="0">
                <a:solidFill>
                  <a:schemeClr val="accent6"/>
                </a:solidFill>
                <a:latin typeface="Calibri" panose="020F0502020204030204" pitchFamily="34" charset="0"/>
              </a:rPr>
              <a:t>Section VI of this RFP</a:t>
            </a:r>
            <a:r>
              <a:rPr lang="en-US" sz="2400" dirty="0">
                <a:solidFill>
                  <a:schemeClr val="tx1"/>
                </a:solidFill>
                <a:latin typeface="Calibri" panose="020F0502020204030204" pitchFamily="34" charset="0"/>
              </a:rPr>
              <a:t>. </a:t>
            </a:r>
          </a:p>
          <a:p>
            <a:pPr marL="282575" indent="-282575" algn="just">
              <a:lnSpc>
                <a:spcPct val="100000"/>
              </a:lnSpc>
              <a:buClr>
                <a:schemeClr val="accent6">
                  <a:lumMod val="50000"/>
                </a:schemeClr>
              </a:buClr>
              <a:buSzPct val="80000"/>
              <a:buFont typeface="Wingdings" panose="05000000000000000000" pitchFamily="2" charset="2"/>
              <a:buChar char="v"/>
            </a:pPr>
            <a:r>
              <a:rPr lang="en-US" sz="2400" spc="-5" dirty="0">
                <a:solidFill>
                  <a:srgbClr val="292934"/>
                </a:solidFill>
                <a:latin typeface="Calibri"/>
                <a:cs typeface="Calibri"/>
              </a:rPr>
              <a:t>Th</a:t>
            </a:r>
            <a:r>
              <a:rPr lang="en-US" sz="2400" dirty="0">
                <a:solidFill>
                  <a:srgbClr val="292934"/>
                </a:solidFill>
                <a:latin typeface="Calibri"/>
                <a:cs typeface="Calibri"/>
              </a:rPr>
              <a:t>e</a:t>
            </a:r>
            <a:r>
              <a:rPr lang="en-US" sz="2400" spc="-10" dirty="0">
                <a:solidFill>
                  <a:srgbClr val="292934"/>
                </a:solidFill>
                <a:latin typeface="Calibri"/>
                <a:cs typeface="Calibri"/>
              </a:rPr>
              <a:t> </a:t>
            </a:r>
            <a:r>
              <a:rPr lang="en-US" sz="2400" spc="-30" dirty="0">
                <a:solidFill>
                  <a:srgbClr val="292934"/>
                </a:solidFill>
                <a:latin typeface="Calibri"/>
                <a:cs typeface="Calibri"/>
              </a:rPr>
              <a:t>c</a:t>
            </a:r>
            <a:r>
              <a:rPr lang="en-US" sz="2400" spc="-5" dirty="0">
                <a:solidFill>
                  <a:srgbClr val="292934"/>
                </a:solidFill>
                <a:latin typeface="Calibri"/>
                <a:cs typeface="Calibri"/>
              </a:rPr>
              <a:t>onsor</a:t>
            </a:r>
            <a:r>
              <a:rPr lang="en-US" sz="2400" spc="-10" dirty="0">
                <a:solidFill>
                  <a:srgbClr val="292934"/>
                </a:solidFill>
                <a:latin typeface="Calibri"/>
                <a:cs typeface="Calibri"/>
              </a:rPr>
              <a:t>t</a:t>
            </a:r>
            <a:r>
              <a:rPr lang="en-US" sz="2400" dirty="0">
                <a:solidFill>
                  <a:srgbClr val="292934"/>
                </a:solidFill>
                <a:latin typeface="Calibri"/>
                <a:cs typeface="Calibri"/>
              </a:rPr>
              <a:t>ium</a:t>
            </a:r>
            <a:r>
              <a:rPr lang="en-US" sz="2400" spc="-25" dirty="0">
                <a:solidFill>
                  <a:srgbClr val="292934"/>
                </a:solidFill>
                <a:latin typeface="Calibri"/>
                <a:cs typeface="Calibri"/>
              </a:rPr>
              <a:t> </a:t>
            </a:r>
            <a:r>
              <a:rPr lang="en-US" sz="2400" dirty="0">
                <a:solidFill>
                  <a:srgbClr val="292934"/>
                </a:solidFill>
                <a:latin typeface="Calibri"/>
                <a:cs typeface="Calibri"/>
              </a:rPr>
              <a:t>mu</a:t>
            </a:r>
            <a:r>
              <a:rPr lang="en-US" sz="2400" spc="-40" dirty="0">
                <a:solidFill>
                  <a:srgbClr val="292934"/>
                </a:solidFill>
                <a:latin typeface="Calibri"/>
                <a:cs typeface="Calibri"/>
              </a:rPr>
              <a:t>s</a:t>
            </a:r>
            <a:r>
              <a:rPr lang="en-US" sz="2400" dirty="0">
                <a:solidFill>
                  <a:srgbClr val="292934"/>
                </a:solidFill>
                <a:latin typeface="Calibri"/>
                <a:cs typeface="Calibri"/>
              </a:rPr>
              <a:t>t </a:t>
            </a:r>
            <a:r>
              <a:rPr lang="en-US" sz="2400" spc="-5" dirty="0">
                <a:solidFill>
                  <a:srgbClr val="292934"/>
                </a:solidFill>
                <a:latin typeface="Calibri"/>
                <a:cs typeface="Calibri"/>
              </a:rPr>
              <a:t>d</a:t>
            </a:r>
            <a:r>
              <a:rPr lang="en-US" sz="2400" spc="-10" dirty="0">
                <a:solidFill>
                  <a:srgbClr val="292934"/>
                </a:solidFill>
                <a:latin typeface="Calibri"/>
                <a:cs typeface="Calibri"/>
              </a:rPr>
              <a:t>e</a:t>
            </a:r>
            <a:r>
              <a:rPr lang="en-US" sz="2400" spc="-5" dirty="0">
                <a:solidFill>
                  <a:srgbClr val="292934"/>
                </a:solidFill>
                <a:latin typeface="Calibri"/>
                <a:cs typeface="Calibri"/>
              </a:rPr>
              <a:t>sign</a:t>
            </a:r>
            <a:r>
              <a:rPr lang="en-US" sz="2400" spc="-25" dirty="0">
                <a:solidFill>
                  <a:srgbClr val="292934"/>
                </a:solidFill>
                <a:latin typeface="Calibri"/>
                <a:cs typeface="Calibri"/>
              </a:rPr>
              <a:t>a</a:t>
            </a:r>
            <a:r>
              <a:rPr lang="en-US" sz="2400" spc="-30" dirty="0">
                <a:solidFill>
                  <a:srgbClr val="292934"/>
                </a:solidFill>
                <a:latin typeface="Calibri"/>
                <a:cs typeface="Calibri"/>
              </a:rPr>
              <a:t>t</a:t>
            </a:r>
            <a:r>
              <a:rPr lang="en-US" sz="2400" dirty="0">
                <a:solidFill>
                  <a:srgbClr val="292934"/>
                </a:solidFill>
                <a:latin typeface="Calibri"/>
                <a:cs typeface="Calibri"/>
              </a:rPr>
              <a:t>e</a:t>
            </a:r>
            <a:r>
              <a:rPr lang="en-US" sz="2400" spc="-40" dirty="0">
                <a:solidFill>
                  <a:srgbClr val="292934"/>
                </a:solidFill>
                <a:latin typeface="Calibri"/>
                <a:cs typeface="Calibri"/>
              </a:rPr>
              <a:t> </a:t>
            </a:r>
            <a:r>
              <a:rPr lang="en-US" sz="2400" spc="-5" dirty="0">
                <a:solidFill>
                  <a:srgbClr val="292934"/>
                </a:solidFill>
                <a:latin typeface="Calibri"/>
                <a:cs typeface="Calibri"/>
              </a:rPr>
              <a:t>on</a:t>
            </a:r>
            <a:r>
              <a:rPr lang="en-US" sz="2400" dirty="0">
                <a:solidFill>
                  <a:srgbClr val="292934"/>
                </a:solidFill>
                <a:latin typeface="Calibri"/>
                <a:cs typeface="Calibri"/>
              </a:rPr>
              <a:t>e</a:t>
            </a:r>
            <a:r>
              <a:rPr lang="en-US" sz="2400" spc="-10" dirty="0">
                <a:solidFill>
                  <a:srgbClr val="292934"/>
                </a:solidFill>
                <a:latin typeface="Calibri"/>
                <a:cs typeface="Calibri"/>
              </a:rPr>
              <a:t> </a:t>
            </a:r>
            <a:r>
              <a:rPr lang="en-US" sz="2400" spc="-5" dirty="0">
                <a:solidFill>
                  <a:srgbClr val="292934"/>
                </a:solidFill>
                <a:latin typeface="Calibri"/>
                <a:cs typeface="Calibri"/>
              </a:rPr>
              <a:t>o</a:t>
            </a:r>
            <a:r>
              <a:rPr lang="en-US" sz="2400" dirty="0">
                <a:solidFill>
                  <a:srgbClr val="292934"/>
                </a:solidFill>
                <a:latin typeface="Calibri"/>
                <a:cs typeface="Calibri"/>
              </a:rPr>
              <a:t>f</a:t>
            </a:r>
            <a:r>
              <a:rPr lang="en-US" sz="2400" spc="5" dirty="0">
                <a:solidFill>
                  <a:srgbClr val="292934"/>
                </a:solidFill>
                <a:latin typeface="Calibri"/>
                <a:cs typeface="Calibri"/>
              </a:rPr>
              <a:t> </a:t>
            </a:r>
            <a:r>
              <a:rPr lang="en-US" sz="2400" dirty="0">
                <a:solidFill>
                  <a:srgbClr val="292934"/>
                </a:solidFill>
                <a:latin typeface="Calibri"/>
                <a:cs typeface="Calibri"/>
              </a:rPr>
              <a:t>the</a:t>
            </a:r>
            <a:r>
              <a:rPr lang="en-US" sz="2400" spc="-25" dirty="0">
                <a:solidFill>
                  <a:srgbClr val="292934"/>
                </a:solidFill>
                <a:latin typeface="Calibri"/>
                <a:cs typeface="Calibri"/>
              </a:rPr>
              <a:t> </a:t>
            </a:r>
            <a:r>
              <a:rPr lang="en-US" sz="2400" dirty="0">
                <a:solidFill>
                  <a:srgbClr val="292934"/>
                </a:solidFill>
                <a:latin typeface="Calibri"/>
                <a:cs typeface="Calibri"/>
              </a:rPr>
              <a:t>membe</a:t>
            </a:r>
            <a:r>
              <a:rPr lang="en-US" sz="2400" spc="-55" dirty="0">
                <a:solidFill>
                  <a:srgbClr val="292934"/>
                </a:solidFill>
                <a:latin typeface="Calibri"/>
                <a:cs typeface="Calibri"/>
              </a:rPr>
              <a:t>r</a:t>
            </a:r>
            <a:r>
              <a:rPr lang="en-US" sz="2400" dirty="0">
                <a:solidFill>
                  <a:srgbClr val="292934"/>
                </a:solidFill>
                <a:latin typeface="Calibri"/>
                <a:cs typeface="Calibri"/>
              </a:rPr>
              <a:t>s </a:t>
            </a:r>
            <a:r>
              <a:rPr lang="en-US" sz="2400" spc="-40" dirty="0">
                <a:solidFill>
                  <a:srgbClr val="292934"/>
                </a:solidFill>
                <a:latin typeface="Calibri"/>
                <a:cs typeface="Calibri"/>
              </a:rPr>
              <a:t>t</a:t>
            </a:r>
            <a:r>
              <a:rPr lang="en-US" sz="2400" dirty="0">
                <a:solidFill>
                  <a:srgbClr val="292934"/>
                </a:solidFill>
                <a:latin typeface="Calibri"/>
                <a:cs typeface="Calibri"/>
              </a:rPr>
              <a:t>o</a:t>
            </a:r>
            <a:r>
              <a:rPr lang="en-US" sz="2400" spc="-5" dirty="0">
                <a:solidFill>
                  <a:srgbClr val="292934"/>
                </a:solidFill>
                <a:latin typeface="Calibri"/>
                <a:cs typeface="Calibri"/>
              </a:rPr>
              <a:t> </a:t>
            </a:r>
            <a:r>
              <a:rPr lang="en-US" sz="2400" spc="-20" dirty="0">
                <a:solidFill>
                  <a:srgbClr val="292934"/>
                </a:solidFill>
                <a:latin typeface="Calibri"/>
                <a:cs typeface="Calibri"/>
              </a:rPr>
              <a:t>se</a:t>
            </a:r>
            <a:r>
              <a:rPr lang="en-US" sz="2400" spc="5" dirty="0">
                <a:solidFill>
                  <a:srgbClr val="292934"/>
                </a:solidFill>
                <a:latin typeface="Calibri"/>
                <a:cs typeface="Calibri"/>
              </a:rPr>
              <a:t>r</a:t>
            </a:r>
            <a:r>
              <a:rPr lang="en-US" sz="2400" spc="-40" dirty="0">
                <a:solidFill>
                  <a:srgbClr val="292934"/>
                </a:solidFill>
                <a:latin typeface="Calibri"/>
                <a:cs typeface="Calibri"/>
              </a:rPr>
              <a:t>v</a:t>
            </a:r>
            <a:r>
              <a:rPr lang="en-US" sz="2400" spc="-15" dirty="0">
                <a:solidFill>
                  <a:srgbClr val="292934"/>
                </a:solidFill>
                <a:latin typeface="Calibri"/>
                <a:cs typeface="Calibri"/>
              </a:rPr>
              <a:t>e</a:t>
            </a:r>
            <a:r>
              <a:rPr lang="en-US" sz="2400" spc="-25" dirty="0">
                <a:solidFill>
                  <a:srgbClr val="292934"/>
                </a:solidFill>
                <a:latin typeface="Calibri"/>
                <a:cs typeface="Calibri"/>
              </a:rPr>
              <a:t> </a:t>
            </a:r>
            <a:r>
              <a:rPr lang="en-US" sz="2400" dirty="0">
                <a:solidFill>
                  <a:srgbClr val="292934"/>
                </a:solidFill>
                <a:latin typeface="Calibri"/>
                <a:cs typeface="Calibri"/>
              </a:rPr>
              <a:t>as</a:t>
            </a:r>
            <a:r>
              <a:rPr lang="en-US" sz="2400" spc="-5" dirty="0">
                <a:solidFill>
                  <a:srgbClr val="292934"/>
                </a:solidFill>
                <a:latin typeface="Calibri"/>
                <a:cs typeface="Calibri"/>
              </a:rPr>
              <a:t> </a:t>
            </a:r>
            <a:r>
              <a:rPr lang="en-US" sz="2400" spc="-25" dirty="0">
                <a:solidFill>
                  <a:srgbClr val="292934"/>
                </a:solidFill>
                <a:latin typeface="Calibri"/>
                <a:cs typeface="Calibri"/>
              </a:rPr>
              <a:t>t</a:t>
            </a:r>
            <a:r>
              <a:rPr lang="en-US" sz="2400" spc="-20" dirty="0">
                <a:solidFill>
                  <a:srgbClr val="292934"/>
                </a:solidFill>
                <a:latin typeface="Calibri"/>
                <a:cs typeface="Calibri"/>
              </a:rPr>
              <a:t>h</a:t>
            </a:r>
            <a:r>
              <a:rPr lang="en-US" sz="2400" spc="-15" dirty="0">
                <a:solidFill>
                  <a:srgbClr val="292934"/>
                </a:solidFill>
                <a:latin typeface="Calibri"/>
                <a:cs typeface="Calibri"/>
              </a:rPr>
              <a:t>e </a:t>
            </a:r>
            <a:r>
              <a:rPr lang="en-US" sz="2400" dirty="0">
                <a:solidFill>
                  <a:srgbClr val="292934"/>
                </a:solidFill>
                <a:latin typeface="Calibri"/>
                <a:cs typeface="Calibri"/>
              </a:rPr>
              <a:t>appli</a:t>
            </a:r>
            <a:r>
              <a:rPr lang="en-US" sz="2400" spc="-25" dirty="0">
                <a:solidFill>
                  <a:srgbClr val="292934"/>
                </a:solidFill>
                <a:latin typeface="Calibri"/>
                <a:cs typeface="Calibri"/>
              </a:rPr>
              <a:t>c</a:t>
            </a:r>
            <a:r>
              <a:rPr lang="en-US" sz="2400" dirty="0">
                <a:solidFill>
                  <a:srgbClr val="292934"/>
                </a:solidFill>
                <a:latin typeface="Calibri"/>
                <a:cs typeface="Calibri"/>
              </a:rPr>
              <a:t>a</a:t>
            </a:r>
            <a:r>
              <a:rPr lang="en-US" sz="2400" spc="-25" dirty="0">
                <a:solidFill>
                  <a:srgbClr val="292934"/>
                </a:solidFill>
                <a:latin typeface="Calibri"/>
                <a:cs typeface="Calibri"/>
              </a:rPr>
              <a:t>n</a:t>
            </a:r>
            <a:r>
              <a:rPr lang="en-US" sz="2400" spc="-10" dirty="0">
                <a:solidFill>
                  <a:srgbClr val="292934"/>
                </a:solidFill>
                <a:latin typeface="Calibri"/>
                <a:cs typeface="Calibri"/>
              </a:rPr>
              <a:t>t</a:t>
            </a:r>
            <a:r>
              <a:rPr lang="en-US" sz="2400" spc="-30" dirty="0">
                <a:solidFill>
                  <a:srgbClr val="292934"/>
                </a:solidFill>
                <a:latin typeface="Calibri"/>
                <a:cs typeface="Calibri"/>
              </a:rPr>
              <a:t> </a:t>
            </a:r>
            <a:r>
              <a:rPr lang="en-US" sz="2400" dirty="0">
                <a:solidFill>
                  <a:srgbClr val="292934"/>
                </a:solidFill>
                <a:latin typeface="Calibri"/>
                <a:cs typeface="Calibri"/>
              </a:rPr>
              <a:t>and</a:t>
            </a:r>
            <a:r>
              <a:rPr lang="en-US" sz="2400" spc="-15" dirty="0">
                <a:solidFill>
                  <a:srgbClr val="292934"/>
                </a:solidFill>
                <a:latin typeface="Calibri"/>
                <a:cs typeface="Calibri"/>
              </a:rPr>
              <a:t> </a:t>
            </a:r>
            <a:r>
              <a:rPr lang="en-US" sz="2400" spc="-5" dirty="0">
                <a:solidFill>
                  <a:srgbClr val="292934"/>
                </a:solidFill>
                <a:latin typeface="Calibri"/>
                <a:cs typeface="Calibri"/>
              </a:rPr>
              <a:t>fis</a:t>
            </a:r>
            <a:r>
              <a:rPr lang="en-US" sz="2400" spc="-20" dirty="0">
                <a:solidFill>
                  <a:srgbClr val="292934"/>
                </a:solidFill>
                <a:latin typeface="Calibri"/>
                <a:cs typeface="Calibri"/>
              </a:rPr>
              <a:t>c</a:t>
            </a:r>
            <a:r>
              <a:rPr lang="en-US" sz="2400" dirty="0">
                <a:solidFill>
                  <a:srgbClr val="292934"/>
                </a:solidFill>
                <a:latin typeface="Calibri"/>
                <a:cs typeface="Calibri"/>
              </a:rPr>
              <a:t>al</a:t>
            </a:r>
            <a:r>
              <a:rPr lang="en-US" sz="2400" spc="-15" dirty="0">
                <a:solidFill>
                  <a:srgbClr val="292934"/>
                </a:solidFill>
                <a:latin typeface="Calibri"/>
                <a:cs typeface="Calibri"/>
              </a:rPr>
              <a:t> a</a:t>
            </a:r>
            <a:r>
              <a:rPr lang="en-US" sz="2400" spc="-40" dirty="0">
                <a:solidFill>
                  <a:srgbClr val="292934"/>
                </a:solidFill>
                <a:latin typeface="Calibri"/>
                <a:cs typeface="Calibri"/>
              </a:rPr>
              <a:t>g</a:t>
            </a:r>
            <a:r>
              <a:rPr lang="en-US" sz="2400" spc="-15" dirty="0">
                <a:solidFill>
                  <a:srgbClr val="292934"/>
                </a:solidFill>
                <a:latin typeface="Calibri"/>
                <a:cs typeface="Calibri"/>
              </a:rPr>
              <a:t>e</a:t>
            </a:r>
            <a:r>
              <a:rPr lang="en-US" sz="2400" spc="-45" dirty="0">
                <a:solidFill>
                  <a:srgbClr val="292934"/>
                </a:solidFill>
                <a:latin typeface="Calibri"/>
                <a:cs typeface="Calibri"/>
              </a:rPr>
              <a:t>n</a:t>
            </a:r>
            <a:r>
              <a:rPr lang="en-US" sz="2400" spc="-10" dirty="0">
                <a:solidFill>
                  <a:srgbClr val="292934"/>
                </a:solidFill>
                <a:latin typeface="Calibri"/>
                <a:cs typeface="Calibri"/>
              </a:rPr>
              <a:t>t</a:t>
            </a:r>
            <a:r>
              <a:rPr lang="en-US" sz="2400" spc="-15" dirty="0">
                <a:solidFill>
                  <a:srgbClr val="292934"/>
                </a:solidFill>
                <a:latin typeface="Calibri"/>
                <a:cs typeface="Calibri"/>
              </a:rPr>
              <a:t> </a:t>
            </a:r>
            <a:r>
              <a:rPr lang="en-US" sz="2400" spc="-60" dirty="0">
                <a:solidFill>
                  <a:srgbClr val="292934"/>
                </a:solidFill>
                <a:latin typeface="Calibri"/>
                <a:cs typeface="Calibri"/>
              </a:rPr>
              <a:t>f</a:t>
            </a:r>
            <a:r>
              <a:rPr lang="en-US" sz="2400" spc="-20" dirty="0">
                <a:solidFill>
                  <a:srgbClr val="292934"/>
                </a:solidFill>
                <a:latin typeface="Calibri"/>
                <a:cs typeface="Calibri"/>
              </a:rPr>
              <a:t>o</a:t>
            </a:r>
            <a:r>
              <a:rPr lang="en-US" sz="2400" spc="-10" dirty="0">
                <a:solidFill>
                  <a:srgbClr val="292934"/>
                </a:solidFill>
                <a:latin typeface="Calibri"/>
                <a:cs typeface="Calibri"/>
              </a:rPr>
              <a:t>r</a:t>
            </a:r>
            <a:r>
              <a:rPr lang="en-US" sz="2400" dirty="0">
                <a:solidFill>
                  <a:srgbClr val="292934"/>
                </a:solidFill>
                <a:latin typeface="Calibri"/>
                <a:cs typeface="Calibri"/>
              </a:rPr>
              <a:t> </a:t>
            </a:r>
            <a:r>
              <a:rPr lang="en-US" sz="2400" spc="-15" dirty="0">
                <a:solidFill>
                  <a:srgbClr val="292934"/>
                </a:solidFill>
                <a:latin typeface="Calibri"/>
                <a:cs typeface="Calibri"/>
              </a:rPr>
              <a:t>the</a:t>
            </a:r>
            <a:r>
              <a:rPr lang="en-US" sz="2400" spc="-20" dirty="0">
                <a:solidFill>
                  <a:srgbClr val="292934"/>
                </a:solidFill>
                <a:latin typeface="Calibri"/>
                <a:cs typeface="Calibri"/>
              </a:rPr>
              <a:t> </a:t>
            </a:r>
            <a:r>
              <a:rPr lang="en-US" sz="2400" spc="-15" dirty="0">
                <a:solidFill>
                  <a:srgbClr val="292934"/>
                </a:solidFill>
                <a:latin typeface="Calibri"/>
                <a:cs typeface="Calibri"/>
              </a:rPr>
              <a:t>g</a:t>
            </a:r>
            <a:r>
              <a:rPr lang="en-US" sz="2400" spc="-75" dirty="0">
                <a:solidFill>
                  <a:srgbClr val="292934"/>
                </a:solidFill>
                <a:latin typeface="Calibri"/>
                <a:cs typeface="Calibri"/>
              </a:rPr>
              <a:t>r</a:t>
            </a:r>
            <a:r>
              <a:rPr lang="en-US" sz="2400" dirty="0">
                <a:solidFill>
                  <a:srgbClr val="292934"/>
                </a:solidFill>
                <a:latin typeface="Calibri"/>
                <a:cs typeface="Calibri"/>
              </a:rPr>
              <a:t>a</a:t>
            </a:r>
            <a:r>
              <a:rPr lang="en-US" sz="2400" spc="-25" dirty="0">
                <a:solidFill>
                  <a:srgbClr val="292934"/>
                </a:solidFill>
                <a:latin typeface="Calibri"/>
                <a:cs typeface="Calibri"/>
              </a:rPr>
              <a:t>n</a:t>
            </a:r>
            <a:r>
              <a:rPr lang="en-US" sz="2400" dirty="0">
                <a:solidFill>
                  <a:srgbClr val="292934"/>
                </a:solidFill>
                <a:latin typeface="Calibri"/>
                <a:cs typeface="Calibri"/>
              </a:rPr>
              <a:t>t. </a:t>
            </a:r>
            <a:r>
              <a:rPr lang="en-US" sz="2400" b="1" spc="-5" dirty="0">
                <a:solidFill>
                  <a:schemeClr val="accent6"/>
                </a:solidFill>
                <a:latin typeface="Calibri"/>
                <a:cs typeface="Calibri"/>
              </a:rPr>
              <a:t>Th</a:t>
            </a:r>
            <a:r>
              <a:rPr lang="en-US" sz="2400" b="1" dirty="0">
                <a:solidFill>
                  <a:schemeClr val="accent6"/>
                </a:solidFill>
                <a:latin typeface="Calibri"/>
                <a:cs typeface="Calibri"/>
              </a:rPr>
              <a:t>e</a:t>
            </a:r>
            <a:r>
              <a:rPr lang="en-US" sz="2400" b="1" spc="5" dirty="0">
                <a:solidFill>
                  <a:schemeClr val="accent6"/>
                </a:solidFill>
                <a:latin typeface="Calibri"/>
                <a:cs typeface="Calibri"/>
              </a:rPr>
              <a:t> </a:t>
            </a:r>
            <a:r>
              <a:rPr lang="en-US" sz="2400" b="1" spc="-15" dirty="0">
                <a:solidFill>
                  <a:schemeClr val="accent6"/>
                </a:solidFill>
                <a:latin typeface="Calibri"/>
                <a:cs typeface="Calibri"/>
              </a:rPr>
              <a:t>appli</a:t>
            </a:r>
            <a:r>
              <a:rPr lang="en-US" sz="2400" b="1" spc="-35" dirty="0">
                <a:solidFill>
                  <a:schemeClr val="accent6"/>
                </a:solidFill>
                <a:latin typeface="Calibri"/>
                <a:cs typeface="Calibri"/>
              </a:rPr>
              <a:t>c</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n</a:t>
            </a:r>
            <a:r>
              <a:rPr lang="en-US" sz="2400" b="1" spc="-10" dirty="0">
                <a:solidFill>
                  <a:schemeClr val="accent6"/>
                </a:solidFill>
                <a:latin typeface="Calibri"/>
                <a:cs typeface="Calibri"/>
              </a:rPr>
              <a:t>t</a:t>
            </a:r>
            <a:r>
              <a:rPr lang="en-US" sz="2400" b="1" dirty="0">
                <a:solidFill>
                  <a:schemeClr val="accent6"/>
                </a:solidFill>
                <a:latin typeface="Calibri"/>
                <a:cs typeface="Calibri"/>
              </a:rPr>
              <a:t> </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g</a:t>
            </a:r>
            <a:r>
              <a:rPr lang="en-US" sz="2400" b="1" spc="-5" dirty="0">
                <a:solidFill>
                  <a:schemeClr val="accent6"/>
                </a:solidFill>
                <a:latin typeface="Calibri"/>
                <a:cs typeface="Calibri"/>
              </a:rPr>
              <a:t>enc</a:t>
            </a:r>
            <a:r>
              <a:rPr lang="en-US" sz="2400" b="1" dirty="0">
                <a:solidFill>
                  <a:schemeClr val="accent6"/>
                </a:solidFill>
                <a:latin typeface="Calibri"/>
                <a:cs typeface="Calibri"/>
              </a:rPr>
              <a:t>y</a:t>
            </a:r>
            <a:r>
              <a:rPr lang="en-US" sz="2400" b="1" spc="5" dirty="0">
                <a:solidFill>
                  <a:schemeClr val="accent6"/>
                </a:solidFill>
                <a:latin typeface="Calibri"/>
                <a:cs typeface="Calibri"/>
              </a:rPr>
              <a:t> </a:t>
            </a:r>
            <a:r>
              <a:rPr lang="en-US" sz="2400" b="1" spc="-5" dirty="0">
                <a:solidFill>
                  <a:schemeClr val="accent6"/>
                </a:solidFill>
                <a:latin typeface="Calibri"/>
                <a:cs typeface="Calibri"/>
              </a:rPr>
              <a:t>mu</a:t>
            </a:r>
            <a:r>
              <a:rPr lang="en-US" sz="2400" b="1" spc="-35" dirty="0">
                <a:solidFill>
                  <a:schemeClr val="accent6"/>
                </a:solidFill>
                <a:latin typeface="Calibri"/>
                <a:cs typeface="Calibri"/>
              </a:rPr>
              <a:t>s</a:t>
            </a:r>
            <a:r>
              <a:rPr lang="en-US" sz="2400" b="1" spc="-10" dirty="0">
                <a:solidFill>
                  <a:schemeClr val="accent6"/>
                </a:solidFill>
                <a:latin typeface="Calibri"/>
                <a:cs typeface="Calibri"/>
              </a:rPr>
              <a:t>t</a:t>
            </a:r>
            <a:r>
              <a:rPr lang="en-US" sz="2400" b="1" dirty="0">
                <a:solidFill>
                  <a:schemeClr val="accent6"/>
                </a:solidFill>
                <a:latin typeface="Calibri"/>
                <a:cs typeface="Calibri"/>
              </a:rPr>
              <a:t> be</a:t>
            </a:r>
            <a:r>
              <a:rPr lang="en-US" sz="2400" b="1" spc="5" dirty="0">
                <a:solidFill>
                  <a:schemeClr val="accent6"/>
                </a:solidFill>
                <a:latin typeface="Calibri"/>
                <a:cs typeface="Calibri"/>
              </a:rPr>
              <a:t> </a:t>
            </a:r>
            <a:r>
              <a:rPr lang="en-US" sz="2400" b="1" spc="-15" dirty="0">
                <a:solidFill>
                  <a:schemeClr val="accent6"/>
                </a:solidFill>
                <a:latin typeface="Calibri"/>
                <a:cs typeface="Calibri"/>
              </a:rPr>
              <a:t>an</a:t>
            </a:r>
            <a:r>
              <a:rPr lang="en-US" sz="2400" b="1" dirty="0">
                <a:solidFill>
                  <a:schemeClr val="accent6"/>
                </a:solidFill>
                <a:latin typeface="Calibri"/>
                <a:cs typeface="Calibri"/>
              </a:rPr>
              <a:t> </a:t>
            </a:r>
            <a:r>
              <a:rPr lang="en-US" sz="2400" b="1" spc="-15" dirty="0">
                <a:solidFill>
                  <a:schemeClr val="accent6"/>
                </a:solidFill>
                <a:latin typeface="Calibri"/>
                <a:cs typeface="Calibri"/>
              </a:rPr>
              <a:t>eligible</a:t>
            </a:r>
            <a:r>
              <a:rPr lang="en-US" sz="2400" b="1" spc="10" dirty="0">
                <a:solidFill>
                  <a:schemeClr val="accent6"/>
                </a:solidFill>
                <a:latin typeface="Calibri"/>
                <a:cs typeface="Calibri"/>
              </a:rPr>
              <a:t> </a:t>
            </a:r>
            <a:r>
              <a:rPr lang="en-US" sz="2400" b="1" spc="-5" dirty="0">
                <a:solidFill>
                  <a:schemeClr val="accent6"/>
                </a:solidFill>
                <a:latin typeface="Calibri"/>
                <a:cs typeface="Calibri"/>
              </a:rPr>
              <a:t>g</a:t>
            </a:r>
            <a:r>
              <a:rPr lang="en-US" sz="2400" b="1" spc="-60" dirty="0">
                <a:solidFill>
                  <a:schemeClr val="accent6"/>
                </a:solidFill>
                <a:latin typeface="Calibri"/>
                <a:cs typeface="Calibri"/>
              </a:rPr>
              <a:t>r</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n</a:t>
            </a:r>
            <a:r>
              <a:rPr lang="en-US" sz="2400" b="1" spc="-10" dirty="0">
                <a:solidFill>
                  <a:schemeClr val="accent6"/>
                </a:solidFill>
                <a:latin typeface="Calibri"/>
                <a:cs typeface="Calibri"/>
              </a:rPr>
              <a:t>t </a:t>
            </a:r>
            <a:r>
              <a:rPr lang="en-US" sz="2400" b="1" spc="-40" dirty="0">
                <a:solidFill>
                  <a:schemeClr val="accent6"/>
                </a:solidFill>
                <a:latin typeface="Calibri"/>
                <a:cs typeface="Calibri"/>
              </a:rPr>
              <a:t>r</a:t>
            </a:r>
            <a:r>
              <a:rPr lang="en-US" sz="2400" b="1" spc="-5" dirty="0">
                <a:solidFill>
                  <a:schemeClr val="accent6"/>
                </a:solidFill>
                <a:latin typeface="Calibri"/>
                <a:cs typeface="Calibri"/>
              </a:rPr>
              <a:t>ec</a:t>
            </a:r>
            <a:r>
              <a:rPr lang="en-US" sz="2400" b="1" spc="-10" dirty="0">
                <a:solidFill>
                  <a:schemeClr val="accent6"/>
                </a:solidFill>
                <a:latin typeface="Calibri"/>
                <a:cs typeface="Calibri"/>
              </a:rPr>
              <a:t>i</a:t>
            </a:r>
            <a:r>
              <a:rPr lang="en-US" sz="2400" b="1" dirty="0">
                <a:solidFill>
                  <a:schemeClr val="accent6"/>
                </a:solidFill>
                <a:latin typeface="Calibri"/>
                <a:cs typeface="Calibri"/>
              </a:rPr>
              <a:t>pie</a:t>
            </a:r>
            <a:r>
              <a:rPr lang="en-US" sz="2400" b="1" spc="-35" dirty="0">
                <a:solidFill>
                  <a:schemeClr val="accent6"/>
                </a:solidFill>
                <a:latin typeface="Calibri"/>
                <a:cs typeface="Calibri"/>
              </a:rPr>
              <a:t>n</a:t>
            </a:r>
            <a:r>
              <a:rPr lang="en-US" sz="2400" b="1" dirty="0">
                <a:solidFill>
                  <a:schemeClr val="accent6"/>
                </a:solidFill>
                <a:latin typeface="Calibri"/>
                <a:cs typeface="Calibri"/>
              </a:rPr>
              <a:t>t.</a:t>
            </a:r>
          </a:p>
          <a:p>
            <a:pPr marL="282575" indent="-282575" algn="just">
              <a:lnSpc>
                <a:spcPct val="100000"/>
              </a:lnSpc>
              <a:buClr>
                <a:schemeClr val="accent6">
                  <a:lumMod val="50000"/>
                </a:schemeClr>
              </a:buClr>
              <a:buSzPct val="80000"/>
              <a:buFont typeface="Wingdings" panose="05000000000000000000" pitchFamily="2" charset="2"/>
              <a:buChar char="v"/>
            </a:pPr>
            <a:r>
              <a:rPr lang="en-US" sz="2400" dirty="0">
                <a:solidFill>
                  <a:srgbClr val="292934"/>
                </a:solidFill>
                <a:latin typeface="Calibri"/>
                <a:cs typeface="Calibri"/>
              </a:rPr>
              <a:t>In</a:t>
            </a:r>
            <a:r>
              <a:rPr lang="en-US" sz="2400" spc="-15" dirty="0">
                <a:solidFill>
                  <a:srgbClr val="292934"/>
                </a:solidFill>
                <a:latin typeface="Calibri"/>
                <a:cs typeface="Calibri"/>
              </a:rPr>
              <a:t> </a:t>
            </a:r>
            <a:r>
              <a:rPr lang="en-US" sz="2400" dirty="0">
                <a:solidFill>
                  <a:srgbClr val="292934"/>
                </a:solidFill>
                <a:latin typeface="Calibri"/>
                <a:cs typeface="Calibri"/>
              </a:rPr>
              <a:t>the</a:t>
            </a:r>
            <a:r>
              <a:rPr lang="en-US" sz="2400" spc="-25" dirty="0">
                <a:solidFill>
                  <a:srgbClr val="292934"/>
                </a:solidFill>
                <a:latin typeface="Calibri"/>
                <a:cs typeface="Calibri"/>
              </a:rPr>
              <a:t> </a:t>
            </a:r>
            <a:r>
              <a:rPr lang="en-US" sz="2400" spc="-15" dirty="0">
                <a:solidFill>
                  <a:srgbClr val="292934"/>
                </a:solidFill>
                <a:latin typeface="Calibri"/>
                <a:cs typeface="Calibri"/>
              </a:rPr>
              <a:t>e</a:t>
            </a:r>
            <a:r>
              <a:rPr lang="en-US" sz="2400" spc="-25" dirty="0">
                <a:solidFill>
                  <a:srgbClr val="292934"/>
                </a:solidFill>
                <a:latin typeface="Calibri"/>
                <a:cs typeface="Calibri"/>
              </a:rPr>
              <a:t>v</a:t>
            </a:r>
            <a:r>
              <a:rPr lang="en-US" sz="2400" dirty="0">
                <a:solidFill>
                  <a:srgbClr val="292934"/>
                </a:solidFill>
                <a:latin typeface="Calibri"/>
                <a:cs typeface="Calibri"/>
              </a:rPr>
              <a:t>e</a:t>
            </a:r>
            <a:r>
              <a:rPr lang="en-US" sz="2400" spc="-35" dirty="0">
                <a:solidFill>
                  <a:srgbClr val="292934"/>
                </a:solidFill>
                <a:latin typeface="Calibri"/>
                <a:cs typeface="Calibri"/>
              </a:rPr>
              <a:t>n</a:t>
            </a:r>
            <a:r>
              <a:rPr lang="en-US" sz="2400" dirty="0">
                <a:solidFill>
                  <a:srgbClr val="292934"/>
                </a:solidFill>
                <a:latin typeface="Calibri"/>
                <a:cs typeface="Calibri"/>
              </a:rPr>
              <a:t>t</a:t>
            </a:r>
            <a:r>
              <a:rPr lang="en-US" sz="2400" spc="-20" dirty="0">
                <a:solidFill>
                  <a:srgbClr val="292934"/>
                </a:solidFill>
                <a:latin typeface="Calibri"/>
                <a:cs typeface="Calibri"/>
              </a:rPr>
              <a:t> </a:t>
            </a:r>
            <a:r>
              <a:rPr lang="en-US" sz="2400" dirty="0">
                <a:solidFill>
                  <a:srgbClr val="292934"/>
                </a:solidFill>
                <a:latin typeface="Calibri"/>
                <a:cs typeface="Calibri"/>
              </a:rPr>
              <a:t>a</a:t>
            </a:r>
            <a:r>
              <a:rPr lang="en-US" sz="2400" spc="-10" dirty="0">
                <a:solidFill>
                  <a:srgbClr val="292934"/>
                </a:solidFill>
                <a:latin typeface="Calibri"/>
                <a:cs typeface="Calibri"/>
              </a:rPr>
              <a:t> </a:t>
            </a:r>
            <a:r>
              <a:rPr lang="en-US" sz="2400" dirty="0">
                <a:solidFill>
                  <a:srgbClr val="292934"/>
                </a:solidFill>
                <a:latin typeface="Calibri"/>
                <a:cs typeface="Calibri"/>
              </a:rPr>
              <a:t>g</a:t>
            </a:r>
            <a:r>
              <a:rPr lang="en-US" sz="2400" spc="-70" dirty="0">
                <a:solidFill>
                  <a:srgbClr val="292934"/>
                </a:solidFill>
                <a:latin typeface="Calibri"/>
                <a:cs typeface="Calibri"/>
              </a:rPr>
              <a:t>r</a:t>
            </a:r>
            <a:r>
              <a:rPr lang="en-US" sz="2400" dirty="0">
                <a:solidFill>
                  <a:srgbClr val="292934"/>
                </a:solidFill>
                <a:latin typeface="Calibri"/>
                <a:cs typeface="Calibri"/>
              </a:rPr>
              <a:t>a</a:t>
            </a:r>
            <a:r>
              <a:rPr lang="en-US" sz="2400" spc="-30" dirty="0">
                <a:solidFill>
                  <a:srgbClr val="292934"/>
                </a:solidFill>
                <a:latin typeface="Calibri"/>
                <a:cs typeface="Calibri"/>
              </a:rPr>
              <a:t>n</a:t>
            </a:r>
            <a:r>
              <a:rPr lang="en-US" sz="2400" dirty="0">
                <a:solidFill>
                  <a:srgbClr val="292934"/>
                </a:solidFill>
                <a:latin typeface="Calibri"/>
                <a:cs typeface="Calibri"/>
              </a:rPr>
              <a:t>t is</a:t>
            </a:r>
            <a:r>
              <a:rPr lang="en-US" sz="2400" spc="-15" dirty="0">
                <a:solidFill>
                  <a:srgbClr val="292934"/>
                </a:solidFill>
                <a:latin typeface="Calibri"/>
                <a:cs typeface="Calibri"/>
              </a:rPr>
              <a:t> </a:t>
            </a:r>
            <a:r>
              <a:rPr lang="en-US" sz="2400" spc="-25" dirty="0">
                <a:solidFill>
                  <a:srgbClr val="292934"/>
                </a:solidFill>
                <a:latin typeface="Calibri"/>
                <a:cs typeface="Calibri"/>
              </a:rPr>
              <a:t>a</a:t>
            </a:r>
            <a:r>
              <a:rPr lang="en-US" sz="2400" spc="-35" dirty="0">
                <a:solidFill>
                  <a:srgbClr val="292934"/>
                </a:solidFill>
                <a:latin typeface="Calibri"/>
                <a:cs typeface="Calibri"/>
              </a:rPr>
              <a:t>w</a:t>
            </a:r>
            <a:r>
              <a:rPr lang="en-US" sz="2400" dirty="0">
                <a:solidFill>
                  <a:srgbClr val="292934"/>
                </a:solidFill>
                <a:latin typeface="Calibri"/>
                <a:cs typeface="Calibri"/>
              </a:rPr>
              <a:t>a</a:t>
            </a:r>
            <a:r>
              <a:rPr lang="en-US" sz="2400" spc="-40" dirty="0">
                <a:solidFill>
                  <a:srgbClr val="292934"/>
                </a:solidFill>
                <a:latin typeface="Calibri"/>
                <a:cs typeface="Calibri"/>
              </a:rPr>
              <a:t>r</a:t>
            </a:r>
            <a:r>
              <a:rPr lang="en-US" sz="2400" spc="-5" dirty="0">
                <a:solidFill>
                  <a:srgbClr val="292934"/>
                </a:solidFill>
                <a:latin typeface="Calibri"/>
                <a:cs typeface="Calibri"/>
              </a:rPr>
              <a:t>de</a:t>
            </a:r>
            <a:r>
              <a:rPr lang="en-US" sz="2400" dirty="0">
                <a:solidFill>
                  <a:srgbClr val="292934"/>
                </a:solidFill>
                <a:latin typeface="Calibri"/>
                <a:cs typeface="Calibri"/>
              </a:rPr>
              <a:t>d</a:t>
            </a:r>
            <a:r>
              <a:rPr lang="en-US" sz="2400" spc="-30" dirty="0">
                <a:solidFill>
                  <a:srgbClr val="292934"/>
                </a:solidFill>
                <a:latin typeface="Calibri"/>
                <a:cs typeface="Calibri"/>
              </a:rPr>
              <a:t> t</a:t>
            </a:r>
            <a:r>
              <a:rPr lang="en-US" sz="2400" dirty="0">
                <a:solidFill>
                  <a:srgbClr val="292934"/>
                </a:solidFill>
                <a:latin typeface="Calibri"/>
                <a:cs typeface="Calibri"/>
              </a:rPr>
              <a:t>o</a:t>
            </a:r>
            <a:r>
              <a:rPr lang="en-US" sz="2400" spc="-5" dirty="0">
                <a:solidFill>
                  <a:srgbClr val="292934"/>
                </a:solidFill>
                <a:latin typeface="Calibri"/>
                <a:cs typeface="Calibri"/>
              </a:rPr>
              <a:t> </a:t>
            </a:r>
            <a:r>
              <a:rPr lang="en-US" sz="2400" dirty="0">
                <a:solidFill>
                  <a:srgbClr val="292934"/>
                </a:solidFill>
                <a:latin typeface="Calibri"/>
                <a:cs typeface="Calibri"/>
              </a:rPr>
              <a:t>a</a:t>
            </a:r>
            <a:r>
              <a:rPr lang="en-US" sz="2400" spc="-5" dirty="0">
                <a:solidFill>
                  <a:srgbClr val="292934"/>
                </a:solidFill>
                <a:latin typeface="Calibri"/>
                <a:cs typeface="Calibri"/>
              </a:rPr>
              <a:t> </a:t>
            </a:r>
            <a:r>
              <a:rPr lang="en-US" sz="2400" spc="-30" dirty="0">
                <a:solidFill>
                  <a:srgbClr val="292934"/>
                </a:solidFill>
                <a:latin typeface="Calibri"/>
                <a:cs typeface="Calibri"/>
              </a:rPr>
              <a:t>c</a:t>
            </a:r>
            <a:r>
              <a:rPr lang="en-US" sz="2400" spc="-5" dirty="0">
                <a:solidFill>
                  <a:srgbClr val="292934"/>
                </a:solidFill>
                <a:latin typeface="Calibri"/>
                <a:cs typeface="Calibri"/>
              </a:rPr>
              <a:t>onsor</a:t>
            </a:r>
            <a:r>
              <a:rPr lang="en-US" sz="2400" spc="-10" dirty="0">
                <a:solidFill>
                  <a:srgbClr val="292934"/>
                </a:solidFill>
                <a:latin typeface="Calibri"/>
                <a:cs typeface="Calibri"/>
              </a:rPr>
              <a:t>t</a:t>
            </a:r>
            <a:r>
              <a:rPr lang="en-US" sz="2400" dirty="0">
                <a:solidFill>
                  <a:srgbClr val="292934"/>
                </a:solidFill>
                <a:latin typeface="Calibri"/>
                <a:cs typeface="Calibri"/>
              </a:rPr>
              <a:t>ium,</a:t>
            </a:r>
            <a:r>
              <a:rPr lang="en-US" sz="2400" spc="-20" dirty="0">
                <a:solidFill>
                  <a:srgbClr val="292934"/>
                </a:solidFill>
                <a:latin typeface="Calibri"/>
                <a:cs typeface="Calibri"/>
              </a:rPr>
              <a:t> </a:t>
            </a:r>
            <a:r>
              <a:rPr lang="en-US" sz="2400" dirty="0">
                <a:solidFill>
                  <a:srgbClr val="292934"/>
                </a:solidFill>
                <a:latin typeface="Calibri"/>
                <a:cs typeface="Calibri"/>
              </a:rPr>
              <a:t>the </a:t>
            </a:r>
            <a:r>
              <a:rPr lang="en-US" sz="2400" spc="-15" dirty="0">
                <a:solidFill>
                  <a:srgbClr val="292934"/>
                </a:solidFill>
                <a:latin typeface="Calibri"/>
                <a:cs typeface="Calibri"/>
              </a:rPr>
              <a:t>g</a:t>
            </a:r>
            <a:r>
              <a:rPr lang="en-US" sz="2400" spc="-75" dirty="0">
                <a:solidFill>
                  <a:srgbClr val="292934"/>
                </a:solidFill>
                <a:latin typeface="Calibri"/>
                <a:cs typeface="Calibri"/>
              </a:rPr>
              <a:t>r</a:t>
            </a:r>
            <a:r>
              <a:rPr lang="en-US" sz="2400" dirty="0">
                <a:solidFill>
                  <a:srgbClr val="292934"/>
                </a:solidFill>
                <a:latin typeface="Calibri"/>
                <a:cs typeface="Calibri"/>
              </a:rPr>
              <a:t>a</a:t>
            </a:r>
            <a:r>
              <a:rPr lang="en-US" sz="2400" spc="-25" dirty="0">
                <a:solidFill>
                  <a:srgbClr val="292934"/>
                </a:solidFill>
                <a:latin typeface="Calibri"/>
                <a:cs typeface="Calibri"/>
              </a:rPr>
              <a:t>n</a:t>
            </a:r>
            <a:r>
              <a:rPr lang="en-US" sz="2400" spc="-10" dirty="0">
                <a:solidFill>
                  <a:srgbClr val="292934"/>
                </a:solidFill>
                <a:latin typeface="Calibri"/>
                <a:cs typeface="Calibri"/>
              </a:rPr>
              <a:t>t</a:t>
            </a:r>
            <a:r>
              <a:rPr lang="en-US" sz="2400" dirty="0">
                <a:solidFill>
                  <a:srgbClr val="292934"/>
                </a:solidFill>
                <a:latin typeface="Calibri"/>
                <a:cs typeface="Calibri"/>
              </a:rPr>
              <a:t> </a:t>
            </a:r>
            <a:r>
              <a:rPr lang="en-US" sz="2400" spc="-20" dirty="0">
                <a:solidFill>
                  <a:srgbClr val="292934"/>
                </a:solidFill>
                <a:latin typeface="Calibri"/>
                <a:cs typeface="Calibri"/>
              </a:rPr>
              <a:t>o</a:t>
            </a:r>
            <a:r>
              <a:rPr lang="en-US" sz="2400" spc="-10" dirty="0">
                <a:solidFill>
                  <a:srgbClr val="292934"/>
                </a:solidFill>
                <a:latin typeface="Calibri"/>
                <a:cs typeface="Calibri"/>
              </a:rPr>
              <a:t>r</a:t>
            </a:r>
            <a:r>
              <a:rPr lang="en-US" sz="2400" spc="-5" dirty="0">
                <a:solidFill>
                  <a:srgbClr val="292934"/>
                </a:solidFill>
                <a:latin typeface="Calibri"/>
                <a:cs typeface="Calibri"/>
              </a:rPr>
              <a:t> </a:t>
            </a:r>
            <a:r>
              <a:rPr lang="en-US" sz="2400" b="1" spc="-5" dirty="0">
                <a:solidFill>
                  <a:schemeClr val="accent6"/>
                </a:solidFill>
                <a:latin typeface="Calibri"/>
                <a:cs typeface="Calibri"/>
              </a:rPr>
              <a:t>g</a:t>
            </a:r>
            <a:r>
              <a:rPr lang="en-US" sz="2400" b="1" spc="-60" dirty="0">
                <a:solidFill>
                  <a:schemeClr val="accent6"/>
                </a:solidFill>
                <a:latin typeface="Calibri"/>
                <a:cs typeface="Calibri"/>
              </a:rPr>
              <a:t>r</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n</a:t>
            </a:r>
            <a:r>
              <a:rPr lang="en-US" sz="2400" b="1" spc="-10" dirty="0">
                <a:solidFill>
                  <a:schemeClr val="accent6"/>
                </a:solidFill>
                <a:latin typeface="Calibri"/>
                <a:cs typeface="Calibri"/>
              </a:rPr>
              <a:t>t</a:t>
            </a:r>
            <a:r>
              <a:rPr lang="en-US" sz="2400" b="1" dirty="0">
                <a:solidFill>
                  <a:schemeClr val="accent6"/>
                </a:solidFill>
                <a:latin typeface="Calibri"/>
                <a:cs typeface="Calibri"/>
              </a:rPr>
              <a:t> </a:t>
            </a:r>
            <a:r>
              <a:rPr lang="en-US" sz="2400" b="1" spc="-15" dirty="0">
                <a:solidFill>
                  <a:schemeClr val="accent6"/>
                </a:solidFill>
                <a:latin typeface="Calibri"/>
                <a:cs typeface="Calibri"/>
              </a:rPr>
              <a:t>co</a:t>
            </a:r>
            <a:r>
              <a:rPr lang="en-US" sz="2400" b="1" spc="-40" dirty="0">
                <a:solidFill>
                  <a:schemeClr val="accent6"/>
                </a:solidFill>
                <a:latin typeface="Calibri"/>
                <a:cs typeface="Calibri"/>
              </a:rPr>
              <a:t>n</a:t>
            </a:r>
            <a:r>
              <a:rPr lang="en-US" sz="2400" b="1" dirty="0">
                <a:solidFill>
                  <a:schemeClr val="accent6"/>
                </a:solidFill>
                <a:latin typeface="Calibri"/>
                <a:cs typeface="Calibri"/>
              </a:rPr>
              <a:t>t</a:t>
            </a:r>
            <a:r>
              <a:rPr lang="en-US" sz="2400" b="1" spc="-65" dirty="0">
                <a:solidFill>
                  <a:schemeClr val="accent6"/>
                </a:solidFill>
                <a:latin typeface="Calibri"/>
                <a:cs typeface="Calibri"/>
              </a:rPr>
              <a:t>r</a:t>
            </a:r>
            <a:r>
              <a:rPr lang="en-US" sz="2400" b="1" spc="-15" dirty="0">
                <a:solidFill>
                  <a:schemeClr val="accent6"/>
                </a:solidFill>
                <a:latin typeface="Calibri"/>
                <a:cs typeface="Calibri"/>
              </a:rPr>
              <a:t>act</a:t>
            </a:r>
            <a:r>
              <a:rPr lang="en-US" sz="2400" b="1" spc="-5" dirty="0">
                <a:solidFill>
                  <a:schemeClr val="accent6"/>
                </a:solidFill>
                <a:latin typeface="Calibri"/>
                <a:cs typeface="Calibri"/>
              </a:rPr>
              <a:t> </a:t>
            </a:r>
            <a:r>
              <a:rPr lang="en-US" sz="2400" b="1" spc="-20" dirty="0">
                <a:solidFill>
                  <a:schemeClr val="accent6"/>
                </a:solidFill>
                <a:latin typeface="Calibri"/>
                <a:cs typeface="Calibri"/>
              </a:rPr>
              <a:t>wil</a:t>
            </a:r>
            <a:r>
              <a:rPr lang="en-US" sz="2400" b="1" spc="-10" dirty="0">
                <a:solidFill>
                  <a:schemeClr val="accent6"/>
                </a:solidFill>
                <a:latin typeface="Calibri"/>
                <a:cs typeface="Calibri"/>
              </a:rPr>
              <a:t>l</a:t>
            </a:r>
            <a:r>
              <a:rPr lang="en-US" sz="2400" b="1" dirty="0">
                <a:solidFill>
                  <a:schemeClr val="accent6"/>
                </a:solidFill>
                <a:latin typeface="Calibri"/>
                <a:cs typeface="Calibri"/>
              </a:rPr>
              <a:t> be</a:t>
            </a:r>
            <a:r>
              <a:rPr lang="en-US" sz="2400" b="1" spc="-5" dirty="0">
                <a:solidFill>
                  <a:schemeClr val="accent6"/>
                </a:solidFill>
                <a:latin typeface="Calibri"/>
                <a:cs typeface="Calibri"/>
              </a:rPr>
              <a:t> </a:t>
            </a:r>
            <a:r>
              <a:rPr lang="en-US" sz="2400" b="1" dirty="0">
                <a:solidFill>
                  <a:schemeClr val="accent6"/>
                </a:solidFill>
                <a:latin typeface="Calibri"/>
                <a:cs typeface="Calibri"/>
              </a:rPr>
              <a:t>p</a:t>
            </a:r>
            <a:r>
              <a:rPr lang="en-US" sz="2400" b="1" spc="-40" dirty="0">
                <a:solidFill>
                  <a:schemeClr val="accent6"/>
                </a:solidFill>
                <a:latin typeface="Calibri"/>
                <a:cs typeface="Calibri"/>
              </a:rPr>
              <a:t>r</a:t>
            </a:r>
            <a:r>
              <a:rPr lang="en-US" sz="2400" b="1" spc="-5" dirty="0">
                <a:solidFill>
                  <a:schemeClr val="accent6"/>
                </a:solidFill>
                <a:latin typeface="Calibri"/>
                <a:cs typeface="Calibri"/>
              </a:rPr>
              <a:t>epa</a:t>
            </a:r>
            <a:r>
              <a:rPr lang="en-US" sz="2400" b="1" spc="-35" dirty="0">
                <a:solidFill>
                  <a:schemeClr val="accent6"/>
                </a:solidFill>
                <a:latin typeface="Calibri"/>
                <a:cs typeface="Calibri"/>
              </a:rPr>
              <a:t>r</a:t>
            </a:r>
            <a:r>
              <a:rPr lang="en-US" sz="2400" b="1" spc="-5" dirty="0">
                <a:solidFill>
                  <a:schemeClr val="accent6"/>
                </a:solidFill>
                <a:latin typeface="Calibri"/>
                <a:cs typeface="Calibri"/>
              </a:rPr>
              <a:t>e</a:t>
            </a:r>
            <a:r>
              <a:rPr lang="en-US" sz="2400" b="1" dirty="0">
                <a:solidFill>
                  <a:schemeClr val="accent6"/>
                </a:solidFill>
                <a:latin typeface="Calibri"/>
                <a:cs typeface="Calibri"/>
              </a:rPr>
              <a:t>d</a:t>
            </a:r>
            <a:r>
              <a:rPr lang="en-US" sz="2400" b="1" spc="35" dirty="0">
                <a:solidFill>
                  <a:schemeClr val="accent6"/>
                </a:solidFill>
                <a:latin typeface="Calibri"/>
                <a:cs typeface="Calibri"/>
              </a:rPr>
              <a:t> </a:t>
            </a:r>
            <a:r>
              <a:rPr lang="en-US" sz="2400" b="1" spc="-15" dirty="0">
                <a:solidFill>
                  <a:schemeClr val="accent6"/>
                </a:solidFill>
                <a:latin typeface="Calibri"/>
                <a:cs typeface="Calibri"/>
              </a:rPr>
              <a:t>in</a:t>
            </a:r>
            <a:r>
              <a:rPr lang="en-US" sz="2400" b="1" dirty="0">
                <a:solidFill>
                  <a:schemeClr val="accent6"/>
                </a:solidFill>
                <a:latin typeface="Calibri"/>
                <a:cs typeface="Calibri"/>
              </a:rPr>
              <a:t> </a:t>
            </a:r>
            <a:r>
              <a:rPr lang="en-US" sz="2400" b="1" spc="-15" dirty="0">
                <a:solidFill>
                  <a:schemeClr val="accent6"/>
                </a:solidFill>
                <a:latin typeface="Calibri"/>
                <a:cs typeface="Calibri"/>
              </a:rPr>
              <a:t>the</a:t>
            </a:r>
            <a:r>
              <a:rPr lang="en-US" sz="2400" b="1" spc="-5" dirty="0">
                <a:solidFill>
                  <a:schemeClr val="accent6"/>
                </a:solidFill>
                <a:latin typeface="Calibri"/>
                <a:cs typeface="Calibri"/>
              </a:rPr>
              <a:t> </a:t>
            </a:r>
            <a:r>
              <a:rPr lang="en-US" sz="2400" b="1" dirty="0">
                <a:solidFill>
                  <a:schemeClr val="accent6"/>
                </a:solidFill>
                <a:latin typeface="Calibri"/>
                <a:cs typeface="Calibri"/>
              </a:rPr>
              <a:t>name of</a:t>
            </a:r>
            <a:r>
              <a:rPr lang="en-US" sz="2400" b="1" spc="-5" dirty="0">
                <a:solidFill>
                  <a:schemeClr val="accent6"/>
                </a:solidFill>
                <a:latin typeface="Calibri"/>
                <a:cs typeface="Calibri"/>
              </a:rPr>
              <a:t> </a:t>
            </a:r>
            <a:r>
              <a:rPr lang="en-US" sz="2400" b="1" spc="-15" dirty="0">
                <a:solidFill>
                  <a:schemeClr val="accent6"/>
                </a:solidFill>
                <a:latin typeface="Calibri"/>
                <a:cs typeface="Calibri"/>
              </a:rPr>
              <a:t>the</a:t>
            </a:r>
            <a:r>
              <a:rPr lang="en-US" sz="2400" b="1" spc="-5" dirty="0">
                <a:solidFill>
                  <a:schemeClr val="accent6"/>
                </a:solidFill>
                <a:latin typeface="Calibri"/>
                <a:cs typeface="Calibri"/>
              </a:rPr>
              <a:t> </a:t>
            </a:r>
            <a:r>
              <a:rPr lang="en-US" sz="2400" b="1" spc="-15" dirty="0">
                <a:solidFill>
                  <a:schemeClr val="accent6"/>
                </a:solidFill>
                <a:latin typeface="Calibri"/>
                <a:cs typeface="Calibri"/>
              </a:rPr>
              <a:t>appli</a:t>
            </a:r>
            <a:r>
              <a:rPr lang="en-US" sz="2400" b="1" spc="-35" dirty="0">
                <a:solidFill>
                  <a:schemeClr val="accent6"/>
                </a:solidFill>
                <a:latin typeface="Calibri"/>
                <a:cs typeface="Calibri"/>
              </a:rPr>
              <a:t>c</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n</a:t>
            </a:r>
            <a:r>
              <a:rPr lang="en-US" sz="2400" b="1" spc="-10" dirty="0">
                <a:solidFill>
                  <a:schemeClr val="accent6"/>
                </a:solidFill>
                <a:latin typeface="Calibri"/>
                <a:cs typeface="Calibri"/>
              </a:rPr>
              <a:t>t</a:t>
            </a:r>
            <a:r>
              <a:rPr lang="en-US" sz="2400" b="1" spc="10" dirty="0">
                <a:solidFill>
                  <a:schemeClr val="accent6"/>
                </a:solidFill>
                <a:latin typeface="Calibri"/>
                <a:cs typeface="Calibri"/>
              </a:rPr>
              <a:t> </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g</a:t>
            </a:r>
            <a:r>
              <a:rPr lang="en-US" sz="2400" b="1" spc="-5" dirty="0">
                <a:solidFill>
                  <a:schemeClr val="accent6"/>
                </a:solidFill>
                <a:latin typeface="Calibri"/>
                <a:cs typeface="Calibri"/>
              </a:rPr>
              <a:t>ency/fis</a:t>
            </a:r>
            <a:r>
              <a:rPr lang="en-US" sz="2400" b="1" dirty="0">
                <a:solidFill>
                  <a:schemeClr val="accent6"/>
                </a:solidFill>
                <a:latin typeface="Calibri"/>
                <a:cs typeface="Calibri"/>
              </a:rPr>
              <a:t>c</a:t>
            </a:r>
            <a:r>
              <a:rPr lang="en-US" sz="2400" b="1" spc="-10" dirty="0">
                <a:solidFill>
                  <a:schemeClr val="accent6"/>
                </a:solidFill>
                <a:latin typeface="Calibri"/>
                <a:cs typeface="Calibri"/>
              </a:rPr>
              <a:t>al</a:t>
            </a:r>
            <a:r>
              <a:rPr lang="en-US" sz="2400" b="1" spc="-30" dirty="0">
                <a:solidFill>
                  <a:schemeClr val="accent6"/>
                </a:solidFill>
                <a:latin typeface="Calibri"/>
                <a:cs typeface="Calibri"/>
              </a:rPr>
              <a:t> </a:t>
            </a:r>
            <a:r>
              <a:rPr lang="en-US" sz="2400" b="1" spc="-15" dirty="0">
                <a:solidFill>
                  <a:schemeClr val="accent6"/>
                </a:solidFill>
                <a:latin typeface="Calibri"/>
                <a:cs typeface="Calibri"/>
              </a:rPr>
              <a:t>a</a:t>
            </a:r>
            <a:r>
              <a:rPr lang="en-US" sz="2400" b="1" spc="-40" dirty="0">
                <a:solidFill>
                  <a:schemeClr val="accent6"/>
                </a:solidFill>
                <a:latin typeface="Calibri"/>
                <a:cs typeface="Calibri"/>
              </a:rPr>
              <a:t>g</a:t>
            </a:r>
            <a:r>
              <a:rPr lang="en-US" sz="2400" b="1" spc="-5" dirty="0">
                <a:solidFill>
                  <a:schemeClr val="accent6"/>
                </a:solidFill>
                <a:latin typeface="Calibri"/>
                <a:cs typeface="Calibri"/>
              </a:rPr>
              <a:t>e</a:t>
            </a:r>
            <a:r>
              <a:rPr lang="en-US" sz="2400" b="1" spc="-25" dirty="0">
                <a:solidFill>
                  <a:schemeClr val="accent6"/>
                </a:solidFill>
                <a:latin typeface="Calibri"/>
                <a:cs typeface="Calibri"/>
              </a:rPr>
              <a:t>n</a:t>
            </a:r>
            <a:r>
              <a:rPr lang="en-US" sz="2400" b="1" spc="-10" dirty="0">
                <a:solidFill>
                  <a:schemeClr val="accent6"/>
                </a:solidFill>
                <a:latin typeface="Calibri"/>
                <a:cs typeface="Calibri"/>
              </a:rPr>
              <a:t>t,</a:t>
            </a:r>
            <a:r>
              <a:rPr lang="en-US" sz="2400" b="1" spc="-5" dirty="0">
                <a:solidFill>
                  <a:schemeClr val="accent6"/>
                </a:solidFill>
                <a:latin typeface="Calibri"/>
                <a:cs typeface="Calibri"/>
              </a:rPr>
              <a:t> </a:t>
            </a:r>
            <a:r>
              <a:rPr lang="en-US" sz="2400" b="1" spc="-15" dirty="0">
                <a:solidFill>
                  <a:schemeClr val="accent6"/>
                </a:solidFill>
                <a:latin typeface="Calibri"/>
                <a:cs typeface="Calibri"/>
              </a:rPr>
              <a:t>not</a:t>
            </a:r>
            <a:r>
              <a:rPr lang="en-US" sz="2400" b="1" spc="-5" dirty="0">
                <a:solidFill>
                  <a:schemeClr val="accent6"/>
                </a:solidFill>
                <a:latin typeface="Calibri"/>
                <a:cs typeface="Calibri"/>
              </a:rPr>
              <a:t> </a:t>
            </a:r>
            <a:r>
              <a:rPr lang="en-US" sz="2400" b="1" spc="-15" dirty="0">
                <a:solidFill>
                  <a:schemeClr val="accent6"/>
                </a:solidFill>
                <a:latin typeface="Calibri"/>
                <a:cs typeface="Calibri"/>
              </a:rPr>
              <a:t>the</a:t>
            </a:r>
            <a:r>
              <a:rPr lang="en-US" sz="2400" b="1" spc="-10" dirty="0">
                <a:solidFill>
                  <a:schemeClr val="accent6"/>
                </a:solidFill>
                <a:latin typeface="Calibri"/>
                <a:cs typeface="Calibri"/>
              </a:rPr>
              <a:t> </a:t>
            </a:r>
            <a:r>
              <a:rPr lang="en-US" sz="2400" b="1" spc="-15" dirty="0">
                <a:solidFill>
                  <a:schemeClr val="accent6"/>
                </a:solidFill>
                <a:latin typeface="Calibri"/>
                <a:cs typeface="Calibri"/>
              </a:rPr>
              <a:t>c</a:t>
            </a:r>
            <a:r>
              <a:rPr lang="en-US" sz="2400" b="1" dirty="0">
                <a:solidFill>
                  <a:schemeClr val="accent6"/>
                </a:solidFill>
                <a:latin typeface="Calibri"/>
                <a:cs typeface="Calibri"/>
              </a:rPr>
              <a:t>onsortiu</a:t>
            </a:r>
            <a:r>
              <a:rPr lang="en-US" sz="2400" b="1" spc="-15" dirty="0">
                <a:solidFill>
                  <a:schemeClr val="accent6"/>
                </a:solidFill>
                <a:latin typeface="Calibri"/>
                <a:cs typeface="Calibri"/>
              </a:rPr>
              <a:t>m</a:t>
            </a:r>
            <a:r>
              <a:rPr lang="en-US" sz="2400" spc="-10" dirty="0">
                <a:solidFill>
                  <a:srgbClr val="292934"/>
                </a:solidFill>
                <a:latin typeface="Calibri"/>
                <a:cs typeface="Calibri"/>
              </a:rPr>
              <a:t>,</a:t>
            </a:r>
            <a:r>
              <a:rPr lang="en-US" sz="2400" dirty="0">
                <a:solidFill>
                  <a:srgbClr val="292934"/>
                </a:solidFill>
                <a:latin typeface="Calibri"/>
                <a:cs typeface="Calibri"/>
              </a:rPr>
              <a:t> </a:t>
            </a:r>
            <a:r>
              <a:rPr lang="en-US" sz="2400" spc="-5" dirty="0">
                <a:solidFill>
                  <a:srgbClr val="292934"/>
                </a:solidFill>
                <a:latin typeface="Calibri"/>
                <a:cs typeface="Calibri"/>
              </a:rPr>
              <a:t>unles</a:t>
            </a:r>
            <a:r>
              <a:rPr lang="en-US" sz="2400" dirty="0">
                <a:solidFill>
                  <a:srgbClr val="292934"/>
                </a:solidFill>
                <a:latin typeface="Calibri"/>
                <a:cs typeface="Calibri"/>
              </a:rPr>
              <a:t>s</a:t>
            </a:r>
            <a:r>
              <a:rPr lang="en-US" sz="2400" spc="-25" dirty="0">
                <a:solidFill>
                  <a:srgbClr val="292934"/>
                </a:solidFill>
                <a:latin typeface="Calibri"/>
                <a:cs typeface="Calibri"/>
              </a:rPr>
              <a:t> </a:t>
            </a:r>
            <a:r>
              <a:rPr lang="en-US" sz="2400" dirty="0">
                <a:solidFill>
                  <a:srgbClr val="292934"/>
                </a:solidFill>
                <a:latin typeface="Calibri"/>
                <a:cs typeface="Calibri"/>
              </a:rPr>
              <a:t>the</a:t>
            </a:r>
            <a:r>
              <a:rPr lang="en-US" sz="2400" spc="-25" dirty="0">
                <a:solidFill>
                  <a:srgbClr val="292934"/>
                </a:solidFill>
                <a:latin typeface="Calibri"/>
                <a:cs typeface="Calibri"/>
              </a:rPr>
              <a:t> </a:t>
            </a:r>
            <a:r>
              <a:rPr lang="en-US" sz="2400" spc="-30" dirty="0">
                <a:solidFill>
                  <a:srgbClr val="292934"/>
                </a:solidFill>
                <a:latin typeface="Calibri"/>
                <a:cs typeface="Calibri"/>
              </a:rPr>
              <a:t>c</a:t>
            </a:r>
            <a:r>
              <a:rPr lang="en-US" sz="2400" spc="-5" dirty="0">
                <a:solidFill>
                  <a:srgbClr val="292934"/>
                </a:solidFill>
                <a:latin typeface="Calibri"/>
                <a:cs typeface="Calibri"/>
              </a:rPr>
              <a:t>onsor</a:t>
            </a:r>
            <a:r>
              <a:rPr lang="en-US" sz="2400" spc="-10" dirty="0">
                <a:solidFill>
                  <a:srgbClr val="292934"/>
                </a:solidFill>
                <a:latin typeface="Calibri"/>
                <a:cs typeface="Calibri"/>
              </a:rPr>
              <a:t>t</a:t>
            </a:r>
            <a:r>
              <a:rPr lang="en-US" sz="2400" dirty="0">
                <a:solidFill>
                  <a:srgbClr val="292934"/>
                </a:solidFill>
                <a:latin typeface="Calibri"/>
                <a:cs typeface="Calibri"/>
              </a:rPr>
              <a:t>ium</a:t>
            </a:r>
            <a:r>
              <a:rPr lang="en-US" sz="2400" spc="-5" dirty="0">
                <a:solidFill>
                  <a:srgbClr val="292934"/>
                </a:solidFill>
                <a:latin typeface="Calibri"/>
                <a:cs typeface="Calibri"/>
              </a:rPr>
              <a:t> </a:t>
            </a:r>
            <a:r>
              <a:rPr lang="en-US" sz="2400" dirty="0">
                <a:solidFill>
                  <a:srgbClr val="292934"/>
                </a:solidFill>
                <a:latin typeface="Calibri"/>
                <a:cs typeface="Calibri"/>
              </a:rPr>
              <a:t>is</a:t>
            </a:r>
            <a:r>
              <a:rPr lang="en-US" sz="2400" spc="-20" dirty="0">
                <a:solidFill>
                  <a:srgbClr val="292934"/>
                </a:solidFill>
                <a:latin typeface="Calibri"/>
                <a:cs typeface="Calibri"/>
              </a:rPr>
              <a:t> </a:t>
            </a:r>
            <a:r>
              <a:rPr lang="en-US" sz="2400" dirty="0">
                <a:solidFill>
                  <a:srgbClr val="292934"/>
                </a:solidFill>
                <a:latin typeface="Calibri"/>
                <a:cs typeface="Calibri"/>
              </a:rPr>
              <a:t>a le</a:t>
            </a:r>
            <a:r>
              <a:rPr lang="en-US" sz="2400" spc="-50" dirty="0">
                <a:solidFill>
                  <a:srgbClr val="292934"/>
                </a:solidFill>
                <a:latin typeface="Calibri"/>
                <a:cs typeface="Calibri"/>
              </a:rPr>
              <a:t>g</a:t>
            </a:r>
            <a:r>
              <a:rPr lang="en-US" sz="2400" dirty="0">
                <a:solidFill>
                  <a:srgbClr val="292934"/>
                </a:solidFill>
                <a:latin typeface="Calibri"/>
                <a:cs typeface="Calibri"/>
              </a:rPr>
              <a:t>al </a:t>
            </a:r>
            <a:r>
              <a:rPr lang="en-US" sz="2400" spc="-10" dirty="0">
                <a:solidFill>
                  <a:srgbClr val="292934"/>
                </a:solidFill>
                <a:latin typeface="Calibri"/>
                <a:cs typeface="Calibri"/>
              </a:rPr>
              <a:t>e</a:t>
            </a:r>
            <a:r>
              <a:rPr lang="en-US" sz="2400" spc="-30" dirty="0">
                <a:solidFill>
                  <a:srgbClr val="292934"/>
                </a:solidFill>
                <a:latin typeface="Calibri"/>
                <a:cs typeface="Calibri"/>
              </a:rPr>
              <a:t>n</a:t>
            </a:r>
            <a:r>
              <a:rPr lang="en-US" sz="2400" dirty="0">
                <a:solidFill>
                  <a:srgbClr val="292934"/>
                </a:solidFill>
                <a:latin typeface="Calibri"/>
                <a:cs typeface="Calibri"/>
              </a:rPr>
              <a:t>ti</a:t>
            </a:r>
            <a:r>
              <a:rPr lang="en-US" sz="2400" spc="-10" dirty="0">
                <a:solidFill>
                  <a:srgbClr val="292934"/>
                </a:solidFill>
                <a:latin typeface="Calibri"/>
                <a:cs typeface="Calibri"/>
              </a:rPr>
              <a:t>t</a:t>
            </a:r>
            <a:r>
              <a:rPr lang="en-US" sz="2400" spc="-180" dirty="0">
                <a:solidFill>
                  <a:srgbClr val="292934"/>
                </a:solidFill>
                <a:latin typeface="Calibri"/>
                <a:cs typeface="Calibri"/>
              </a:rPr>
              <a:t>y</a:t>
            </a:r>
            <a:r>
              <a:rPr lang="en-US" sz="2400" dirty="0">
                <a:solidFill>
                  <a:srgbClr val="292934"/>
                </a:solidFill>
                <a:latin typeface="Calibri"/>
                <a:cs typeface="Calibri"/>
              </a:rPr>
              <a:t>.</a:t>
            </a:r>
            <a:endParaRPr lang="en-US" sz="2400" dirty="0">
              <a:latin typeface="Calibri"/>
              <a:cs typeface="Calibri"/>
            </a:endParaRPr>
          </a:p>
          <a:p>
            <a:pPr marL="404813" indent="-344488" algn="just">
              <a:spcBef>
                <a:spcPts val="1200"/>
              </a:spcBef>
              <a:buClr>
                <a:schemeClr val="accent6">
                  <a:lumMod val="50000"/>
                </a:schemeClr>
              </a:buClr>
              <a:buFont typeface="Wingdings" panose="05000000000000000000" pitchFamily="2" charset="2"/>
              <a:buChar char="v"/>
            </a:pPr>
            <a:endParaRPr lang="en-US" sz="2400" dirty="0">
              <a:solidFill>
                <a:schemeClr val="tx1"/>
              </a:solidFill>
              <a:latin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50C7171-8000-41D7-8662-537138865DBF}"/>
              </a:ext>
            </a:extLst>
          </p:cNvPr>
          <p:cNvPicPr>
            <a:picLocks noChangeAspect="1"/>
          </p:cNvPicPr>
          <p:nvPr/>
        </p:nvPicPr>
        <p:blipFill>
          <a:blip r:embed="rId4"/>
          <a:stretch>
            <a:fillRect/>
          </a:stretch>
        </p:blipFill>
        <p:spPr>
          <a:xfrm>
            <a:off x="287224" y="182721"/>
            <a:ext cx="1140051" cy="1219306"/>
          </a:xfrm>
          <a:prstGeom prst="rect">
            <a:avLst/>
          </a:prstGeom>
        </p:spPr>
      </p:pic>
      <p:pic>
        <p:nvPicPr>
          <p:cNvPr id="11" name="Audio 10">
            <a:hlinkClick r:id="" action="ppaction://media"/>
            <a:extLst>
              <a:ext uri="{FF2B5EF4-FFF2-40B4-BE49-F238E27FC236}">
                <a16:creationId xmlns:a16="http://schemas.microsoft.com/office/drawing/2014/main" id="{70343385-77E2-4C41-3F67-4242EF0D69F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37500" t="-55469" r="-137500" b="-55469"/>
          <a:stretch>
            <a:fillRect/>
          </a:stretch>
        </p:blipFill>
        <p:spPr>
          <a:xfrm>
            <a:off x="6858000" y="5357812"/>
            <a:ext cx="2286000" cy="1285875"/>
          </a:xfrm>
          <a:prstGeom prst="rect">
            <a:avLst/>
          </a:prstGeom>
        </p:spPr>
      </p:pic>
    </p:spTree>
    <p:extLst>
      <p:ext uri="{BB962C8B-B14F-4D97-AF65-F5344CB8AC3E}">
        <p14:creationId xmlns:p14="http://schemas.microsoft.com/office/powerpoint/2010/main" val="851236771"/>
      </p:ext>
    </p:extLst>
  </p:cSld>
  <p:clrMapOvr>
    <a:masterClrMapping/>
  </p:clrMapOvr>
  <mc:AlternateContent xmlns:mc="http://schemas.openxmlformats.org/markup-compatibility/2006">
    <mc:Choice xmlns:p14="http://schemas.microsoft.com/office/powerpoint/2010/main" Requires="p14">
      <p:transition spd="slow" p14:dur="2000" advTm="77662"/>
    </mc:Choice>
    <mc:Fallback>
      <p:transition spd="slow" advTm="77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2173</TotalTime>
  <Words>4806</Words>
  <Application>Microsoft Office PowerPoint</Application>
  <PresentationFormat>On-screen Show (4:3)</PresentationFormat>
  <Paragraphs>306</Paragraphs>
  <Slides>38</Slides>
  <Notes>30</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Corbel</vt:lpstr>
      <vt:lpstr>Times New Roman</vt:lpstr>
      <vt:lpstr>Wingdings</vt:lpstr>
      <vt:lpstr>Basis</vt:lpstr>
      <vt:lpstr>Science &amp; Technology Entry Program </vt:lpstr>
      <vt:lpstr>Important Dates</vt:lpstr>
      <vt:lpstr>Background &amp; Purpose</vt:lpstr>
      <vt:lpstr>Funding</vt:lpstr>
      <vt:lpstr>Application Submission</vt:lpstr>
      <vt:lpstr>Prequalification Requirement</vt:lpstr>
      <vt:lpstr>Application Submission (Continued)</vt:lpstr>
      <vt:lpstr>Institutional Eligibility</vt:lpstr>
      <vt:lpstr>Institutional Eligibility: Consortium</vt:lpstr>
      <vt:lpstr>Eligible Participant (Student)</vt:lpstr>
      <vt:lpstr>Program Requirements</vt:lpstr>
      <vt:lpstr>Program Requirements (Continued)</vt:lpstr>
      <vt:lpstr>Additional Program Requirements</vt:lpstr>
      <vt:lpstr>Additional Program Requirements</vt:lpstr>
      <vt:lpstr>Funding Limitations</vt:lpstr>
      <vt:lpstr>Funding Limitations (Continued)</vt:lpstr>
      <vt:lpstr>Funding Limitations (Continued)</vt:lpstr>
      <vt:lpstr>Funding Limitations (Continued)</vt:lpstr>
      <vt:lpstr>Funding Limitations (Continued)</vt:lpstr>
      <vt:lpstr>PowerPoint Presentation</vt:lpstr>
      <vt:lpstr>PowerPoint Presentation</vt:lpstr>
      <vt:lpstr>Shortfalls in Enrollment Goals</vt:lpstr>
      <vt:lpstr>Allowable Expenses</vt:lpstr>
      <vt:lpstr>Allowable Expenses (Continued)</vt:lpstr>
      <vt:lpstr>Non-Allowable Expenses</vt:lpstr>
      <vt:lpstr>Non-Allowable Expenses (cont.)</vt:lpstr>
      <vt:lpstr>Funding</vt:lpstr>
      <vt:lpstr>Transfer of Funds</vt:lpstr>
      <vt:lpstr>Reports</vt:lpstr>
      <vt:lpstr>Minority and Women Owned Business Enterprises (M/WBE)</vt:lpstr>
      <vt:lpstr>Minority and Women Owned Business Enterprises (M/WBE)- Continued</vt:lpstr>
      <vt:lpstr>Proposal Narrative Format</vt:lpstr>
      <vt:lpstr>Attachment C- Work Plan</vt:lpstr>
      <vt:lpstr>Priority Points</vt:lpstr>
      <vt:lpstr>The State Education Department Contacts</vt:lpstr>
      <vt:lpstr>Questions</vt:lpstr>
      <vt:lpstr>One More Time - Important 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Arthur O. Eve Higher Education Opportunity Program</dc:title>
  <dc:creator>Richard Rose</dc:creator>
  <cp:lastModifiedBy>john.mac.schnurr@gmail.com</cp:lastModifiedBy>
  <cp:revision>525</cp:revision>
  <dcterms:created xsi:type="dcterms:W3CDTF">2019-08-14T13:40:14Z</dcterms:created>
  <dcterms:modified xsi:type="dcterms:W3CDTF">2024-10-04T17:32:27Z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2015-01-30T00:00:00Z</vt:filetime>
  </property>
  <property fmtid="{D5CDD505-2E9C-101B-9397-08002B2CF9AE}" pid="3" name="LastSaved">
    <vt:filetime>2019-08-14T00:00:00Z</vt:filetime>
  </property>
</Properties>
</file>