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42"/>
  </p:notesMasterIdLst>
  <p:sldIdLst>
    <p:sldId id="256" r:id="rId2"/>
    <p:sldId id="257" r:id="rId3"/>
    <p:sldId id="258" r:id="rId4"/>
    <p:sldId id="259" r:id="rId5"/>
    <p:sldId id="261" r:id="rId6"/>
    <p:sldId id="316" r:id="rId7"/>
    <p:sldId id="317" r:id="rId8"/>
    <p:sldId id="307" r:id="rId9"/>
    <p:sldId id="319" r:id="rId10"/>
    <p:sldId id="265" r:id="rId11"/>
    <p:sldId id="269" r:id="rId12"/>
    <p:sldId id="270" r:id="rId13"/>
    <p:sldId id="306" r:id="rId14"/>
    <p:sldId id="318" r:id="rId15"/>
    <p:sldId id="271" r:id="rId16"/>
    <p:sldId id="272" r:id="rId17"/>
    <p:sldId id="273" r:id="rId18"/>
    <p:sldId id="274" r:id="rId19"/>
    <p:sldId id="326" r:id="rId20"/>
    <p:sldId id="315" r:id="rId21"/>
    <p:sldId id="314" r:id="rId22"/>
    <p:sldId id="320" r:id="rId23"/>
    <p:sldId id="327" r:id="rId24"/>
    <p:sldId id="321" r:id="rId25"/>
    <p:sldId id="322" r:id="rId26"/>
    <p:sldId id="323" r:id="rId27"/>
    <p:sldId id="324" r:id="rId28"/>
    <p:sldId id="325" r:id="rId29"/>
    <p:sldId id="278" r:id="rId30"/>
    <p:sldId id="279" r:id="rId31"/>
    <p:sldId id="297" r:id="rId32"/>
    <p:sldId id="286" r:id="rId33"/>
    <p:sldId id="310" r:id="rId34"/>
    <p:sldId id="290" r:id="rId35"/>
    <p:sldId id="294" r:id="rId36"/>
    <p:sldId id="295" r:id="rId37"/>
    <p:sldId id="328" r:id="rId38"/>
    <p:sldId id="303" r:id="rId39"/>
    <p:sldId id="304" r:id="rId40"/>
    <p:sldId id="305" r:id="rId4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006BD6"/>
    <a:srgbClr val="FFB829"/>
    <a:srgbClr val="005AB4"/>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2" autoAdjust="0"/>
  </p:normalViewPr>
  <p:slideViewPr>
    <p:cSldViewPr>
      <p:cViewPr varScale="1">
        <p:scale>
          <a:sx n="108" d="100"/>
          <a:sy n="108" d="100"/>
        </p:scale>
        <p:origin x="1704" y="10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04"/>
    </p:cViewPr>
  </p:sorterViewPr>
  <p:notesViewPr>
    <p:cSldViewPr>
      <p:cViewPr varScale="1">
        <p:scale>
          <a:sx n="115" d="100"/>
          <a:sy n="115" d="100"/>
        </p:scale>
        <p:origin x="152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8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83747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585301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1D8BD707-D9CF-40AE-B4C6-C98DA3205C09}" type="datetimeFigureOut">
              <a:rPr lang="en-US" smtClean="0"/>
              <a:t>10/21/2024</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B6F15528-21DE-4FAA-801E-634DDDAF4B2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95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8720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1694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0546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6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648155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725163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2566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312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3628968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0990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1D8BD707-D9CF-40AE-B4C6-C98DA3205C09}" type="datetimeFigureOut">
              <a:rPr lang="en-US" smtClean="0"/>
              <a:t>10/21/2024</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14108066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nysed.gov/heds/IRPSL1.html" TargetMode="Externa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sed.gov/postsecondary-services/collegiate-science-and-technology-entry-program-cstep"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CSTEPRFP@nysed.gov"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nysed.gov/postsecondary-services/collegiate-science-and-technology-entry-program-cstep" TargetMode="Externa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mailto:CSTEPRFP@nysed.gov"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sed.gov/postsecondary-services/collegiate-science-and-technology-entry-program-cstep"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mailto:CSTEPRFP@nysed.gov" TargetMode="External"/><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sed.gov/postsecondary-services/collegiate-science-and-technology-entry-program-cstep"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mailto:CSTEPRFP@nysed.gov" TargetMode="External"/><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8" Type="http://schemas.openxmlformats.org/officeDocument/2006/relationships/hyperlink" Target="http://www.oms.nysed.gov/cafe/forms/" TargetMode="External"/><Relationship Id="rId3" Type="http://schemas.openxmlformats.org/officeDocument/2006/relationships/slideLayout" Target="../slideLayouts/slideLayout2.xml"/><Relationship Id="rId7" Type="http://schemas.openxmlformats.org/officeDocument/2006/relationships/hyperlink" Target="https://sedftm.nysed.gov/webclient/Login.x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csteprfp@nysed.gov" TargetMode="External"/><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www.nysed.gov/postsecondary-services/collegiate-science-and-technology-entry-program-cstep"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grantsmanagement.ny.gov/" TargetMode="External"/><Relationship Id="rId3" Type="http://schemas.openxmlformats.org/officeDocument/2006/relationships/slideLayout" Target="../slideLayouts/slideLayout2.xml"/><Relationship Id="rId7" Type="http://schemas.openxmlformats.org/officeDocument/2006/relationships/hyperlink" Target="https://grantsmanagement.ny.gov/get-prequalified"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grantsmanagement.ny.gov/register-your-organization-sfs" TargetMode="External"/><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A0EC-70F8-ED79-47EB-28BB83A4457C}"/>
              </a:ext>
            </a:extLst>
          </p:cNvPr>
          <p:cNvSpPr txBox="1">
            <a:spLocks noGrp="1"/>
          </p:cNvSpPr>
          <p:nvPr>
            <p:ph type="title" idx="4294967295"/>
          </p:nvPr>
        </p:nvSpPr>
        <p:spPr>
          <a:xfrm>
            <a:off x="275618" y="457200"/>
            <a:ext cx="4167065" cy="2146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50" normalizeH="0" baseline="0" noProof="0" dirty="0">
                <a:ln w="11430"/>
                <a:solidFill>
                  <a:schemeClr val="bg2">
                    <a:lumMod val="10000"/>
                  </a:schemeClr>
                </a:solidFill>
                <a:effectLst>
                  <a:outerShdw blurRad="76200" dist="50800" dir="5400000" algn="tl" rotWithShape="0">
                    <a:srgbClr val="000000">
                      <a:alpha val="65000"/>
                    </a:srgbClr>
                  </a:outerShdw>
                </a:effectLst>
                <a:uLnTx/>
                <a:uFillTx/>
                <a:latin typeface="Calibri" panose="020F0502020204030204" pitchFamily="34" charset="0"/>
                <a:ea typeface="+mj-ea"/>
                <a:cs typeface="+mj-cs"/>
              </a:rPr>
              <a:t>Collegiate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50" normalizeH="0" baseline="0" noProof="0" dirty="0">
                <a:ln w="11430"/>
                <a:solidFill>
                  <a:schemeClr val="bg2">
                    <a:lumMod val="10000"/>
                  </a:schemeClr>
                </a:solidFill>
                <a:effectLst>
                  <a:outerShdw blurRad="76200" dist="50800" dir="5400000" algn="tl" rotWithShape="0">
                    <a:srgbClr val="000000">
                      <a:alpha val="65000"/>
                    </a:srgbClr>
                  </a:outerShdw>
                </a:effectLst>
                <a:uLnTx/>
                <a:uFillTx/>
                <a:latin typeface="Calibri" panose="020F0502020204030204" pitchFamily="34" charset="0"/>
                <a:ea typeface="+mj-ea"/>
                <a:cs typeface="+mj-cs"/>
              </a:rPr>
              <a:t>Science &amp; Technology Entry Program</a:t>
            </a:r>
            <a:br>
              <a:rPr kumimoji="0" lang="en-US" sz="32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Calibri" panose="020F0502020204030204" pitchFamily="34" charset="0"/>
                <a:ea typeface="+mj-ea"/>
                <a:cs typeface="+mj-cs"/>
              </a:rPr>
            </a:br>
            <a:endParaRPr kumimoji="0" lang="en-US" sz="4000" b="0" i="0" u="none" strike="noStrike" kern="1200" cap="none" spc="0" normalizeH="0" baseline="0" noProof="0" dirty="0">
              <a:ln>
                <a:noFill/>
              </a:ln>
              <a:solidFill>
                <a:schemeClr val="accent1"/>
              </a:solidFill>
              <a:effectLst/>
              <a:uLnTx/>
              <a:uFillTx/>
              <a:latin typeface="+mj-lt"/>
              <a:ea typeface="+mj-ea"/>
              <a:cs typeface="+mj-cs"/>
            </a:endParaRPr>
          </a:p>
        </p:txBody>
      </p:sp>
      <p:sp>
        <p:nvSpPr>
          <p:cNvPr id="6" name="object 6"/>
          <p:cNvSpPr txBox="1"/>
          <p:nvPr/>
        </p:nvSpPr>
        <p:spPr>
          <a:xfrm>
            <a:off x="869430" y="3548800"/>
            <a:ext cx="2979439" cy="1477328"/>
          </a:xfrm>
          <a:prstGeom prst="rect">
            <a:avLst/>
          </a:prstGeom>
        </p:spPr>
        <p:txBody>
          <a:bodyPr vert="horz" wrap="square" lIns="0" tIns="0" rIns="0" bIns="0" rtlCol="0">
            <a:spAutoFit/>
          </a:bodyPr>
          <a:lstStyle/>
          <a:p>
            <a:pPr marL="12700">
              <a:lnSpc>
                <a:spcPct val="100000"/>
              </a:lnSpc>
            </a:pPr>
            <a:r>
              <a:rPr sz="2400" b="1" spc="-50" dirty="0">
                <a:solidFill>
                  <a:schemeClr val="accent6">
                    <a:lumMod val="75000"/>
                  </a:schemeClr>
                </a:solidFill>
                <a:latin typeface="Calibri"/>
                <a:cs typeface="Calibri"/>
              </a:rPr>
              <a:t>R</a:t>
            </a:r>
            <a:r>
              <a:rPr sz="2400" b="1" spc="-5" dirty="0">
                <a:solidFill>
                  <a:schemeClr val="accent6">
                    <a:lumMod val="75000"/>
                  </a:schemeClr>
                </a:solidFill>
                <a:latin typeface="Calibri"/>
                <a:cs typeface="Calibri"/>
              </a:rPr>
              <a:t>eque</a:t>
            </a:r>
            <a:r>
              <a:rPr sz="2400" b="1" spc="-20" dirty="0">
                <a:solidFill>
                  <a:schemeClr val="accent6">
                    <a:lumMod val="75000"/>
                  </a:schemeClr>
                </a:solidFill>
                <a:latin typeface="Calibri"/>
                <a:cs typeface="Calibri"/>
              </a:rPr>
              <a:t>s</a:t>
            </a:r>
            <a:r>
              <a:rPr sz="2400" b="1" spc="-10" dirty="0">
                <a:solidFill>
                  <a:schemeClr val="accent6">
                    <a:lumMod val="75000"/>
                  </a:schemeClr>
                </a:solidFill>
                <a:latin typeface="Calibri"/>
                <a:cs typeface="Calibri"/>
              </a:rPr>
              <a:t>t</a:t>
            </a:r>
            <a:r>
              <a:rPr sz="2400" b="1" dirty="0">
                <a:solidFill>
                  <a:schemeClr val="accent6">
                    <a:lumMod val="75000"/>
                  </a:schemeClr>
                </a:solidFill>
                <a:latin typeface="Calibri"/>
                <a:cs typeface="Calibri"/>
              </a:rPr>
              <a:t> </a:t>
            </a:r>
            <a:r>
              <a:rPr sz="2400" b="1" spc="-35" dirty="0">
                <a:solidFill>
                  <a:schemeClr val="accent6">
                    <a:lumMod val="75000"/>
                  </a:schemeClr>
                </a:solidFill>
                <a:latin typeface="Calibri"/>
                <a:cs typeface="Calibri"/>
              </a:rPr>
              <a:t>f</a:t>
            </a:r>
            <a:r>
              <a:rPr sz="2400" b="1" dirty="0">
                <a:solidFill>
                  <a:schemeClr val="accent6">
                    <a:lumMod val="75000"/>
                  </a:schemeClr>
                </a:solidFill>
                <a:latin typeface="Calibri"/>
                <a:cs typeface="Calibri"/>
              </a:rPr>
              <a:t>or</a:t>
            </a:r>
            <a:r>
              <a:rPr sz="2400" b="1" spc="-15" dirty="0">
                <a:solidFill>
                  <a:schemeClr val="accent6">
                    <a:lumMod val="75000"/>
                  </a:schemeClr>
                </a:solidFill>
                <a:latin typeface="Calibri"/>
                <a:cs typeface="Calibri"/>
              </a:rPr>
              <a:t> </a:t>
            </a:r>
            <a:r>
              <a:rPr sz="2400" b="1" spc="-5" dirty="0">
                <a:solidFill>
                  <a:schemeClr val="accent6">
                    <a:lumMod val="75000"/>
                  </a:schemeClr>
                </a:solidFill>
                <a:latin typeface="Calibri"/>
                <a:cs typeface="Calibri"/>
              </a:rPr>
              <a:t>P</a:t>
            </a:r>
            <a:r>
              <a:rPr sz="2400" b="1" spc="-30" dirty="0">
                <a:solidFill>
                  <a:schemeClr val="accent6">
                    <a:lumMod val="75000"/>
                  </a:schemeClr>
                </a:solidFill>
                <a:latin typeface="Calibri"/>
                <a:cs typeface="Calibri"/>
              </a:rPr>
              <a:t>r</a:t>
            </a:r>
            <a:r>
              <a:rPr sz="2400" b="1" spc="-15" dirty="0">
                <a:solidFill>
                  <a:schemeClr val="accent6">
                    <a:lumMod val="75000"/>
                  </a:schemeClr>
                </a:solidFill>
                <a:latin typeface="Calibri"/>
                <a:cs typeface="Calibri"/>
              </a:rPr>
              <a:t>opo</a:t>
            </a:r>
            <a:r>
              <a:rPr sz="2400" b="1" spc="-5" dirty="0">
                <a:solidFill>
                  <a:schemeClr val="accent6">
                    <a:lumMod val="75000"/>
                  </a:schemeClr>
                </a:solidFill>
                <a:latin typeface="Calibri"/>
                <a:cs typeface="Calibri"/>
              </a:rPr>
              <a:t>s</a:t>
            </a:r>
            <a:r>
              <a:rPr sz="2400" b="1" spc="-10" dirty="0">
                <a:solidFill>
                  <a:schemeClr val="accent6">
                    <a:lumMod val="75000"/>
                  </a:schemeClr>
                </a:solidFill>
                <a:latin typeface="Calibri"/>
                <a:cs typeface="Calibri"/>
              </a:rPr>
              <a:t>als</a:t>
            </a:r>
            <a:r>
              <a:rPr sz="2400" b="1" spc="-15" dirty="0">
                <a:solidFill>
                  <a:schemeClr val="accent6">
                    <a:lumMod val="75000"/>
                  </a:schemeClr>
                </a:solidFill>
                <a:latin typeface="Calibri"/>
                <a:cs typeface="Calibri"/>
              </a:rPr>
              <a:t> </a:t>
            </a:r>
            <a:endParaRPr lang="en-US" sz="2400" b="1" spc="-15" dirty="0">
              <a:solidFill>
                <a:schemeClr val="accent6">
                  <a:lumMod val="75000"/>
                </a:schemeClr>
              </a:solidFill>
              <a:latin typeface="Calibri"/>
              <a:cs typeface="Calibri"/>
            </a:endParaRPr>
          </a:p>
          <a:p>
            <a:pPr marL="12700">
              <a:lnSpc>
                <a:spcPct val="100000"/>
              </a:lnSpc>
            </a:pPr>
            <a:r>
              <a:rPr sz="2400" b="1" spc="-15" dirty="0">
                <a:solidFill>
                  <a:schemeClr val="accent6">
                    <a:lumMod val="75000"/>
                  </a:schemeClr>
                </a:solidFill>
                <a:latin typeface="Calibri"/>
                <a:cs typeface="Calibri"/>
              </a:rPr>
              <a:t>(RFP)</a:t>
            </a:r>
            <a:r>
              <a:rPr sz="2400" b="1" spc="-5" dirty="0">
                <a:solidFill>
                  <a:schemeClr val="accent6">
                    <a:lumMod val="75000"/>
                  </a:schemeClr>
                </a:solidFill>
                <a:latin typeface="Calibri"/>
                <a:cs typeface="Calibri"/>
              </a:rPr>
              <a:t> GC#</a:t>
            </a:r>
            <a:r>
              <a:rPr lang="en-US" sz="2400" b="1" spc="-5" dirty="0">
                <a:solidFill>
                  <a:schemeClr val="accent6">
                    <a:lumMod val="75000"/>
                  </a:schemeClr>
                </a:solidFill>
                <a:latin typeface="Calibri"/>
                <a:cs typeface="Calibri"/>
              </a:rPr>
              <a:t>25-002</a:t>
            </a:r>
          </a:p>
          <a:p>
            <a:pPr marL="12700">
              <a:lnSpc>
                <a:spcPct val="100000"/>
              </a:lnSpc>
            </a:pPr>
            <a:r>
              <a:rPr sz="2400" spc="-5" dirty="0">
                <a:solidFill>
                  <a:schemeClr val="accent6">
                    <a:lumMod val="75000"/>
                  </a:schemeClr>
                </a:solidFill>
                <a:latin typeface="Calibri"/>
                <a:cs typeface="Calibri"/>
              </a:rPr>
              <a:t>Fis</a:t>
            </a:r>
            <a:r>
              <a:rPr sz="2400" spc="-20" dirty="0">
                <a:solidFill>
                  <a:schemeClr val="accent6">
                    <a:lumMod val="75000"/>
                  </a:schemeClr>
                </a:solidFill>
                <a:latin typeface="Calibri"/>
                <a:cs typeface="Calibri"/>
              </a:rPr>
              <a:t>c</a:t>
            </a:r>
            <a:r>
              <a:rPr sz="2400" dirty="0">
                <a:solidFill>
                  <a:schemeClr val="accent6">
                    <a:lumMod val="75000"/>
                  </a:schemeClr>
                </a:solidFill>
                <a:latin typeface="Calibri"/>
                <a:cs typeface="Calibri"/>
              </a:rPr>
              <a:t>al</a:t>
            </a:r>
            <a:r>
              <a:rPr sz="2400" spc="-15" dirty="0">
                <a:solidFill>
                  <a:schemeClr val="accent6">
                    <a:lumMod val="75000"/>
                  </a:schemeClr>
                </a:solidFill>
                <a:latin typeface="Calibri"/>
                <a:cs typeface="Calibri"/>
              </a:rPr>
              <a:t> </a:t>
            </a:r>
            <a:r>
              <a:rPr sz="2400" spc="-175" dirty="0">
                <a:solidFill>
                  <a:schemeClr val="accent6">
                    <a:lumMod val="75000"/>
                  </a:schemeClr>
                </a:solidFill>
                <a:latin typeface="Calibri"/>
                <a:cs typeface="Calibri"/>
              </a:rPr>
              <a:t>Y</a:t>
            </a:r>
            <a:r>
              <a:rPr sz="2400" dirty="0">
                <a:solidFill>
                  <a:schemeClr val="accent6">
                    <a:lumMod val="75000"/>
                  </a:schemeClr>
                </a:solidFill>
                <a:latin typeface="Calibri"/>
                <a:cs typeface="Calibri"/>
              </a:rPr>
              <a:t>ea</a:t>
            </a:r>
            <a:r>
              <a:rPr sz="2400" spc="-30" dirty="0">
                <a:solidFill>
                  <a:schemeClr val="accent6">
                    <a:lumMod val="75000"/>
                  </a:schemeClr>
                </a:solidFill>
                <a:latin typeface="Calibri"/>
                <a:cs typeface="Calibri"/>
              </a:rPr>
              <a:t>r</a:t>
            </a:r>
            <a:r>
              <a:rPr sz="2400" dirty="0">
                <a:solidFill>
                  <a:schemeClr val="accent6">
                    <a:lumMod val="75000"/>
                  </a:schemeClr>
                </a:solidFill>
                <a:latin typeface="Calibri"/>
                <a:cs typeface="Calibri"/>
              </a:rPr>
              <a:t>s</a:t>
            </a:r>
            <a:r>
              <a:rPr sz="2400" spc="-20" dirty="0">
                <a:solidFill>
                  <a:schemeClr val="accent6">
                    <a:lumMod val="75000"/>
                  </a:schemeClr>
                </a:solidFill>
                <a:latin typeface="Calibri"/>
                <a:cs typeface="Calibri"/>
              </a:rPr>
              <a:t> </a:t>
            </a:r>
            <a:r>
              <a:rPr sz="2400" spc="-10" dirty="0">
                <a:solidFill>
                  <a:schemeClr val="accent6">
                    <a:lumMod val="75000"/>
                  </a:schemeClr>
                </a:solidFill>
                <a:latin typeface="Calibri"/>
                <a:cs typeface="Calibri"/>
              </a:rPr>
              <a:t>20</a:t>
            </a:r>
            <a:r>
              <a:rPr lang="en-US" sz="2400" spc="-10" dirty="0">
                <a:solidFill>
                  <a:schemeClr val="accent6">
                    <a:lumMod val="75000"/>
                  </a:schemeClr>
                </a:solidFill>
                <a:latin typeface="Calibri"/>
                <a:cs typeface="Calibri"/>
              </a:rPr>
              <a:t>25</a:t>
            </a:r>
            <a:r>
              <a:rPr sz="2400" spc="-5" dirty="0">
                <a:solidFill>
                  <a:schemeClr val="accent6">
                    <a:lumMod val="75000"/>
                  </a:schemeClr>
                </a:solidFill>
                <a:latin typeface="Calibri"/>
                <a:cs typeface="Calibri"/>
              </a:rPr>
              <a:t>-</a:t>
            </a:r>
            <a:r>
              <a:rPr sz="2400" spc="-10" dirty="0">
                <a:solidFill>
                  <a:schemeClr val="accent6">
                    <a:lumMod val="75000"/>
                  </a:schemeClr>
                </a:solidFill>
                <a:latin typeface="Calibri"/>
                <a:cs typeface="Calibri"/>
              </a:rPr>
              <a:t>20</a:t>
            </a:r>
            <a:r>
              <a:rPr lang="en-US" sz="2400" spc="-10" dirty="0">
                <a:solidFill>
                  <a:schemeClr val="accent6">
                    <a:lumMod val="75000"/>
                  </a:schemeClr>
                </a:solidFill>
                <a:latin typeface="Calibri"/>
                <a:cs typeface="Calibri"/>
              </a:rPr>
              <a:t>26</a:t>
            </a:r>
            <a:r>
              <a:rPr sz="2400" dirty="0">
                <a:solidFill>
                  <a:schemeClr val="accent6">
                    <a:lumMod val="75000"/>
                  </a:schemeClr>
                </a:solidFill>
                <a:latin typeface="Calibri"/>
                <a:cs typeface="Calibri"/>
              </a:rPr>
              <a:t> </a:t>
            </a:r>
            <a:endParaRPr lang="en-US" sz="2400" dirty="0">
              <a:solidFill>
                <a:schemeClr val="accent6">
                  <a:lumMod val="75000"/>
                </a:schemeClr>
              </a:solidFill>
              <a:latin typeface="Calibri"/>
              <a:cs typeface="Calibri"/>
            </a:endParaRPr>
          </a:p>
          <a:p>
            <a:pPr marL="12700">
              <a:lnSpc>
                <a:spcPct val="100000"/>
              </a:lnSpc>
            </a:pPr>
            <a:r>
              <a:rPr sz="2400" dirty="0">
                <a:solidFill>
                  <a:schemeClr val="accent6">
                    <a:lumMod val="75000"/>
                  </a:schemeClr>
                </a:solidFill>
                <a:latin typeface="Calibri"/>
                <a:cs typeface="Calibri"/>
              </a:rPr>
              <a:t>th</a:t>
            </a:r>
            <a:r>
              <a:rPr sz="2400" spc="-40" dirty="0">
                <a:solidFill>
                  <a:schemeClr val="accent6">
                    <a:lumMod val="75000"/>
                  </a:schemeClr>
                </a:solidFill>
                <a:latin typeface="Calibri"/>
                <a:cs typeface="Calibri"/>
              </a:rPr>
              <a:t>r</a:t>
            </a:r>
            <a:r>
              <a:rPr sz="2400" spc="-5" dirty="0">
                <a:solidFill>
                  <a:schemeClr val="accent6">
                    <a:lumMod val="75000"/>
                  </a:schemeClr>
                </a:solidFill>
                <a:latin typeface="Calibri"/>
                <a:cs typeface="Calibri"/>
              </a:rPr>
              <a:t>o</a:t>
            </a:r>
            <a:r>
              <a:rPr sz="2400" spc="-10" dirty="0">
                <a:solidFill>
                  <a:schemeClr val="accent6">
                    <a:lumMod val="75000"/>
                  </a:schemeClr>
                </a:solidFill>
                <a:latin typeface="Calibri"/>
                <a:cs typeface="Calibri"/>
              </a:rPr>
              <a:t>u</a:t>
            </a:r>
            <a:r>
              <a:rPr sz="2400" dirty="0">
                <a:solidFill>
                  <a:schemeClr val="accent6">
                    <a:lumMod val="75000"/>
                  </a:schemeClr>
                </a:solidFill>
                <a:latin typeface="Calibri"/>
                <a:cs typeface="Calibri"/>
              </a:rPr>
              <a:t>gh</a:t>
            </a:r>
            <a:r>
              <a:rPr sz="2400" spc="-10" dirty="0">
                <a:solidFill>
                  <a:schemeClr val="accent6">
                    <a:lumMod val="75000"/>
                  </a:schemeClr>
                </a:solidFill>
                <a:latin typeface="Calibri"/>
                <a:cs typeface="Calibri"/>
              </a:rPr>
              <a:t> 20</a:t>
            </a:r>
            <a:r>
              <a:rPr lang="en-US" sz="2400" spc="-10" dirty="0">
                <a:solidFill>
                  <a:schemeClr val="accent6">
                    <a:lumMod val="75000"/>
                  </a:schemeClr>
                </a:solidFill>
                <a:latin typeface="Calibri"/>
                <a:cs typeface="Calibri"/>
              </a:rPr>
              <a:t>29</a:t>
            </a:r>
            <a:r>
              <a:rPr sz="2400" spc="-5" dirty="0">
                <a:solidFill>
                  <a:schemeClr val="accent6">
                    <a:lumMod val="75000"/>
                  </a:schemeClr>
                </a:solidFill>
                <a:latin typeface="Calibri"/>
                <a:cs typeface="Calibri"/>
              </a:rPr>
              <a:t>-</a:t>
            </a:r>
            <a:r>
              <a:rPr sz="2400" spc="-10" dirty="0">
                <a:solidFill>
                  <a:schemeClr val="accent6">
                    <a:lumMod val="75000"/>
                  </a:schemeClr>
                </a:solidFill>
                <a:latin typeface="Calibri"/>
                <a:cs typeface="Calibri"/>
              </a:rPr>
              <a:t>20</a:t>
            </a:r>
            <a:r>
              <a:rPr lang="en-US" sz="2400" spc="-10" dirty="0">
                <a:solidFill>
                  <a:schemeClr val="accent6">
                    <a:lumMod val="75000"/>
                  </a:schemeClr>
                </a:solidFill>
                <a:latin typeface="Calibri"/>
                <a:cs typeface="Calibri"/>
              </a:rPr>
              <a:t>30</a:t>
            </a:r>
            <a:endParaRPr sz="2400" dirty="0">
              <a:solidFill>
                <a:schemeClr val="accent6">
                  <a:lumMod val="75000"/>
                </a:schemeClr>
              </a:solidFill>
              <a:latin typeface="Calibri"/>
              <a:cs typeface="Calibri"/>
            </a:endParaRPr>
          </a:p>
        </p:txBody>
      </p:sp>
      <p:pic>
        <p:nvPicPr>
          <p:cNvPr id="8" name="Picture 7" descr="New York State Education Department Seal">
            <a:extLst>
              <a:ext uri="{FF2B5EF4-FFF2-40B4-BE49-F238E27FC236}">
                <a16:creationId xmlns:a16="http://schemas.microsoft.com/office/drawing/2014/main" id="{E5560E0C-50C4-4304-B6EA-BCB171216A38}"/>
              </a:ext>
            </a:extLst>
          </p:cNvPr>
          <p:cNvPicPr>
            <a:picLocks noChangeAspect="1"/>
          </p:cNvPicPr>
          <p:nvPr/>
        </p:nvPicPr>
        <p:blipFill>
          <a:blip r:embed="rId5"/>
          <a:stretch>
            <a:fillRect/>
          </a:stretch>
        </p:blipFill>
        <p:spPr>
          <a:xfrm>
            <a:off x="4601471" y="1146447"/>
            <a:ext cx="4167065" cy="3919740"/>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0" y="5971032"/>
            <a:ext cx="9144000" cy="887094"/>
          </a:xfrm>
          <a:custGeom>
            <a:avLst/>
            <a:gdLst/>
            <a:ahLst/>
            <a:cxnLst/>
            <a:rect l="l" t="t" r="r" b="b"/>
            <a:pathLst>
              <a:path w="9144000" h="887095">
                <a:moveTo>
                  <a:pt x="0" y="886968"/>
                </a:moveTo>
                <a:lnTo>
                  <a:pt x="9144000" y="886968"/>
                </a:lnTo>
                <a:lnTo>
                  <a:pt x="9144000" y="0"/>
                </a:lnTo>
                <a:lnTo>
                  <a:pt x="0" y="0"/>
                </a:lnTo>
                <a:lnTo>
                  <a:pt x="0" y="886968"/>
                </a:lnTo>
                <a:close/>
              </a:path>
            </a:pathLst>
          </a:custGeom>
          <a:solidFill>
            <a:srgbClr val="FFFFFF"/>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0" y="6053328"/>
            <a:ext cx="2240280" cy="713740"/>
          </a:xfrm>
          <a:custGeom>
            <a:avLst/>
            <a:gdLst/>
            <a:ahLst/>
            <a:cxnLst/>
            <a:rect l="l" t="t" r="r" b="b"/>
            <a:pathLst>
              <a:path w="2240280" h="713740">
                <a:moveTo>
                  <a:pt x="0" y="713232"/>
                </a:moveTo>
                <a:lnTo>
                  <a:pt x="2240280" y="713232"/>
                </a:lnTo>
                <a:lnTo>
                  <a:pt x="2240280" y="0"/>
                </a:lnTo>
                <a:lnTo>
                  <a:pt x="0" y="0"/>
                </a:lnTo>
                <a:lnTo>
                  <a:pt x="0" y="713232"/>
                </a:lnTo>
                <a:close/>
              </a:path>
            </a:pathLst>
          </a:custGeom>
          <a:solidFill>
            <a:srgbClr val="AC8F67"/>
          </a:solidFill>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2359151" y="6044184"/>
            <a:ext cx="6784975" cy="713740"/>
          </a:xfrm>
          <a:custGeom>
            <a:avLst/>
            <a:gdLst/>
            <a:ahLst/>
            <a:cxnLst/>
            <a:rect l="l" t="t" r="r" b="b"/>
            <a:pathLst>
              <a:path w="6784975" h="713740">
                <a:moveTo>
                  <a:pt x="0" y="713231"/>
                </a:moveTo>
                <a:lnTo>
                  <a:pt x="6784848" y="713231"/>
                </a:lnTo>
                <a:lnTo>
                  <a:pt x="6784848" y="0"/>
                </a:lnTo>
                <a:lnTo>
                  <a:pt x="0" y="0"/>
                </a:lnTo>
                <a:lnTo>
                  <a:pt x="0" y="713231"/>
                </a:lnTo>
                <a:close/>
              </a:path>
            </a:pathLst>
          </a:custGeom>
          <a:solidFill>
            <a:srgbClr val="ADADAD"/>
          </a:solidFill>
        </p:spPr>
        <p:txBody>
          <a:bodyPr wrap="square" lIns="0" tIns="0" rIns="0" bIns="0" rtlCol="0"/>
          <a:lstStyle/>
          <a:p>
            <a:endParaRPr dirty="0"/>
          </a:p>
        </p:txBody>
      </p:sp>
      <p:pic>
        <p:nvPicPr>
          <p:cNvPr id="7" name="Audio 6" descr="This is an Audio Icon. When not running Slide Show, you may click the play button to hear audio for this slide.">
            <a:hlinkClick r:id="" action="ppaction://media"/>
            <a:extLst>
              <a:ext uri="{FF2B5EF4-FFF2-40B4-BE49-F238E27FC236}">
                <a16:creationId xmlns:a16="http://schemas.microsoft.com/office/drawing/2014/main" id="{63AD69B3-AAB1-396B-28A2-504B1C6F0F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28094"/>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86"/>
    </mc:Choice>
    <mc:Fallback xmlns="">
      <p:transition spd="slow" advTm="2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9990" y="213542"/>
            <a:ext cx="7571485" cy="901041"/>
          </a:xfrm>
          <a:prstGeom prst="rect">
            <a:avLst/>
          </a:prstGeom>
        </p:spPr>
        <p:txBody>
          <a:bodyPr vert="horz" wrap="square" lIns="0" tIns="282727" rIns="0" bIns="0" rtlCol="0">
            <a:spAutoFit/>
          </a:bodyPr>
          <a:lstStyle/>
          <a:p>
            <a:pPr marL="733425" indent="-269875">
              <a:lnSpc>
                <a:spcPct val="100000"/>
              </a:lnSpc>
            </a:pPr>
            <a:r>
              <a:rPr b="1" spc="-5" dirty="0">
                <a:solidFill>
                  <a:schemeClr val="accent6">
                    <a:lumMod val="75000"/>
                  </a:schemeClr>
                </a:solidFill>
              </a:rPr>
              <a:t>El</a:t>
            </a:r>
            <a:r>
              <a:rPr b="1" spc="-10" dirty="0">
                <a:solidFill>
                  <a:schemeClr val="accent6">
                    <a:lumMod val="75000"/>
                  </a:schemeClr>
                </a:solidFill>
              </a:rPr>
              <a:t>i</a:t>
            </a:r>
            <a:r>
              <a:rPr b="1" dirty="0">
                <a:solidFill>
                  <a:schemeClr val="accent6">
                    <a:lumMod val="75000"/>
                  </a:schemeClr>
                </a:solidFill>
              </a:rPr>
              <a:t>gible</a:t>
            </a:r>
            <a:r>
              <a:rPr b="1" spc="-5" dirty="0">
                <a:solidFill>
                  <a:schemeClr val="accent6">
                    <a:lumMod val="75000"/>
                  </a:schemeClr>
                </a:solidFill>
              </a:rPr>
              <a:t> </a:t>
            </a:r>
            <a:r>
              <a:rPr b="1" spc="-90" dirty="0">
                <a:solidFill>
                  <a:schemeClr val="accent6">
                    <a:lumMod val="75000"/>
                  </a:schemeClr>
                </a:solidFill>
              </a:rPr>
              <a:t>P</a:t>
            </a:r>
            <a:r>
              <a:rPr b="1" dirty="0">
                <a:solidFill>
                  <a:schemeClr val="accent6">
                    <a:lumMod val="75000"/>
                  </a:schemeClr>
                </a:solidFill>
              </a:rPr>
              <a:t>artic</a:t>
            </a:r>
            <a:r>
              <a:rPr b="1" spc="-15" dirty="0">
                <a:solidFill>
                  <a:schemeClr val="accent6">
                    <a:lumMod val="75000"/>
                  </a:schemeClr>
                </a:solidFill>
              </a:rPr>
              <a:t>i</a:t>
            </a:r>
            <a:r>
              <a:rPr b="1" spc="-5" dirty="0">
                <a:solidFill>
                  <a:schemeClr val="accent6">
                    <a:lumMod val="75000"/>
                  </a:schemeClr>
                </a:solidFill>
              </a:rPr>
              <a:t>pa</a:t>
            </a:r>
            <a:r>
              <a:rPr b="1" spc="-35" dirty="0">
                <a:solidFill>
                  <a:schemeClr val="accent6">
                    <a:lumMod val="75000"/>
                  </a:schemeClr>
                </a:solidFill>
              </a:rPr>
              <a:t>n</a:t>
            </a:r>
            <a:r>
              <a:rPr b="1" dirty="0">
                <a:solidFill>
                  <a:schemeClr val="accent6">
                    <a:lumMod val="75000"/>
                  </a:schemeClr>
                </a:solidFill>
              </a:rPr>
              <a:t>t </a:t>
            </a:r>
            <a:r>
              <a:rPr b="1" spc="-5" dirty="0">
                <a:solidFill>
                  <a:schemeClr val="accent6">
                    <a:lumMod val="75000"/>
                  </a:schemeClr>
                </a:solidFill>
              </a:rPr>
              <a:t>(Stude</a:t>
            </a:r>
            <a:r>
              <a:rPr b="1" spc="-30" dirty="0">
                <a:solidFill>
                  <a:schemeClr val="accent6">
                    <a:lumMod val="75000"/>
                  </a:schemeClr>
                </a:solidFill>
              </a:rPr>
              <a:t>n</a:t>
            </a:r>
            <a:r>
              <a:rPr b="1" dirty="0">
                <a:solidFill>
                  <a:schemeClr val="accent6">
                    <a:lumMod val="75000"/>
                  </a:schemeClr>
                </a:solidFill>
              </a:rPr>
              <a:t>t)</a:t>
            </a:r>
          </a:p>
        </p:txBody>
      </p:sp>
      <p:sp>
        <p:nvSpPr>
          <p:cNvPr id="3" name="object 3" descr="NYSED Seal&#10;"/>
          <p:cNvSpPr/>
          <p:nvPr/>
        </p:nvSpPr>
        <p:spPr>
          <a:xfrm>
            <a:off x="392525" y="213542"/>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89390" y="1294942"/>
            <a:ext cx="8562085" cy="5384551"/>
          </a:xfrm>
          <a:prstGeom prst="rect">
            <a:avLst/>
          </a:prstGeom>
        </p:spPr>
        <p:txBody>
          <a:bodyPr vert="horz" wrap="square" lIns="0" tIns="0" rIns="0" bIns="0" rtlCol="0">
            <a:spAutoFit/>
          </a:bodyPr>
          <a:lstStyle/>
          <a:p>
            <a:pPr marL="112713" marR="33655" algn="just">
              <a:buClr>
                <a:srgbClr val="AC8F67"/>
              </a:buClr>
              <a:buSzPct val="58333"/>
              <a:tabLst>
                <a:tab pos="685800" algn="l"/>
              </a:tabLst>
            </a:pPr>
            <a:endParaRPr lang="en-US" sz="800" spc="-160" dirty="0">
              <a:solidFill>
                <a:srgbClr val="292934"/>
              </a:solidFill>
              <a:latin typeface="Calibri"/>
              <a:cs typeface="Calibri"/>
            </a:endParaRPr>
          </a:p>
          <a:p>
            <a:pPr marL="395288" marR="33655" indent="-282575" algn="just">
              <a:lnSpc>
                <a:spcPts val="2000"/>
              </a:lnSpc>
              <a:buClr>
                <a:schemeClr val="accent6">
                  <a:lumMod val="50000"/>
                </a:schemeClr>
              </a:buClr>
              <a:buSzPct val="75000"/>
              <a:buFont typeface="Wingdings" panose="05000000000000000000" pitchFamily="2" charset="2"/>
              <a:buChar char="v"/>
              <a:tabLst>
                <a:tab pos="685800" algn="l"/>
              </a:tabLst>
            </a:pPr>
            <a:r>
              <a:rPr sz="2000" spc="-160" dirty="0">
                <a:solidFill>
                  <a:srgbClr val="292934"/>
                </a:solidFill>
                <a:latin typeface="Calibri"/>
                <a:cs typeface="Calibri"/>
              </a:rPr>
              <a:t>T</a:t>
            </a:r>
            <a:r>
              <a:rPr sz="2000" dirty="0">
                <a:solidFill>
                  <a:srgbClr val="292934"/>
                </a:solidFill>
                <a:latin typeface="Calibri"/>
                <a:cs typeface="Calibri"/>
              </a:rPr>
              <a:t>o</a:t>
            </a:r>
            <a:r>
              <a:rPr sz="2000" spc="-5" dirty="0">
                <a:solidFill>
                  <a:srgbClr val="292934"/>
                </a:solidFill>
                <a:latin typeface="Calibri"/>
                <a:cs typeface="Calibri"/>
              </a:rPr>
              <a:t> </a:t>
            </a:r>
            <a:r>
              <a:rPr sz="2000" spc="-15" dirty="0">
                <a:solidFill>
                  <a:srgbClr val="292934"/>
                </a:solidFill>
                <a:latin typeface="Calibri"/>
                <a:cs typeface="Calibri"/>
              </a:rPr>
              <a:t>b</a:t>
            </a:r>
            <a:r>
              <a:rPr sz="2000" spc="-10" dirty="0">
                <a:solidFill>
                  <a:srgbClr val="292934"/>
                </a:solidFill>
                <a:latin typeface="Calibri"/>
                <a:cs typeface="Calibri"/>
              </a:rPr>
              <a:t>e</a:t>
            </a:r>
            <a:r>
              <a:rPr sz="2000" spc="15" dirty="0">
                <a:solidFill>
                  <a:srgbClr val="292934"/>
                </a:solidFill>
                <a:latin typeface="Calibri"/>
                <a:cs typeface="Calibri"/>
              </a:rPr>
              <a:t> </a:t>
            </a:r>
            <a:r>
              <a:rPr sz="2000" dirty="0">
                <a:solidFill>
                  <a:srgbClr val="292934"/>
                </a:solidFill>
                <a:latin typeface="Calibri"/>
                <a:cs typeface="Calibri"/>
              </a:rPr>
              <a:t>el</a:t>
            </a:r>
            <a:r>
              <a:rPr sz="2000" spc="-10" dirty="0">
                <a:solidFill>
                  <a:srgbClr val="292934"/>
                </a:solidFill>
                <a:latin typeface="Calibri"/>
                <a:cs typeface="Calibri"/>
              </a:rPr>
              <a:t>i</a:t>
            </a:r>
            <a:r>
              <a:rPr sz="2000" dirty="0">
                <a:solidFill>
                  <a:srgbClr val="292934"/>
                </a:solidFill>
                <a:latin typeface="Calibri"/>
                <a:cs typeface="Calibri"/>
              </a:rPr>
              <a:t>gible</a:t>
            </a:r>
            <a:r>
              <a:rPr sz="2000" spc="15" dirty="0">
                <a:solidFill>
                  <a:srgbClr val="292934"/>
                </a:solidFill>
                <a:latin typeface="Calibri"/>
                <a:cs typeface="Calibri"/>
              </a:rPr>
              <a:t> </a:t>
            </a:r>
            <a:r>
              <a:rPr sz="2000" spc="-35" dirty="0">
                <a:solidFill>
                  <a:srgbClr val="292934"/>
                </a:solidFill>
                <a:latin typeface="Calibri"/>
                <a:cs typeface="Calibri"/>
              </a:rPr>
              <a:t>f</a:t>
            </a:r>
            <a:r>
              <a:rPr sz="2000" spc="-15" dirty="0">
                <a:solidFill>
                  <a:srgbClr val="292934"/>
                </a:solidFill>
                <a:latin typeface="Calibri"/>
                <a:cs typeface="Calibri"/>
              </a:rPr>
              <a:t>o</a:t>
            </a:r>
            <a:r>
              <a:rPr sz="2000" spc="-10" dirty="0">
                <a:solidFill>
                  <a:srgbClr val="292934"/>
                </a:solidFill>
                <a:latin typeface="Calibri"/>
                <a:cs typeface="Calibri"/>
              </a:rPr>
              <a:t>r</a:t>
            </a:r>
            <a:r>
              <a:rPr sz="2000" dirty="0">
                <a:solidFill>
                  <a:srgbClr val="292934"/>
                </a:solidFill>
                <a:latin typeface="Calibri"/>
                <a:cs typeface="Calibri"/>
              </a:rPr>
              <a:t> </a:t>
            </a:r>
            <a:r>
              <a:rPr sz="2000" spc="-5" dirty="0">
                <a:solidFill>
                  <a:srgbClr val="292934"/>
                </a:solidFill>
                <a:latin typeface="Calibri"/>
                <a:cs typeface="Calibri"/>
              </a:rPr>
              <a:t>Coll</a:t>
            </a:r>
            <a:r>
              <a:rPr sz="2000" spc="-10" dirty="0">
                <a:solidFill>
                  <a:srgbClr val="292934"/>
                </a:solidFill>
                <a:latin typeface="Calibri"/>
                <a:cs typeface="Calibri"/>
              </a:rPr>
              <a:t>e</a:t>
            </a:r>
            <a:r>
              <a:rPr sz="2000" spc="-5" dirty="0">
                <a:solidFill>
                  <a:srgbClr val="292934"/>
                </a:solidFill>
                <a:latin typeface="Calibri"/>
                <a:cs typeface="Calibri"/>
              </a:rPr>
              <a:t>gi</a:t>
            </a:r>
            <a:r>
              <a:rPr sz="2000" spc="-15" dirty="0">
                <a:solidFill>
                  <a:srgbClr val="292934"/>
                </a:solidFill>
                <a:latin typeface="Calibri"/>
                <a:cs typeface="Calibri"/>
              </a:rPr>
              <a:t>a</a:t>
            </a:r>
            <a:r>
              <a:rPr sz="2000" spc="-40" dirty="0">
                <a:solidFill>
                  <a:srgbClr val="292934"/>
                </a:solidFill>
                <a:latin typeface="Calibri"/>
                <a:cs typeface="Calibri"/>
              </a:rPr>
              <a:t>t</a:t>
            </a:r>
            <a:r>
              <a:rPr sz="2000" spc="-10" dirty="0">
                <a:solidFill>
                  <a:srgbClr val="292934"/>
                </a:solidFill>
                <a:latin typeface="Calibri"/>
                <a:cs typeface="Calibri"/>
              </a:rPr>
              <a:t>e</a:t>
            </a:r>
            <a:r>
              <a:rPr sz="2000" spc="15" dirty="0">
                <a:solidFill>
                  <a:srgbClr val="292934"/>
                </a:solidFill>
                <a:latin typeface="Calibri"/>
                <a:cs typeface="Calibri"/>
              </a:rPr>
              <a:t> </a:t>
            </a:r>
            <a:r>
              <a:rPr sz="2000" spc="-5" dirty="0">
                <a:solidFill>
                  <a:srgbClr val="292934"/>
                </a:solidFill>
                <a:latin typeface="Calibri"/>
                <a:cs typeface="Calibri"/>
              </a:rPr>
              <a:t>Sc</a:t>
            </a:r>
            <a:r>
              <a:rPr sz="2000" spc="-10" dirty="0">
                <a:solidFill>
                  <a:srgbClr val="292934"/>
                </a:solidFill>
                <a:latin typeface="Calibri"/>
                <a:cs typeface="Calibri"/>
              </a:rPr>
              <a:t>ien</a:t>
            </a:r>
            <a:r>
              <a:rPr sz="2000" spc="-20" dirty="0">
                <a:solidFill>
                  <a:srgbClr val="292934"/>
                </a:solidFill>
                <a:latin typeface="Calibri"/>
                <a:cs typeface="Calibri"/>
              </a:rPr>
              <a:t>c</a:t>
            </a:r>
            <a:r>
              <a:rPr sz="2000" spc="-10" dirty="0">
                <a:solidFill>
                  <a:srgbClr val="292934"/>
                </a:solidFill>
                <a:latin typeface="Calibri"/>
                <a:cs typeface="Calibri"/>
              </a:rPr>
              <a:t>e</a:t>
            </a:r>
            <a:r>
              <a:rPr sz="2000" spc="25" dirty="0">
                <a:solidFill>
                  <a:srgbClr val="292934"/>
                </a:solidFill>
                <a:latin typeface="Calibri"/>
                <a:cs typeface="Calibri"/>
              </a:rPr>
              <a:t> </a:t>
            </a:r>
            <a:r>
              <a:rPr sz="2000" dirty="0">
                <a:solidFill>
                  <a:srgbClr val="292934"/>
                </a:solidFill>
                <a:latin typeface="Calibri"/>
                <a:cs typeface="Calibri"/>
              </a:rPr>
              <a:t>and</a:t>
            </a:r>
            <a:r>
              <a:rPr sz="2000" spc="10" dirty="0">
                <a:solidFill>
                  <a:srgbClr val="292934"/>
                </a:solidFill>
                <a:latin typeface="Calibri"/>
                <a:cs typeface="Calibri"/>
              </a:rPr>
              <a:t> </a:t>
            </a:r>
            <a:r>
              <a:rPr sz="2000" spc="-160" dirty="0">
                <a:solidFill>
                  <a:srgbClr val="292934"/>
                </a:solidFill>
                <a:latin typeface="Calibri"/>
                <a:cs typeface="Calibri"/>
              </a:rPr>
              <a:t>T</a:t>
            </a:r>
            <a:r>
              <a:rPr sz="2000" dirty="0">
                <a:solidFill>
                  <a:srgbClr val="292934"/>
                </a:solidFill>
                <a:latin typeface="Calibri"/>
                <a:cs typeface="Calibri"/>
              </a:rPr>
              <a:t>echnology </a:t>
            </a:r>
            <a:r>
              <a:rPr sz="2000" spc="-5" dirty="0">
                <a:solidFill>
                  <a:srgbClr val="292934"/>
                </a:solidFill>
                <a:latin typeface="Calibri"/>
                <a:cs typeface="Calibri"/>
              </a:rPr>
              <a:t>E</a:t>
            </a:r>
            <a:r>
              <a:rPr sz="2000" spc="-15" dirty="0">
                <a:solidFill>
                  <a:srgbClr val="292934"/>
                </a:solidFill>
                <a:latin typeface="Calibri"/>
                <a:cs typeface="Calibri"/>
              </a:rPr>
              <a:t>n</a:t>
            </a:r>
            <a:r>
              <a:rPr sz="2000" spc="-10" dirty="0">
                <a:solidFill>
                  <a:srgbClr val="292934"/>
                </a:solidFill>
                <a:latin typeface="Calibri"/>
                <a:cs typeface="Calibri"/>
              </a:rPr>
              <a:t>try</a:t>
            </a:r>
            <a:r>
              <a:rPr sz="2000" spc="-5" dirty="0">
                <a:solidFill>
                  <a:srgbClr val="292934"/>
                </a:solidFill>
                <a:latin typeface="Calibri"/>
                <a:cs typeface="Calibri"/>
              </a:rPr>
              <a:t> </a:t>
            </a:r>
            <a:r>
              <a:rPr sz="2000" spc="-20" dirty="0">
                <a:solidFill>
                  <a:srgbClr val="292934"/>
                </a:solidFill>
                <a:latin typeface="Calibri"/>
                <a:cs typeface="Calibri"/>
              </a:rPr>
              <a:t>P</a:t>
            </a:r>
            <a:r>
              <a:rPr sz="2000" spc="-40" dirty="0">
                <a:solidFill>
                  <a:srgbClr val="292934"/>
                </a:solidFill>
                <a:latin typeface="Calibri"/>
                <a:cs typeface="Calibri"/>
              </a:rPr>
              <a:t>r</a:t>
            </a:r>
            <a:r>
              <a:rPr sz="2000" spc="-15" dirty="0">
                <a:solidFill>
                  <a:srgbClr val="292934"/>
                </a:solidFill>
                <a:latin typeface="Calibri"/>
                <a:cs typeface="Calibri"/>
              </a:rPr>
              <a:t>og</a:t>
            </a:r>
            <a:r>
              <a:rPr sz="2000" spc="-45" dirty="0">
                <a:solidFill>
                  <a:srgbClr val="292934"/>
                </a:solidFill>
                <a:latin typeface="Calibri"/>
                <a:cs typeface="Calibri"/>
              </a:rPr>
              <a:t>r</a:t>
            </a:r>
            <a:r>
              <a:rPr sz="2000" spc="-15" dirty="0">
                <a:solidFill>
                  <a:srgbClr val="292934"/>
                </a:solidFill>
                <a:latin typeface="Calibri"/>
                <a:cs typeface="Calibri"/>
              </a:rPr>
              <a:t>am</a:t>
            </a:r>
            <a:r>
              <a:rPr sz="2000" spc="-5" dirty="0">
                <a:solidFill>
                  <a:srgbClr val="292934"/>
                </a:solidFill>
                <a:latin typeface="Calibri"/>
                <a:cs typeface="Calibri"/>
              </a:rPr>
              <a:t> s</a:t>
            </a:r>
            <a:r>
              <a:rPr sz="2000" dirty="0">
                <a:solidFill>
                  <a:srgbClr val="292934"/>
                </a:solidFill>
                <a:latin typeface="Calibri"/>
                <a:cs typeface="Calibri"/>
              </a:rPr>
              <a:t>u</a:t>
            </a:r>
            <a:r>
              <a:rPr sz="2000" spc="-5" dirty="0">
                <a:solidFill>
                  <a:srgbClr val="292934"/>
                </a:solidFill>
                <a:latin typeface="Calibri"/>
                <a:cs typeface="Calibri"/>
              </a:rPr>
              <a:t>p</a:t>
            </a:r>
            <a:r>
              <a:rPr sz="2000" dirty="0">
                <a:solidFill>
                  <a:srgbClr val="292934"/>
                </a:solidFill>
                <a:latin typeface="Calibri"/>
                <a:cs typeface="Calibri"/>
              </a:rPr>
              <a:t>p</a:t>
            </a:r>
            <a:r>
              <a:rPr sz="2000" spc="-15" dirty="0">
                <a:solidFill>
                  <a:srgbClr val="292934"/>
                </a:solidFill>
                <a:latin typeface="Calibri"/>
                <a:cs typeface="Calibri"/>
              </a:rPr>
              <a:t>or</a:t>
            </a:r>
            <a:r>
              <a:rPr sz="2000" spc="-20" dirty="0">
                <a:solidFill>
                  <a:srgbClr val="292934"/>
                </a:solidFill>
                <a:latin typeface="Calibri"/>
                <a:cs typeface="Calibri"/>
              </a:rPr>
              <a:t>t</a:t>
            </a:r>
            <a:r>
              <a:rPr sz="2000" spc="-5" dirty="0">
                <a:solidFill>
                  <a:srgbClr val="292934"/>
                </a:solidFill>
                <a:latin typeface="Calibri"/>
                <a:cs typeface="Calibri"/>
              </a:rPr>
              <a:t>,</a:t>
            </a:r>
            <a:r>
              <a:rPr sz="2000" spc="5" dirty="0">
                <a:solidFill>
                  <a:srgbClr val="292934"/>
                </a:solidFill>
                <a:latin typeface="Calibri"/>
                <a:cs typeface="Calibri"/>
              </a:rPr>
              <a:t> </a:t>
            </a:r>
            <a:r>
              <a:rPr sz="2000" dirty="0">
                <a:solidFill>
                  <a:srgbClr val="292934"/>
                </a:solidFill>
                <a:latin typeface="Calibri"/>
                <a:cs typeface="Calibri"/>
              </a:rPr>
              <a:t>a </a:t>
            </a:r>
            <a:r>
              <a:rPr sz="2000" spc="-20" dirty="0">
                <a:solidFill>
                  <a:srgbClr val="292934"/>
                </a:solidFill>
                <a:latin typeface="Calibri"/>
                <a:cs typeface="Calibri"/>
              </a:rPr>
              <a:t>s</a:t>
            </a:r>
            <a:r>
              <a:rPr sz="2000" dirty="0">
                <a:solidFill>
                  <a:srgbClr val="292934"/>
                </a:solidFill>
                <a:latin typeface="Calibri"/>
                <a:cs typeface="Calibri"/>
              </a:rPr>
              <a:t>tude</a:t>
            </a:r>
            <a:r>
              <a:rPr sz="2000" spc="-10" dirty="0">
                <a:solidFill>
                  <a:srgbClr val="292934"/>
                </a:solidFill>
                <a:latin typeface="Calibri"/>
                <a:cs typeface="Calibri"/>
              </a:rPr>
              <a:t>nt</a:t>
            </a:r>
            <a:r>
              <a:rPr sz="2000" dirty="0">
                <a:solidFill>
                  <a:srgbClr val="292934"/>
                </a:solidFill>
                <a:latin typeface="Calibri"/>
                <a:cs typeface="Calibri"/>
              </a:rPr>
              <a:t> mu</a:t>
            </a:r>
            <a:r>
              <a:rPr sz="2000" spc="-20" dirty="0">
                <a:solidFill>
                  <a:srgbClr val="292934"/>
                </a:solidFill>
                <a:latin typeface="Calibri"/>
                <a:cs typeface="Calibri"/>
              </a:rPr>
              <a:t>s</a:t>
            </a:r>
            <a:r>
              <a:rPr sz="2000" spc="-10" dirty="0">
                <a:solidFill>
                  <a:srgbClr val="292934"/>
                </a:solidFill>
                <a:latin typeface="Calibri"/>
                <a:cs typeface="Calibri"/>
              </a:rPr>
              <a:t>t</a:t>
            </a:r>
            <a:r>
              <a:rPr sz="2000" dirty="0">
                <a:solidFill>
                  <a:srgbClr val="292934"/>
                </a:solidFill>
                <a:latin typeface="Calibri"/>
                <a:cs typeface="Calibri"/>
              </a:rPr>
              <a:t> </a:t>
            </a:r>
            <a:r>
              <a:rPr sz="2000" spc="-15" dirty="0">
                <a:solidFill>
                  <a:srgbClr val="292934"/>
                </a:solidFill>
                <a:latin typeface="Calibri"/>
                <a:cs typeface="Calibri"/>
              </a:rPr>
              <a:t>b</a:t>
            </a:r>
            <a:r>
              <a:rPr sz="2000" spc="-10" dirty="0">
                <a:solidFill>
                  <a:srgbClr val="292934"/>
                </a:solidFill>
                <a:latin typeface="Calibri"/>
                <a:cs typeface="Calibri"/>
              </a:rPr>
              <a:t>e</a:t>
            </a:r>
            <a:r>
              <a:rPr sz="2000" spc="15" dirty="0">
                <a:solidFill>
                  <a:srgbClr val="292934"/>
                </a:solidFill>
                <a:latin typeface="Calibri"/>
                <a:cs typeface="Calibri"/>
              </a:rPr>
              <a:t> </a:t>
            </a:r>
            <a:r>
              <a:rPr sz="2000" dirty="0">
                <a:solidFill>
                  <a:srgbClr val="292934"/>
                </a:solidFill>
                <a:latin typeface="Calibri"/>
                <a:cs typeface="Calibri"/>
              </a:rPr>
              <a:t>a</a:t>
            </a:r>
            <a:r>
              <a:rPr sz="2000" spc="10" dirty="0">
                <a:solidFill>
                  <a:srgbClr val="292934"/>
                </a:solidFill>
                <a:latin typeface="Calibri"/>
                <a:cs typeface="Calibri"/>
              </a:rPr>
              <a:t> </a:t>
            </a:r>
            <a:r>
              <a:rPr sz="2000" b="1" spc="-30" dirty="0">
                <a:solidFill>
                  <a:srgbClr val="FF0000"/>
                </a:solidFill>
                <a:latin typeface="Calibri"/>
                <a:cs typeface="Calibri"/>
              </a:rPr>
              <a:t>r</a:t>
            </a:r>
            <a:r>
              <a:rPr sz="2000" b="1" dirty="0">
                <a:solidFill>
                  <a:srgbClr val="FF0000"/>
                </a:solidFill>
                <a:latin typeface="Calibri"/>
                <a:cs typeface="Calibri"/>
              </a:rPr>
              <a:t>e</a:t>
            </a:r>
            <a:r>
              <a:rPr sz="2000" b="1" spc="-10" dirty="0">
                <a:solidFill>
                  <a:srgbClr val="FF0000"/>
                </a:solidFill>
                <a:latin typeface="Calibri"/>
                <a:cs typeface="Calibri"/>
              </a:rPr>
              <a:t>si</a:t>
            </a:r>
            <a:r>
              <a:rPr sz="2000" b="1" spc="-5" dirty="0">
                <a:solidFill>
                  <a:srgbClr val="FF0000"/>
                </a:solidFill>
                <a:latin typeface="Calibri"/>
                <a:cs typeface="Calibri"/>
              </a:rPr>
              <a:t>d</a:t>
            </a:r>
            <a:r>
              <a:rPr sz="2000" b="1" dirty="0">
                <a:solidFill>
                  <a:srgbClr val="FF0000"/>
                </a:solidFill>
                <a:latin typeface="Calibri"/>
                <a:cs typeface="Calibri"/>
              </a:rPr>
              <a:t>e</a:t>
            </a:r>
            <a:r>
              <a:rPr sz="2000" b="1" spc="-30" dirty="0">
                <a:solidFill>
                  <a:srgbClr val="FF0000"/>
                </a:solidFill>
                <a:latin typeface="Calibri"/>
                <a:cs typeface="Calibri"/>
              </a:rPr>
              <a:t>n</a:t>
            </a:r>
            <a:r>
              <a:rPr sz="2000" b="1" spc="-10" dirty="0">
                <a:solidFill>
                  <a:srgbClr val="FF0000"/>
                </a:solidFill>
                <a:latin typeface="Calibri"/>
                <a:cs typeface="Calibri"/>
              </a:rPr>
              <a:t>t</a:t>
            </a:r>
            <a:r>
              <a:rPr sz="2000" b="1" spc="-40" dirty="0">
                <a:solidFill>
                  <a:srgbClr val="FF0000"/>
                </a:solidFill>
                <a:latin typeface="Calibri"/>
                <a:cs typeface="Calibri"/>
              </a:rPr>
              <a:t> </a:t>
            </a:r>
            <a:r>
              <a:rPr sz="2000" b="1" dirty="0">
                <a:solidFill>
                  <a:srgbClr val="FF0000"/>
                </a:solidFill>
                <a:latin typeface="Calibri"/>
                <a:cs typeface="Calibri"/>
              </a:rPr>
              <a:t>of</a:t>
            </a:r>
            <a:r>
              <a:rPr sz="2000" b="1" spc="-5" dirty="0">
                <a:solidFill>
                  <a:srgbClr val="FF0000"/>
                </a:solidFill>
                <a:latin typeface="Calibri"/>
                <a:cs typeface="Calibri"/>
              </a:rPr>
              <a:t> </a:t>
            </a:r>
            <a:r>
              <a:rPr sz="2000" b="1" dirty="0">
                <a:solidFill>
                  <a:srgbClr val="FF0000"/>
                </a:solidFill>
                <a:latin typeface="Calibri"/>
                <a:cs typeface="Calibri"/>
              </a:rPr>
              <a:t>New</a:t>
            </a:r>
            <a:r>
              <a:rPr sz="2000" b="1" spc="-5" dirty="0">
                <a:solidFill>
                  <a:srgbClr val="FF0000"/>
                </a:solidFill>
                <a:latin typeface="Calibri"/>
                <a:cs typeface="Calibri"/>
              </a:rPr>
              <a:t> </a:t>
            </a:r>
            <a:r>
              <a:rPr sz="2000" b="1" spc="-155" dirty="0">
                <a:solidFill>
                  <a:srgbClr val="FF0000"/>
                </a:solidFill>
                <a:latin typeface="Calibri"/>
                <a:cs typeface="Calibri"/>
              </a:rPr>
              <a:t>Y</a:t>
            </a:r>
            <a:r>
              <a:rPr sz="2000" b="1" dirty="0">
                <a:solidFill>
                  <a:srgbClr val="FF0000"/>
                </a:solidFill>
                <a:latin typeface="Calibri"/>
                <a:cs typeface="Calibri"/>
              </a:rPr>
              <a:t>ork</a:t>
            </a:r>
            <a:r>
              <a:rPr sz="2000" b="1" spc="-10" dirty="0">
                <a:solidFill>
                  <a:srgbClr val="FF0000"/>
                </a:solidFill>
                <a:latin typeface="Calibri"/>
                <a:cs typeface="Calibri"/>
              </a:rPr>
              <a:t> </a:t>
            </a:r>
            <a:r>
              <a:rPr sz="2000" dirty="0">
                <a:solidFill>
                  <a:srgbClr val="292934"/>
                </a:solidFill>
                <a:latin typeface="Calibri"/>
                <a:cs typeface="Calibri"/>
              </a:rPr>
              <a:t>who</a:t>
            </a:r>
            <a:r>
              <a:rPr sz="2000" spc="5" dirty="0">
                <a:solidFill>
                  <a:srgbClr val="292934"/>
                </a:solidFill>
                <a:latin typeface="Calibri"/>
                <a:cs typeface="Calibri"/>
              </a:rPr>
              <a:t> </a:t>
            </a:r>
            <a:r>
              <a:rPr sz="2000" spc="-5" dirty="0">
                <a:solidFill>
                  <a:srgbClr val="292934"/>
                </a:solidFill>
                <a:latin typeface="Calibri"/>
                <a:cs typeface="Calibri"/>
              </a:rPr>
              <a:t>i</a:t>
            </a:r>
            <a:r>
              <a:rPr sz="2000" dirty="0">
                <a:solidFill>
                  <a:srgbClr val="292934"/>
                </a:solidFill>
                <a:latin typeface="Calibri"/>
                <a:cs typeface="Calibri"/>
              </a:rPr>
              <a:t>s</a:t>
            </a:r>
            <a:r>
              <a:rPr sz="2000" spc="5" dirty="0">
                <a:solidFill>
                  <a:srgbClr val="292934"/>
                </a:solidFill>
                <a:latin typeface="Calibri"/>
                <a:cs typeface="Calibri"/>
              </a:rPr>
              <a:t> </a:t>
            </a:r>
            <a:r>
              <a:rPr sz="2000" b="1" u="heavy" dirty="0">
                <a:solidFill>
                  <a:srgbClr val="292934"/>
                </a:solidFill>
                <a:latin typeface="Calibri"/>
                <a:cs typeface="Calibri"/>
              </a:rPr>
              <a:t>e</a:t>
            </a:r>
            <a:r>
              <a:rPr sz="2000" b="1" u="heavy" spc="-10" dirty="0">
                <a:solidFill>
                  <a:srgbClr val="292934"/>
                </a:solidFill>
                <a:latin typeface="Calibri"/>
                <a:cs typeface="Calibri"/>
              </a:rPr>
              <a:t>ith</a:t>
            </a:r>
            <a:r>
              <a:rPr sz="2000" b="1" u="heavy" dirty="0">
                <a:solidFill>
                  <a:srgbClr val="292934"/>
                </a:solidFill>
                <a:latin typeface="Calibri"/>
                <a:cs typeface="Calibri"/>
              </a:rPr>
              <a:t>er</a:t>
            </a:r>
            <a:r>
              <a:rPr sz="2000" b="1" spc="-35" dirty="0">
                <a:solidFill>
                  <a:srgbClr val="292934"/>
                </a:solidFill>
                <a:latin typeface="Calibri"/>
                <a:cs typeface="Calibri"/>
              </a:rPr>
              <a:t> </a:t>
            </a:r>
            <a:r>
              <a:rPr sz="2000" b="1" dirty="0">
                <a:solidFill>
                  <a:srgbClr val="FF0000"/>
                </a:solidFill>
                <a:latin typeface="Calibri"/>
                <a:cs typeface="Calibri"/>
              </a:rPr>
              <a:t>e</a:t>
            </a:r>
            <a:r>
              <a:rPr sz="2000" b="1" spc="-10" dirty="0">
                <a:solidFill>
                  <a:srgbClr val="FF0000"/>
                </a:solidFill>
                <a:latin typeface="Calibri"/>
                <a:cs typeface="Calibri"/>
              </a:rPr>
              <a:t>co</a:t>
            </a:r>
            <a:r>
              <a:rPr sz="2000" b="1" spc="-5" dirty="0">
                <a:solidFill>
                  <a:srgbClr val="FF0000"/>
                </a:solidFill>
                <a:latin typeface="Calibri"/>
                <a:cs typeface="Calibri"/>
              </a:rPr>
              <a:t>n</a:t>
            </a:r>
            <a:r>
              <a:rPr sz="2000" b="1" spc="-15" dirty="0">
                <a:solidFill>
                  <a:srgbClr val="FF0000"/>
                </a:solidFill>
                <a:latin typeface="Calibri"/>
                <a:cs typeface="Calibri"/>
              </a:rPr>
              <a:t>omi</a:t>
            </a:r>
            <a:r>
              <a:rPr sz="2000" b="1" spc="-10" dirty="0">
                <a:solidFill>
                  <a:srgbClr val="FF0000"/>
                </a:solidFill>
                <a:latin typeface="Calibri"/>
                <a:cs typeface="Calibri"/>
              </a:rPr>
              <a:t>ca</a:t>
            </a:r>
            <a:r>
              <a:rPr sz="2000" b="1" spc="-20" dirty="0">
                <a:solidFill>
                  <a:srgbClr val="FF0000"/>
                </a:solidFill>
                <a:latin typeface="Calibri"/>
                <a:cs typeface="Calibri"/>
              </a:rPr>
              <a:t>l</a:t>
            </a:r>
            <a:r>
              <a:rPr sz="2000" b="1" spc="-10" dirty="0">
                <a:solidFill>
                  <a:srgbClr val="FF0000"/>
                </a:solidFill>
                <a:latin typeface="Calibri"/>
                <a:cs typeface="Calibri"/>
              </a:rPr>
              <a:t>ly disa</a:t>
            </a:r>
            <a:r>
              <a:rPr sz="2000" b="1" spc="-5" dirty="0">
                <a:solidFill>
                  <a:srgbClr val="FF0000"/>
                </a:solidFill>
                <a:latin typeface="Calibri"/>
                <a:cs typeface="Calibri"/>
              </a:rPr>
              <a:t>d</a:t>
            </a:r>
            <a:r>
              <a:rPr sz="2000" b="1" spc="-25" dirty="0">
                <a:solidFill>
                  <a:srgbClr val="FF0000"/>
                </a:solidFill>
                <a:latin typeface="Calibri"/>
                <a:cs typeface="Calibri"/>
              </a:rPr>
              <a:t>v</a:t>
            </a:r>
            <a:r>
              <a:rPr sz="2000" b="1" spc="-10" dirty="0">
                <a:solidFill>
                  <a:srgbClr val="FF0000"/>
                </a:solidFill>
                <a:latin typeface="Calibri"/>
                <a:cs typeface="Calibri"/>
              </a:rPr>
              <a:t>a</a:t>
            </a:r>
            <a:r>
              <a:rPr sz="2000" b="1" spc="-30" dirty="0">
                <a:solidFill>
                  <a:srgbClr val="FF0000"/>
                </a:solidFill>
                <a:latin typeface="Calibri"/>
                <a:cs typeface="Calibri"/>
              </a:rPr>
              <a:t>n</a:t>
            </a:r>
            <a:r>
              <a:rPr sz="2000" b="1" spc="-35" dirty="0">
                <a:solidFill>
                  <a:srgbClr val="FF0000"/>
                </a:solidFill>
                <a:latin typeface="Calibri"/>
                <a:cs typeface="Calibri"/>
              </a:rPr>
              <a:t>t</a:t>
            </a:r>
            <a:r>
              <a:rPr sz="2000" b="1" spc="-10" dirty="0">
                <a:solidFill>
                  <a:srgbClr val="FF0000"/>
                </a:solidFill>
                <a:latin typeface="Calibri"/>
                <a:cs typeface="Calibri"/>
              </a:rPr>
              <a:t>a</a:t>
            </a:r>
            <a:r>
              <a:rPr sz="2000" b="1" spc="-40" dirty="0">
                <a:solidFill>
                  <a:srgbClr val="FF0000"/>
                </a:solidFill>
                <a:latin typeface="Calibri"/>
                <a:cs typeface="Calibri"/>
              </a:rPr>
              <a:t>g</a:t>
            </a:r>
            <a:r>
              <a:rPr sz="2000" b="1" spc="-10" dirty="0">
                <a:solidFill>
                  <a:srgbClr val="FF0000"/>
                </a:solidFill>
                <a:latin typeface="Calibri"/>
                <a:cs typeface="Calibri"/>
              </a:rPr>
              <a:t>ed</a:t>
            </a:r>
            <a:r>
              <a:rPr sz="2000" b="1" spc="-25" dirty="0">
                <a:solidFill>
                  <a:srgbClr val="FF0000"/>
                </a:solidFill>
                <a:latin typeface="Calibri"/>
                <a:cs typeface="Calibri"/>
              </a:rPr>
              <a:t> </a:t>
            </a:r>
            <a:r>
              <a:rPr lang="en-US" sz="2000" b="1" u="heavy" spc="-25" dirty="0">
                <a:latin typeface="Calibri"/>
                <a:cs typeface="Calibri"/>
              </a:rPr>
              <a:t>OR</a:t>
            </a:r>
            <a:r>
              <a:rPr lang="en-US" sz="2000" b="1" spc="-25" dirty="0">
                <a:latin typeface="Calibri"/>
                <a:cs typeface="Calibri"/>
              </a:rPr>
              <a:t> </a:t>
            </a:r>
            <a:r>
              <a:rPr sz="2000" b="1" spc="-5" dirty="0">
                <a:solidFill>
                  <a:srgbClr val="FF0000"/>
                </a:solidFill>
                <a:latin typeface="Calibri"/>
                <a:cs typeface="Calibri"/>
              </a:rPr>
              <a:t>f</a:t>
            </a:r>
            <a:r>
              <a:rPr sz="2000" b="1" spc="-35" dirty="0">
                <a:solidFill>
                  <a:srgbClr val="FF0000"/>
                </a:solidFill>
                <a:latin typeface="Calibri"/>
                <a:cs typeface="Calibri"/>
              </a:rPr>
              <a:t>r</a:t>
            </a:r>
            <a:r>
              <a:rPr sz="2000" b="1" dirty="0">
                <a:solidFill>
                  <a:srgbClr val="FF0000"/>
                </a:solidFill>
                <a:latin typeface="Calibri"/>
                <a:cs typeface="Calibri"/>
              </a:rPr>
              <a:t>om </a:t>
            </a:r>
            <a:r>
              <a:rPr sz="2000" b="1" spc="-10" dirty="0">
                <a:solidFill>
                  <a:srgbClr val="FF0000"/>
                </a:solidFill>
                <a:latin typeface="Calibri"/>
                <a:cs typeface="Calibri"/>
              </a:rPr>
              <a:t>a</a:t>
            </a:r>
            <a:r>
              <a:rPr sz="2000" b="1" spc="10" dirty="0">
                <a:solidFill>
                  <a:srgbClr val="FF0000"/>
                </a:solidFill>
                <a:latin typeface="Calibri"/>
                <a:cs typeface="Calibri"/>
              </a:rPr>
              <a:t> </a:t>
            </a:r>
            <a:r>
              <a:rPr sz="2000" b="1" spc="-15" dirty="0">
                <a:solidFill>
                  <a:srgbClr val="FF0000"/>
                </a:solidFill>
                <a:latin typeface="Calibri"/>
                <a:cs typeface="Calibri"/>
              </a:rPr>
              <a:t>mi</a:t>
            </a:r>
            <a:r>
              <a:rPr sz="2000" b="1" spc="-5" dirty="0">
                <a:solidFill>
                  <a:srgbClr val="FF0000"/>
                </a:solidFill>
                <a:latin typeface="Calibri"/>
                <a:cs typeface="Calibri"/>
              </a:rPr>
              <a:t>n</a:t>
            </a:r>
            <a:r>
              <a:rPr sz="2000" b="1" spc="-10" dirty="0">
                <a:solidFill>
                  <a:srgbClr val="FF0000"/>
                </a:solidFill>
                <a:latin typeface="Calibri"/>
                <a:cs typeface="Calibri"/>
              </a:rPr>
              <a:t>ority</a:t>
            </a:r>
            <a:r>
              <a:rPr sz="2000" b="1" spc="-40" dirty="0">
                <a:solidFill>
                  <a:srgbClr val="FF0000"/>
                </a:solidFill>
                <a:latin typeface="Calibri"/>
                <a:cs typeface="Calibri"/>
              </a:rPr>
              <a:t> </a:t>
            </a:r>
            <a:r>
              <a:rPr sz="2000" b="1" spc="-5" dirty="0">
                <a:solidFill>
                  <a:srgbClr val="FF0000"/>
                </a:solidFill>
                <a:latin typeface="Calibri"/>
                <a:cs typeface="Calibri"/>
              </a:rPr>
              <a:t>g</a:t>
            </a:r>
            <a:r>
              <a:rPr sz="2000" b="1" spc="-30" dirty="0">
                <a:solidFill>
                  <a:srgbClr val="FF0000"/>
                </a:solidFill>
                <a:latin typeface="Calibri"/>
                <a:cs typeface="Calibri"/>
              </a:rPr>
              <a:t>r</a:t>
            </a:r>
            <a:r>
              <a:rPr sz="2000" b="1" spc="-10" dirty="0">
                <a:solidFill>
                  <a:srgbClr val="FF0000"/>
                </a:solidFill>
                <a:latin typeface="Calibri"/>
                <a:cs typeface="Calibri"/>
              </a:rPr>
              <a:t>o</a:t>
            </a:r>
            <a:r>
              <a:rPr sz="2000" b="1" spc="-5" dirty="0">
                <a:solidFill>
                  <a:srgbClr val="FF0000"/>
                </a:solidFill>
                <a:latin typeface="Calibri"/>
                <a:cs typeface="Calibri"/>
              </a:rPr>
              <a:t>u</a:t>
            </a:r>
            <a:r>
              <a:rPr sz="2000" b="1" spc="-10" dirty="0">
                <a:solidFill>
                  <a:srgbClr val="FF0000"/>
                </a:solidFill>
                <a:latin typeface="Calibri"/>
                <a:cs typeface="Calibri"/>
              </a:rPr>
              <a:t>p</a:t>
            </a:r>
            <a:r>
              <a:rPr sz="2000" b="1" spc="-20" dirty="0">
                <a:solidFill>
                  <a:srgbClr val="FF0000"/>
                </a:solidFill>
                <a:latin typeface="Calibri"/>
                <a:cs typeface="Calibri"/>
              </a:rPr>
              <a:t> </a:t>
            </a:r>
            <a:r>
              <a:rPr sz="2000" b="1" spc="-10" dirty="0">
                <a:solidFill>
                  <a:srgbClr val="FF0000"/>
                </a:solidFill>
                <a:latin typeface="Calibri"/>
                <a:cs typeface="Calibri"/>
              </a:rPr>
              <a:t>hi</a:t>
            </a:r>
            <a:r>
              <a:rPr sz="2000" b="1" spc="-35" dirty="0">
                <a:solidFill>
                  <a:srgbClr val="FF0000"/>
                </a:solidFill>
                <a:latin typeface="Calibri"/>
                <a:cs typeface="Calibri"/>
              </a:rPr>
              <a:t>s</a:t>
            </a:r>
            <a:r>
              <a:rPr sz="2000" b="1" spc="-25" dirty="0">
                <a:solidFill>
                  <a:srgbClr val="FF0000"/>
                </a:solidFill>
                <a:latin typeface="Calibri"/>
                <a:cs typeface="Calibri"/>
              </a:rPr>
              <a:t>t</a:t>
            </a:r>
            <a:r>
              <a:rPr sz="2000" b="1" dirty="0">
                <a:solidFill>
                  <a:srgbClr val="FF0000"/>
                </a:solidFill>
                <a:latin typeface="Calibri"/>
                <a:cs typeface="Calibri"/>
              </a:rPr>
              <a:t>ori</a:t>
            </a:r>
            <a:r>
              <a:rPr sz="2000" b="1" spc="-10" dirty="0">
                <a:solidFill>
                  <a:srgbClr val="FF0000"/>
                </a:solidFill>
                <a:latin typeface="Calibri"/>
                <a:cs typeface="Calibri"/>
              </a:rPr>
              <a:t>ca</a:t>
            </a:r>
            <a:r>
              <a:rPr sz="2000" b="1" spc="-20" dirty="0">
                <a:solidFill>
                  <a:srgbClr val="FF0000"/>
                </a:solidFill>
                <a:latin typeface="Calibri"/>
                <a:cs typeface="Calibri"/>
              </a:rPr>
              <a:t>l</a:t>
            </a:r>
            <a:r>
              <a:rPr sz="2000" b="1" spc="-10" dirty="0">
                <a:solidFill>
                  <a:srgbClr val="FF0000"/>
                </a:solidFill>
                <a:latin typeface="Calibri"/>
                <a:cs typeface="Calibri"/>
              </a:rPr>
              <a:t>ly</a:t>
            </a:r>
            <a:r>
              <a:rPr sz="2000" b="1" spc="-35" dirty="0">
                <a:solidFill>
                  <a:srgbClr val="FF0000"/>
                </a:solidFill>
                <a:latin typeface="Calibri"/>
                <a:cs typeface="Calibri"/>
              </a:rPr>
              <a:t> </a:t>
            </a:r>
            <a:r>
              <a:rPr sz="2000" b="1" spc="-10" dirty="0">
                <a:solidFill>
                  <a:srgbClr val="FF0000"/>
                </a:solidFill>
                <a:latin typeface="Calibri"/>
                <a:cs typeface="Calibri"/>
              </a:rPr>
              <a:t>und</a:t>
            </a:r>
            <a:r>
              <a:rPr sz="2000" b="1" dirty="0">
                <a:solidFill>
                  <a:srgbClr val="FF0000"/>
                </a:solidFill>
                <a:latin typeface="Calibri"/>
                <a:cs typeface="Calibri"/>
              </a:rPr>
              <a:t>e</a:t>
            </a:r>
            <a:r>
              <a:rPr sz="2000" b="1" spc="-5" dirty="0">
                <a:solidFill>
                  <a:srgbClr val="FF0000"/>
                </a:solidFill>
                <a:latin typeface="Calibri"/>
                <a:cs typeface="Calibri"/>
              </a:rPr>
              <a:t>r</a:t>
            </a:r>
            <a:r>
              <a:rPr sz="2000" b="1" spc="-35" dirty="0">
                <a:solidFill>
                  <a:srgbClr val="FF0000"/>
                </a:solidFill>
                <a:latin typeface="Calibri"/>
                <a:cs typeface="Calibri"/>
              </a:rPr>
              <a:t>r</a:t>
            </a:r>
            <a:r>
              <a:rPr sz="2000" b="1" spc="-10" dirty="0">
                <a:solidFill>
                  <a:srgbClr val="FF0000"/>
                </a:solidFill>
                <a:latin typeface="Calibri"/>
                <a:cs typeface="Calibri"/>
              </a:rPr>
              <a:t>e</a:t>
            </a:r>
            <a:r>
              <a:rPr sz="2000" b="1" spc="-20" dirty="0">
                <a:solidFill>
                  <a:srgbClr val="FF0000"/>
                </a:solidFill>
                <a:latin typeface="Calibri"/>
                <a:cs typeface="Calibri"/>
              </a:rPr>
              <a:t>p</a:t>
            </a:r>
            <a:r>
              <a:rPr sz="2000" b="1" spc="-30" dirty="0">
                <a:solidFill>
                  <a:srgbClr val="FF0000"/>
                </a:solidFill>
                <a:latin typeface="Calibri"/>
                <a:cs typeface="Calibri"/>
              </a:rPr>
              <a:t>r</a:t>
            </a:r>
            <a:r>
              <a:rPr sz="2000" b="1" dirty="0">
                <a:solidFill>
                  <a:srgbClr val="FF0000"/>
                </a:solidFill>
                <a:latin typeface="Calibri"/>
                <a:cs typeface="Calibri"/>
              </a:rPr>
              <a:t>e</a:t>
            </a:r>
            <a:r>
              <a:rPr sz="2000" b="1" spc="-25" dirty="0">
                <a:solidFill>
                  <a:srgbClr val="FF0000"/>
                </a:solidFill>
                <a:latin typeface="Calibri"/>
                <a:cs typeface="Calibri"/>
              </a:rPr>
              <a:t>s</a:t>
            </a:r>
            <a:r>
              <a:rPr sz="2000" b="1" spc="-10" dirty="0">
                <a:solidFill>
                  <a:srgbClr val="FF0000"/>
                </a:solidFill>
                <a:latin typeface="Calibri"/>
                <a:cs typeface="Calibri"/>
              </a:rPr>
              <a:t>e</a:t>
            </a:r>
            <a:r>
              <a:rPr sz="2000" b="1" spc="-30" dirty="0">
                <a:solidFill>
                  <a:srgbClr val="FF0000"/>
                </a:solidFill>
                <a:latin typeface="Calibri"/>
                <a:cs typeface="Calibri"/>
              </a:rPr>
              <a:t>n</a:t>
            </a:r>
            <a:r>
              <a:rPr sz="2000" b="1" spc="-35" dirty="0">
                <a:solidFill>
                  <a:srgbClr val="FF0000"/>
                </a:solidFill>
                <a:latin typeface="Calibri"/>
                <a:cs typeface="Calibri"/>
              </a:rPr>
              <a:t>t</a:t>
            </a:r>
            <a:r>
              <a:rPr sz="2000" b="1" spc="-10" dirty="0">
                <a:solidFill>
                  <a:srgbClr val="FF0000"/>
                </a:solidFill>
                <a:latin typeface="Calibri"/>
                <a:cs typeface="Calibri"/>
              </a:rPr>
              <a:t>ed</a:t>
            </a:r>
            <a:r>
              <a:rPr sz="2000" b="1" dirty="0">
                <a:solidFill>
                  <a:srgbClr val="FF0000"/>
                </a:solidFill>
                <a:latin typeface="Calibri"/>
                <a:cs typeface="Calibri"/>
              </a:rPr>
              <a:t> </a:t>
            </a:r>
            <a:endParaRPr lang="en-US" sz="2000" b="1" dirty="0">
              <a:solidFill>
                <a:srgbClr val="FF0000"/>
              </a:solidFill>
              <a:latin typeface="Calibri"/>
              <a:cs typeface="Calibri"/>
            </a:endParaRPr>
          </a:p>
          <a:p>
            <a:pPr marL="112713" marR="33655" algn="just">
              <a:lnSpc>
                <a:spcPts val="2000"/>
              </a:lnSpc>
              <a:buClr>
                <a:schemeClr val="accent6">
                  <a:lumMod val="50000"/>
                </a:schemeClr>
              </a:buClr>
              <a:buSzPct val="75000"/>
              <a:tabLst>
                <a:tab pos="685800" algn="l"/>
              </a:tabLst>
            </a:pPr>
            <a:r>
              <a:rPr lang="en-US" sz="2000" b="1" dirty="0">
                <a:solidFill>
                  <a:srgbClr val="FF0000"/>
                </a:solidFill>
                <a:latin typeface="Calibri"/>
                <a:cs typeface="Calibri"/>
              </a:rPr>
              <a:t>     (</a:t>
            </a:r>
            <a:r>
              <a:rPr lang="en-US"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Black, Hispanic, American Indian, or Alaskan native)</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sz="2000" spc="-5" dirty="0">
                <a:solidFill>
                  <a:srgbClr val="292934"/>
                </a:solidFill>
                <a:latin typeface="Calibri"/>
                <a:cs typeface="Calibri"/>
              </a:rPr>
              <a:t>i</a:t>
            </a:r>
            <a:r>
              <a:rPr sz="2000" dirty="0">
                <a:solidFill>
                  <a:srgbClr val="292934"/>
                </a:solidFill>
                <a:latin typeface="Calibri"/>
                <a:cs typeface="Calibri"/>
              </a:rPr>
              <a:t>n</a:t>
            </a:r>
            <a:r>
              <a:rPr sz="2000" spc="10" dirty="0">
                <a:solidFill>
                  <a:srgbClr val="292934"/>
                </a:solidFill>
                <a:latin typeface="Calibri"/>
                <a:cs typeface="Calibri"/>
              </a:rPr>
              <a:t> </a:t>
            </a:r>
            <a:r>
              <a:rPr sz="2000" spc="-10" dirty="0">
                <a:solidFill>
                  <a:srgbClr val="292934"/>
                </a:solidFill>
                <a:latin typeface="Calibri"/>
                <a:cs typeface="Calibri"/>
              </a:rPr>
              <a:t>the</a:t>
            </a:r>
            <a:r>
              <a:rPr sz="2000" spc="-5" dirty="0">
                <a:solidFill>
                  <a:srgbClr val="292934"/>
                </a:solidFill>
                <a:latin typeface="Calibri"/>
                <a:cs typeface="Calibri"/>
              </a:rPr>
              <a:t> sc</a:t>
            </a:r>
            <a:r>
              <a:rPr sz="2000" spc="-10" dirty="0">
                <a:solidFill>
                  <a:srgbClr val="292934"/>
                </a:solidFill>
                <a:latin typeface="Calibri"/>
                <a:cs typeface="Calibri"/>
              </a:rPr>
              <a:t>ie</a:t>
            </a:r>
            <a:r>
              <a:rPr sz="2000" spc="-20" dirty="0">
                <a:solidFill>
                  <a:srgbClr val="292934"/>
                </a:solidFill>
                <a:latin typeface="Calibri"/>
                <a:cs typeface="Calibri"/>
              </a:rPr>
              <a:t>n</a:t>
            </a:r>
            <a:r>
              <a:rPr sz="2000" dirty="0">
                <a:solidFill>
                  <a:srgbClr val="292934"/>
                </a:solidFill>
                <a:latin typeface="Calibri"/>
                <a:cs typeface="Calibri"/>
              </a:rPr>
              <a:t>t</a:t>
            </a:r>
            <a:r>
              <a:rPr sz="2000" spc="-10" dirty="0">
                <a:solidFill>
                  <a:srgbClr val="292934"/>
                </a:solidFill>
                <a:latin typeface="Calibri"/>
                <a:cs typeface="Calibri"/>
              </a:rPr>
              <a:t>i</a:t>
            </a:r>
            <a:r>
              <a:rPr sz="2000" spc="-5" dirty="0">
                <a:solidFill>
                  <a:srgbClr val="292934"/>
                </a:solidFill>
                <a:latin typeface="Calibri"/>
                <a:cs typeface="Calibri"/>
              </a:rPr>
              <a:t>fi</a:t>
            </a:r>
            <a:r>
              <a:rPr sz="2000" spc="-10" dirty="0">
                <a:solidFill>
                  <a:srgbClr val="292934"/>
                </a:solidFill>
                <a:latin typeface="Calibri"/>
                <a:cs typeface="Calibri"/>
              </a:rPr>
              <a:t>c</a:t>
            </a:r>
            <a:r>
              <a:rPr sz="2000" spc="-5" dirty="0">
                <a:solidFill>
                  <a:srgbClr val="292934"/>
                </a:solidFill>
                <a:latin typeface="Calibri"/>
                <a:cs typeface="Calibri"/>
              </a:rPr>
              <a:t>,</a:t>
            </a:r>
            <a:r>
              <a:rPr sz="2000" spc="15" dirty="0">
                <a:solidFill>
                  <a:srgbClr val="292934"/>
                </a:solidFill>
                <a:latin typeface="Calibri"/>
                <a:cs typeface="Calibri"/>
              </a:rPr>
              <a:t> </a:t>
            </a:r>
            <a:r>
              <a:rPr lang="en-US" sz="2000" spc="15" dirty="0">
                <a:solidFill>
                  <a:srgbClr val="292934"/>
                </a:solidFill>
                <a:latin typeface="Calibri"/>
                <a:cs typeface="Calibri"/>
              </a:rPr>
              <a:t> </a:t>
            </a:r>
          </a:p>
          <a:p>
            <a:pPr marL="112713" marR="33655" algn="just">
              <a:lnSpc>
                <a:spcPts val="2000"/>
              </a:lnSpc>
              <a:buClr>
                <a:schemeClr val="accent6">
                  <a:lumMod val="50000"/>
                </a:schemeClr>
              </a:buClr>
              <a:buSzPct val="75000"/>
              <a:tabLst>
                <a:tab pos="685800" algn="l"/>
              </a:tabLst>
            </a:pPr>
            <a:r>
              <a:rPr lang="en-US" sz="2000" spc="15" dirty="0">
                <a:solidFill>
                  <a:srgbClr val="292934"/>
                </a:solidFill>
                <a:latin typeface="Calibri"/>
                <a:cs typeface="Calibri"/>
              </a:rPr>
              <a:t>     </a:t>
            </a:r>
            <a:r>
              <a:rPr sz="2000" spc="-40" dirty="0">
                <a:solidFill>
                  <a:srgbClr val="292934"/>
                </a:solidFill>
                <a:latin typeface="Calibri"/>
                <a:cs typeface="Calibri"/>
              </a:rPr>
              <a:t>t</a:t>
            </a:r>
            <a:r>
              <a:rPr sz="2000" dirty="0">
                <a:solidFill>
                  <a:srgbClr val="292934"/>
                </a:solidFill>
                <a:latin typeface="Calibri"/>
                <a:cs typeface="Calibri"/>
              </a:rPr>
              <a:t>echni</a:t>
            </a:r>
            <a:r>
              <a:rPr sz="2000" spc="-25" dirty="0">
                <a:solidFill>
                  <a:srgbClr val="292934"/>
                </a:solidFill>
                <a:latin typeface="Calibri"/>
                <a:cs typeface="Calibri"/>
              </a:rPr>
              <a:t>c</a:t>
            </a:r>
            <a:r>
              <a:rPr sz="2000" dirty="0">
                <a:solidFill>
                  <a:srgbClr val="292934"/>
                </a:solidFill>
                <a:latin typeface="Calibri"/>
                <a:cs typeface="Calibri"/>
              </a:rPr>
              <a:t>al,</a:t>
            </a:r>
            <a:r>
              <a:rPr sz="2000" spc="25" dirty="0">
                <a:solidFill>
                  <a:srgbClr val="292934"/>
                </a:solidFill>
                <a:latin typeface="Calibri"/>
                <a:cs typeface="Calibri"/>
              </a:rPr>
              <a:t> </a:t>
            </a:r>
            <a:r>
              <a:rPr lang="en-US" sz="2000" spc="-15" dirty="0">
                <a:solidFill>
                  <a:srgbClr val="292934"/>
                </a:solidFill>
                <a:latin typeface="Calibri"/>
                <a:cs typeface="Calibri"/>
              </a:rPr>
              <a:t>or health and health-related </a:t>
            </a:r>
            <a:r>
              <a:rPr sz="2000" spc="-5" dirty="0">
                <a:solidFill>
                  <a:srgbClr val="292934"/>
                </a:solidFill>
                <a:latin typeface="Calibri"/>
                <a:cs typeface="Calibri"/>
              </a:rPr>
              <a:t>p</a:t>
            </a:r>
            <a:r>
              <a:rPr sz="2000" spc="-25" dirty="0">
                <a:solidFill>
                  <a:srgbClr val="292934"/>
                </a:solidFill>
                <a:latin typeface="Calibri"/>
                <a:cs typeface="Calibri"/>
              </a:rPr>
              <a:t>r</a:t>
            </a:r>
            <a:r>
              <a:rPr sz="2000" spc="-5" dirty="0">
                <a:solidFill>
                  <a:srgbClr val="292934"/>
                </a:solidFill>
                <a:latin typeface="Calibri"/>
                <a:cs typeface="Calibri"/>
              </a:rPr>
              <a:t>o</a:t>
            </a:r>
            <a:r>
              <a:rPr sz="2000" spc="-50" dirty="0">
                <a:solidFill>
                  <a:srgbClr val="292934"/>
                </a:solidFill>
                <a:latin typeface="Calibri"/>
                <a:cs typeface="Calibri"/>
              </a:rPr>
              <a:t>f</a:t>
            </a:r>
            <a:r>
              <a:rPr sz="2000" spc="-10" dirty="0">
                <a:solidFill>
                  <a:srgbClr val="292934"/>
                </a:solidFill>
                <a:latin typeface="Calibri"/>
                <a:cs typeface="Calibri"/>
              </a:rPr>
              <a:t>e</a:t>
            </a:r>
            <a:r>
              <a:rPr sz="2000" spc="-5" dirty="0">
                <a:solidFill>
                  <a:srgbClr val="292934"/>
                </a:solidFill>
                <a:latin typeface="Calibri"/>
                <a:cs typeface="Calibri"/>
              </a:rPr>
              <a:t>ssions</a:t>
            </a:r>
            <a:r>
              <a:rPr sz="2000" dirty="0">
                <a:solidFill>
                  <a:srgbClr val="292934"/>
                </a:solidFill>
                <a:latin typeface="Calibri"/>
                <a:cs typeface="Calibri"/>
              </a:rPr>
              <a:t>, </a:t>
            </a:r>
            <a:r>
              <a:rPr sz="2000" b="1" u="sng" dirty="0">
                <a:solidFill>
                  <a:srgbClr val="292934"/>
                </a:solidFill>
                <a:latin typeface="Calibri"/>
                <a:cs typeface="Calibri"/>
              </a:rPr>
              <a:t>and</a:t>
            </a:r>
            <a:r>
              <a:rPr sz="2000" dirty="0">
                <a:solidFill>
                  <a:srgbClr val="292934"/>
                </a:solidFill>
                <a:latin typeface="Calibri"/>
                <a:cs typeface="Calibri"/>
              </a:rPr>
              <a:t> who</a:t>
            </a:r>
            <a:r>
              <a:rPr sz="2000" spc="10" dirty="0">
                <a:solidFill>
                  <a:srgbClr val="292934"/>
                </a:solidFill>
                <a:latin typeface="Calibri"/>
                <a:cs typeface="Calibri"/>
              </a:rPr>
              <a:t> </a:t>
            </a:r>
            <a:r>
              <a:rPr sz="2000" spc="-15" dirty="0">
                <a:solidFill>
                  <a:srgbClr val="292934"/>
                </a:solidFill>
                <a:latin typeface="Calibri"/>
                <a:cs typeface="Calibri"/>
              </a:rPr>
              <a:t>d</a:t>
            </a:r>
            <a:r>
              <a:rPr sz="2000" spc="-5" dirty="0">
                <a:solidFill>
                  <a:srgbClr val="292934"/>
                </a:solidFill>
                <a:latin typeface="Calibri"/>
                <a:cs typeface="Calibri"/>
              </a:rPr>
              <a:t>e</a:t>
            </a:r>
            <a:r>
              <a:rPr sz="2000" dirty="0">
                <a:solidFill>
                  <a:srgbClr val="292934"/>
                </a:solidFill>
                <a:latin typeface="Calibri"/>
                <a:cs typeface="Calibri"/>
              </a:rPr>
              <a:t>mon</a:t>
            </a:r>
            <a:r>
              <a:rPr sz="2000" spc="-20" dirty="0">
                <a:solidFill>
                  <a:srgbClr val="292934"/>
                </a:solidFill>
                <a:latin typeface="Calibri"/>
                <a:cs typeface="Calibri"/>
              </a:rPr>
              <a:t>s</a:t>
            </a:r>
            <a:r>
              <a:rPr sz="2000" spc="-10" dirty="0">
                <a:solidFill>
                  <a:srgbClr val="292934"/>
                </a:solidFill>
                <a:latin typeface="Calibri"/>
                <a:cs typeface="Calibri"/>
              </a:rPr>
              <a:t>t</a:t>
            </a:r>
            <a:r>
              <a:rPr sz="2000" spc="-55" dirty="0">
                <a:solidFill>
                  <a:srgbClr val="292934"/>
                </a:solidFill>
                <a:latin typeface="Calibri"/>
                <a:cs typeface="Calibri"/>
              </a:rPr>
              <a:t>r</a:t>
            </a:r>
            <a:r>
              <a:rPr sz="2000" spc="-15" dirty="0">
                <a:solidFill>
                  <a:srgbClr val="292934"/>
                </a:solidFill>
                <a:latin typeface="Calibri"/>
                <a:cs typeface="Calibri"/>
              </a:rPr>
              <a:t>a</a:t>
            </a:r>
            <a:r>
              <a:rPr sz="2000" spc="-40" dirty="0">
                <a:solidFill>
                  <a:srgbClr val="292934"/>
                </a:solidFill>
                <a:latin typeface="Calibri"/>
                <a:cs typeface="Calibri"/>
              </a:rPr>
              <a:t>t</a:t>
            </a:r>
            <a:r>
              <a:rPr sz="2000" spc="-10" dirty="0">
                <a:solidFill>
                  <a:srgbClr val="292934"/>
                </a:solidFill>
                <a:latin typeface="Calibri"/>
                <a:cs typeface="Calibri"/>
              </a:rPr>
              <a:t>es</a:t>
            </a:r>
            <a:r>
              <a:rPr sz="2000" spc="-5" dirty="0">
                <a:solidFill>
                  <a:srgbClr val="292934"/>
                </a:solidFill>
                <a:latin typeface="Calibri"/>
                <a:cs typeface="Calibri"/>
              </a:rPr>
              <a:t> </a:t>
            </a:r>
            <a:endParaRPr lang="en-US" sz="2000" spc="-5" dirty="0">
              <a:solidFill>
                <a:srgbClr val="292934"/>
              </a:solidFill>
              <a:latin typeface="Calibri"/>
              <a:cs typeface="Calibri"/>
            </a:endParaRPr>
          </a:p>
          <a:p>
            <a:pPr marL="112713" marR="33655" algn="just">
              <a:lnSpc>
                <a:spcPts val="2000"/>
              </a:lnSpc>
              <a:buClr>
                <a:schemeClr val="accent6">
                  <a:lumMod val="50000"/>
                </a:schemeClr>
              </a:buClr>
              <a:buSzPct val="75000"/>
              <a:tabLst>
                <a:tab pos="685800" algn="l"/>
              </a:tabLst>
            </a:pPr>
            <a:r>
              <a:rPr lang="en-US" sz="2000" spc="-5" dirty="0">
                <a:solidFill>
                  <a:srgbClr val="292934"/>
                </a:solidFill>
                <a:latin typeface="Calibri"/>
                <a:cs typeface="Calibri"/>
              </a:rPr>
              <a:t>     </a:t>
            </a:r>
            <a:r>
              <a:rPr sz="2000" spc="-5" dirty="0">
                <a:solidFill>
                  <a:srgbClr val="292934"/>
                </a:solidFill>
                <a:latin typeface="Calibri"/>
                <a:cs typeface="Calibri"/>
              </a:rPr>
              <a:t>i</a:t>
            </a:r>
            <a:r>
              <a:rPr sz="2000" spc="-10" dirty="0">
                <a:solidFill>
                  <a:srgbClr val="292934"/>
                </a:solidFill>
                <a:latin typeface="Calibri"/>
                <a:cs typeface="Calibri"/>
              </a:rPr>
              <a:t>n</a:t>
            </a:r>
            <a:r>
              <a:rPr sz="2000" spc="-40" dirty="0">
                <a:solidFill>
                  <a:srgbClr val="292934"/>
                </a:solidFill>
                <a:latin typeface="Calibri"/>
                <a:cs typeface="Calibri"/>
              </a:rPr>
              <a:t>t</a:t>
            </a:r>
            <a:r>
              <a:rPr sz="2000" spc="-10" dirty="0">
                <a:solidFill>
                  <a:srgbClr val="292934"/>
                </a:solidFill>
                <a:latin typeface="Calibri"/>
                <a:cs typeface="Calibri"/>
              </a:rPr>
              <a:t>e</a:t>
            </a:r>
            <a:r>
              <a:rPr sz="2000" spc="-35" dirty="0">
                <a:solidFill>
                  <a:srgbClr val="292934"/>
                </a:solidFill>
                <a:latin typeface="Calibri"/>
                <a:cs typeface="Calibri"/>
              </a:rPr>
              <a:t>r</a:t>
            </a:r>
            <a:r>
              <a:rPr sz="2000" spc="-10" dirty="0">
                <a:solidFill>
                  <a:srgbClr val="292934"/>
                </a:solidFill>
                <a:latin typeface="Calibri"/>
                <a:cs typeface="Calibri"/>
              </a:rPr>
              <a:t>e</a:t>
            </a:r>
            <a:r>
              <a:rPr sz="2000" spc="-30" dirty="0">
                <a:solidFill>
                  <a:srgbClr val="292934"/>
                </a:solidFill>
                <a:latin typeface="Calibri"/>
                <a:cs typeface="Calibri"/>
              </a:rPr>
              <a:t>s</a:t>
            </a:r>
            <a:r>
              <a:rPr sz="2000" spc="-10" dirty="0">
                <a:solidFill>
                  <a:srgbClr val="292934"/>
                </a:solidFill>
                <a:latin typeface="Calibri"/>
                <a:cs typeface="Calibri"/>
              </a:rPr>
              <a:t>t</a:t>
            </a:r>
            <a:r>
              <a:rPr sz="2000" spc="5" dirty="0">
                <a:solidFill>
                  <a:srgbClr val="292934"/>
                </a:solidFill>
                <a:latin typeface="Calibri"/>
                <a:cs typeface="Calibri"/>
              </a:rPr>
              <a:t> </a:t>
            </a:r>
            <a:r>
              <a:rPr sz="2000" spc="-5" dirty="0">
                <a:solidFill>
                  <a:srgbClr val="292934"/>
                </a:solidFill>
                <a:latin typeface="Calibri"/>
                <a:cs typeface="Calibri"/>
              </a:rPr>
              <a:t>i</a:t>
            </a:r>
            <a:r>
              <a:rPr sz="2000" dirty="0">
                <a:solidFill>
                  <a:srgbClr val="292934"/>
                </a:solidFill>
                <a:latin typeface="Calibri"/>
                <a:cs typeface="Calibri"/>
              </a:rPr>
              <a:t>n</a:t>
            </a:r>
            <a:r>
              <a:rPr sz="2000" spc="10" dirty="0">
                <a:solidFill>
                  <a:srgbClr val="292934"/>
                </a:solidFill>
                <a:latin typeface="Calibri"/>
                <a:cs typeface="Calibri"/>
              </a:rPr>
              <a:t> </a:t>
            </a:r>
            <a:r>
              <a:rPr sz="2000" dirty="0">
                <a:solidFill>
                  <a:srgbClr val="292934"/>
                </a:solidFill>
                <a:latin typeface="Calibri"/>
                <a:cs typeface="Calibri"/>
              </a:rPr>
              <a:t>and a p</a:t>
            </a:r>
            <a:r>
              <a:rPr sz="2000" spc="-5" dirty="0">
                <a:solidFill>
                  <a:srgbClr val="292934"/>
                </a:solidFill>
                <a:latin typeface="Calibri"/>
                <a:cs typeface="Calibri"/>
              </a:rPr>
              <a:t>o</a:t>
            </a:r>
            <a:r>
              <a:rPr sz="2000" spc="-30" dirty="0">
                <a:solidFill>
                  <a:srgbClr val="292934"/>
                </a:solidFill>
                <a:latin typeface="Calibri"/>
                <a:cs typeface="Calibri"/>
              </a:rPr>
              <a:t>t</a:t>
            </a:r>
            <a:r>
              <a:rPr sz="2000" spc="-10" dirty="0">
                <a:solidFill>
                  <a:srgbClr val="292934"/>
                </a:solidFill>
                <a:latin typeface="Calibri"/>
                <a:cs typeface="Calibri"/>
              </a:rPr>
              <a:t>e</a:t>
            </a:r>
            <a:r>
              <a:rPr sz="2000" spc="-20" dirty="0">
                <a:solidFill>
                  <a:srgbClr val="292934"/>
                </a:solidFill>
                <a:latin typeface="Calibri"/>
                <a:cs typeface="Calibri"/>
              </a:rPr>
              <a:t>n</a:t>
            </a:r>
            <a:r>
              <a:rPr sz="2000" dirty="0">
                <a:solidFill>
                  <a:srgbClr val="292934"/>
                </a:solidFill>
                <a:latin typeface="Calibri"/>
                <a:cs typeface="Calibri"/>
              </a:rPr>
              <a:t>t</a:t>
            </a:r>
            <a:r>
              <a:rPr sz="2000" spc="-10" dirty="0">
                <a:solidFill>
                  <a:srgbClr val="292934"/>
                </a:solidFill>
                <a:latin typeface="Calibri"/>
                <a:cs typeface="Calibri"/>
              </a:rPr>
              <a:t>i</a:t>
            </a:r>
            <a:r>
              <a:rPr sz="2000" dirty="0">
                <a:solidFill>
                  <a:srgbClr val="292934"/>
                </a:solidFill>
                <a:latin typeface="Calibri"/>
                <a:cs typeface="Calibri"/>
              </a:rPr>
              <a:t>al</a:t>
            </a:r>
            <a:r>
              <a:rPr sz="2000" spc="20" dirty="0">
                <a:solidFill>
                  <a:srgbClr val="292934"/>
                </a:solidFill>
                <a:latin typeface="Calibri"/>
                <a:cs typeface="Calibri"/>
              </a:rPr>
              <a:t> </a:t>
            </a:r>
            <a:r>
              <a:rPr sz="2000" spc="-35" dirty="0">
                <a:solidFill>
                  <a:srgbClr val="292934"/>
                </a:solidFill>
                <a:latin typeface="Calibri"/>
                <a:cs typeface="Calibri"/>
              </a:rPr>
              <a:t>f</a:t>
            </a:r>
            <a:r>
              <a:rPr sz="2000" spc="-15" dirty="0">
                <a:solidFill>
                  <a:srgbClr val="292934"/>
                </a:solidFill>
                <a:latin typeface="Calibri"/>
                <a:cs typeface="Calibri"/>
              </a:rPr>
              <a:t>o</a:t>
            </a:r>
            <a:r>
              <a:rPr sz="2000" spc="-10" dirty="0">
                <a:solidFill>
                  <a:srgbClr val="292934"/>
                </a:solidFill>
                <a:latin typeface="Calibri"/>
                <a:cs typeface="Calibri"/>
              </a:rPr>
              <a:t>r</a:t>
            </a:r>
            <a:r>
              <a:rPr sz="2000" dirty="0">
                <a:solidFill>
                  <a:srgbClr val="292934"/>
                </a:solidFill>
                <a:latin typeface="Calibri"/>
                <a:cs typeface="Calibri"/>
              </a:rPr>
              <a:t> a</a:t>
            </a:r>
            <a:r>
              <a:rPr sz="2000" spc="5" dirty="0">
                <a:solidFill>
                  <a:srgbClr val="292934"/>
                </a:solidFill>
                <a:latin typeface="Calibri"/>
                <a:cs typeface="Calibri"/>
              </a:rPr>
              <a:t> </a:t>
            </a:r>
            <a:r>
              <a:rPr sz="2000" spc="-5" dirty="0">
                <a:solidFill>
                  <a:srgbClr val="292934"/>
                </a:solidFill>
                <a:latin typeface="Calibri"/>
                <a:cs typeface="Calibri"/>
              </a:rPr>
              <a:t>p</a:t>
            </a:r>
            <a:r>
              <a:rPr sz="2000" spc="-25" dirty="0">
                <a:solidFill>
                  <a:srgbClr val="292934"/>
                </a:solidFill>
                <a:latin typeface="Calibri"/>
                <a:cs typeface="Calibri"/>
              </a:rPr>
              <a:t>r</a:t>
            </a:r>
            <a:r>
              <a:rPr sz="2000" spc="-5" dirty="0">
                <a:solidFill>
                  <a:srgbClr val="292934"/>
                </a:solidFill>
                <a:latin typeface="Calibri"/>
                <a:cs typeface="Calibri"/>
              </a:rPr>
              <a:t>o</a:t>
            </a:r>
            <a:r>
              <a:rPr sz="2000" spc="-50" dirty="0">
                <a:solidFill>
                  <a:srgbClr val="292934"/>
                </a:solidFill>
                <a:latin typeface="Calibri"/>
                <a:cs typeface="Calibri"/>
              </a:rPr>
              <a:t>f</a:t>
            </a:r>
            <a:r>
              <a:rPr sz="2000" spc="-10" dirty="0">
                <a:solidFill>
                  <a:srgbClr val="292934"/>
                </a:solidFill>
                <a:latin typeface="Calibri"/>
                <a:cs typeface="Calibri"/>
              </a:rPr>
              <a:t>e</a:t>
            </a:r>
            <a:r>
              <a:rPr sz="2000" spc="-5" dirty="0">
                <a:solidFill>
                  <a:srgbClr val="292934"/>
                </a:solidFill>
                <a:latin typeface="Calibri"/>
                <a:cs typeface="Calibri"/>
              </a:rPr>
              <a:t>ssiona</a:t>
            </a:r>
            <a:r>
              <a:rPr sz="2000" dirty="0">
                <a:solidFill>
                  <a:srgbClr val="292934"/>
                </a:solidFill>
                <a:latin typeface="Calibri"/>
                <a:cs typeface="Calibri"/>
              </a:rPr>
              <a:t>l </a:t>
            </a:r>
            <a:r>
              <a:rPr sz="2000" spc="-30" dirty="0">
                <a:solidFill>
                  <a:srgbClr val="292934"/>
                </a:solidFill>
                <a:latin typeface="Calibri"/>
                <a:cs typeface="Calibri"/>
              </a:rPr>
              <a:t>c</a:t>
            </a:r>
            <a:r>
              <a:rPr sz="2000" spc="-10" dirty="0">
                <a:solidFill>
                  <a:srgbClr val="292934"/>
                </a:solidFill>
                <a:latin typeface="Calibri"/>
                <a:cs typeface="Calibri"/>
              </a:rPr>
              <a:t>a</a:t>
            </a:r>
            <a:r>
              <a:rPr sz="2000" spc="-40" dirty="0">
                <a:solidFill>
                  <a:srgbClr val="292934"/>
                </a:solidFill>
                <a:latin typeface="Calibri"/>
                <a:cs typeface="Calibri"/>
              </a:rPr>
              <a:t>r</a:t>
            </a:r>
            <a:r>
              <a:rPr sz="2000" spc="-10" dirty="0">
                <a:solidFill>
                  <a:srgbClr val="292934"/>
                </a:solidFill>
                <a:latin typeface="Calibri"/>
                <a:cs typeface="Calibri"/>
              </a:rPr>
              <a:t>e</a:t>
            </a:r>
            <a:r>
              <a:rPr sz="2000" spc="-5" dirty="0">
                <a:solidFill>
                  <a:srgbClr val="292934"/>
                </a:solidFill>
                <a:latin typeface="Calibri"/>
                <a:cs typeface="Calibri"/>
              </a:rPr>
              <a:t>e</a:t>
            </a:r>
            <a:r>
              <a:rPr sz="2000" spc="-10" dirty="0">
                <a:solidFill>
                  <a:srgbClr val="292934"/>
                </a:solidFill>
                <a:latin typeface="Calibri"/>
                <a:cs typeface="Calibri"/>
              </a:rPr>
              <a:t>r</a:t>
            </a:r>
            <a:r>
              <a:rPr sz="2000" dirty="0">
                <a:solidFill>
                  <a:srgbClr val="292934"/>
                </a:solidFill>
                <a:latin typeface="Calibri"/>
                <a:cs typeface="Calibri"/>
              </a:rPr>
              <a:t> </a:t>
            </a:r>
            <a:r>
              <a:rPr sz="2000" spc="-10" dirty="0">
                <a:solidFill>
                  <a:srgbClr val="292934"/>
                </a:solidFill>
                <a:latin typeface="Calibri"/>
                <a:cs typeface="Calibri"/>
              </a:rPr>
              <a:t>i</a:t>
            </a:r>
            <a:r>
              <a:rPr sz="2000" dirty="0">
                <a:solidFill>
                  <a:srgbClr val="292934"/>
                </a:solidFill>
                <a:latin typeface="Calibri"/>
                <a:cs typeface="Calibri"/>
              </a:rPr>
              <a:t>f</a:t>
            </a:r>
            <a:r>
              <a:rPr sz="2000" spc="10" dirty="0">
                <a:solidFill>
                  <a:srgbClr val="292934"/>
                </a:solidFill>
                <a:latin typeface="Calibri"/>
                <a:cs typeface="Calibri"/>
              </a:rPr>
              <a:t> </a:t>
            </a:r>
            <a:r>
              <a:rPr sz="2000" spc="-5" dirty="0">
                <a:solidFill>
                  <a:srgbClr val="292934"/>
                </a:solidFill>
                <a:latin typeface="Calibri"/>
                <a:cs typeface="Calibri"/>
              </a:rPr>
              <a:t>p</a:t>
            </a:r>
            <a:r>
              <a:rPr sz="2000" spc="-25" dirty="0">
                <a:solidFill>
                  <a:srgbClr val="292934"/>
                </a:solidFill>
                <a:latin typeface="Calibri"/>
                <a:cs typeface="Calibri"/>
              </a:rPr>
              <a:t>r</a:t>
            </a:r>
            <a:r>
              <a:rPr sz="2000" spc="-15" dirty="0">
                <a:solidFill>
                  <a:srgbClr val="292934"/>
                </a:solidFill>
                <a:latin typeface="Calibri"/>
                <a:cs typeface="Calibri"/>
              </a:rPr>
              <a:t>o</a:t>
            </a:r>
            <a:r>
              <a:rPr sz="2000" dirty="0">
                <a:solidFill>
                  <a:srgbClr val="292934"/>
                </a:solidFill>
                <a:latin typeface="Calibri"/>
                <a:cs typeface="Calibri"/>
              </a:rPr>
              <a:t>vided</a:t>
            </a:r>
            <a:r>
              <a:rPr sz="2000" spc="10" dirty="0">
                <a:solidFill>
                  <a:srgbClr val="292934"/>
                </a:solidFill>
                <a:latin typeface="Calibri"/>
                <a:cs typeface="Calibri"/>
              </a:rPr>
              <a:t> </a:t>
            </a:r>
            <a:r>
              <a:rPr sz="2000" spc="-5" dirty="0">
                <a:solidFill>
                  <a:srgbClr val="292934"/>
                </a:solidFill>
                <a:latin typeface="Calibri"/>
                <a:cs typeface="Calibri"/>
              </a:rPr>
              <a:t>s</a:t>
            </a:r>
            <a:r>
              <a:rPr sz="2000" dirty="0">
                <a:solidFill>
                  <a:srgbClr val="292934"/>
                </a:solidFill>
                <a:latin typeface="Calibri"/>
                <a:cs typeface="Calibri"/>
              </a:rPr>
              <a:t>p</a:t>
            </a:r>
            <a:r>
              <a:rPr sz="2000" spc="-10" dirty="0">
                <a:solidFill>
                  <a:srgbClr val="292934"/>
                </a:solidFill>
                <a:latin typeface="Calibri"/>
                <a:cs typeface="Calibri"/>
              </a:rPr>
              <a:t>ec</a:t>
            </a:r>
            <a:r>
              <a:rPr sz="2000" spc="-15" dirty="0">
                <a:solidFill>
                  <a:srgbClr val="292934"/>
                </a:solidFill>
                <a:latin typeface="Calibri"/>
                <a:cs typeface="Calibri"/>
              </a:rPr>
              <a:t>i</a:t>
            </a:r>
            <a:r>
              <a:rPr sz="2000" dirty="0">
                <a:solidFill>
                  <a:srgbClr val="292934"/>
                </a:solidFill>
                <a:latin typeface="Calibri"/>
                <a:cs typeface="Calibri"/>
              </a:rPr>
              <a:t>al</a:t>
            </a:r>
            <a:r>
              <a:rPr sz="2000" spc="5" dirty="0">
                <a:solidFill>
                  <a:srgbClr val="292934"/>
                </a:solidFill>
                <a:latin typeface="Calibri"/>
                <a:cs typeface="Calibri"/>
              </a:rPr>
              <a:t> </a:t>
            </a:r>
            <a:r>
              <a:rPr sz="2000" spc="-15" dirty="0">
                <a:solidFill>
                  <a:srgbClr val="292934"/>
                </a:solidFill>
                <a:latin typeface="Calibri"/>
                <a:cs typeface="Calibri"/>
              </a:rPr>
              <a:t>s</a:t>
            </a:r>
            <a:r>
              <a:rPr sz="2000" spc="-5" dirty="0">
                <a:solidFill>
                  <a:srgbClr val="292934"/>
                </a:solidFill>
                <a:latin typeface="Calibri"/>
                <a:cs typeface="Calibri"/>
              </a:rPr>
              <a:t>er</a:t>
            </a:r>
            <a:r>
              <a:rPr sz="2000" dirty="0">
                <a:solidFill>
                  <a:srgbClr val="292934"/>
                </a:solidFill>
                <a:latin typeface="Calibri"/>
                <a:cs typeface="Calibri"/>
              </a:rPr>
              <a:t>vi</a:t>
            </a:r>
            <a:r>
              <a:rPr sz="2000" spc="-10" dirty="0">
                <a:solidFill>
                  <a:srgbClr val="292934"/>
                </a:solidFill>
                <a:latin typeface="Calibri"/>
                <a:cs typeface="Calibri"/>
              </a:rPr>
              <a:t>ce</a:t>
            </a:r>
            <a:r>
              <a:rPr sz="2000" spc="-5" dirty="0">
                <a:solidFill>
                  <a:srgbClr val="292934"/>
                </a:solidFill>
                <a:latin typeface="Calibri"/>
                <a:cs typeface="Calibri"/>
              </a:rPr>
              <a:t>s</a:t>
            </a:r>
            <a:r>
              <a:rPr sz="2000" dirty="0">
                <a:solidFill>
                  <a:srgbClr val="292934"/>
                </a:solidFill>
                <a:latin typeface="Calibri"/>
                <a:cs typeface="Calibri"/>
              </a:rPr>
              <a:t>. </a:t>
            </a:r>
            <a:endParaRPr lang="en-US" sz="2000" dirty="0">
              <a:solidFill>
                <a:srgbClr val="292934"/>
              </a:solidFill>
              <a:latin typeface="Calibri"/>
              <a:cs typeface="Calibri"/>
            </a:endParaRPr>
          </a:p>
          <a:p>
            <a:pPr marL="112713" marR="33655" algn="just">
              <a:lnSpc>
                <a:spcPts val="2000"/>
              </a:lnSpc>
              <a:buClr>
                <a:schemeClr val="accent6">
                  <a:lumMod val="50000"/>
                </a:schemeClr>
              </a:buClr>
              <a:buSzPct val="75000"/>
              <a:tabLst>
                <a:tab pos="685800" algn="l"/>
              </a:tabLst>
            </a:pPr>
            <a:r>
              <a:rPr lang="en-US" sz="2000" dirty="0">
                <a:solidFill>
                  <a:srgbClr val="292934"/>
                </a:solidFill>
                <a:latin typeface="Calibri"/>
                <a:cs typeface="Calibri"/>
              </a:rPr>
              <a:t>     </a:t>
            </a:r>
            <a:r>
              <a:rPr sz="2000" spc="-5" dirty="0">
                <a:solidFill>
                  <a:srgbClr val="292934"/>
                </a:solidFill>
                <a:latin typeface="Calibri"/>
                <a:cs typeface="Calibri"/>
              </a:rPr>
              <a:t>E</a:t>
            </a:r>
            <a:r>
              <a:rPr sz="2000" spc="-10" dirty="0">
                <a:solidFill>
                  <a:srgbClr val="292934"/>
                </a:solidFill>
                <a:latin typeface="Calibri"/>
                <a:cs typeface="Calibri"/>
              </a:rPr>
              <a:t>l</a:t>
            </a:r>
            <a:r>
              <a:rPr sz="2000" spc="-5" dirty="0">
                <a:solidFill>
                  <a:srgbClr val="292934"/>
                </a:solidFill>
                <a:latin typeface="Calibri"/>
                <a:cs typeface="Calibri"/>
              </a:rPr>
              <a:t>i</a:t>
            </a:r>
            <a:r>
              <a:rPr sz="2000" dirty="0">
                <a:solidFill>
                  <a:srgbClr val="292934"/>
                </a:solidFill>
                <a:latin typeface="Calibri"/>
                <a:cs typeface="Calibri"/>
              </a:rPr>
              <a:t>gible</a:t>
            </a:r>
            <a:r>
              <a:rPr sz="2000" spc="15" dirty="0">
                <a:solidFill>
                  <a:srgbClr val="292934"/>
                </a:solidFill>
                <a:latin typeface="Calibri"/>
                <a:cs typeface="Calibri"/>
              </a:rPr>
              <a:t> </a:t>
            </a:r>
            <a:r>
              <a:rPr sz="2000" spc="-20" dirty="0">
                <a:solidFill>
                  <a:srgbClr val="292934"/>
                </a:solidFill>
                <a:latin typeface="Calibri"/>
                <a:cs typeface="Calibri"/>
              </a:rPr>
              <a:t>s</a:t>
            </a:r>
            <a:r>
              <a:rPr sz="2000" dirty="0">
                <a:solidFill>
                  <a:srgbClr val="292934"/>
                </a:solidFill>
                <a:latin typeface="Calibri"/>
                <a:cs typeface="Calibri"/>
              </a:rPr>
              <a:t>tude</a:t>
            </a:r>
            <a:r>
              <a:rPr sz="2000" spc="-10" dirty="0">
                <a:solidFill>
                  <a:srgbClr val="292934"/>
                </a:solidFill>
                <a:latin typeface="Calibri"/>
                <a:cs typeface="Calibri"/>
              </a:rPr>
              <a:t>n</a:t>
            </a:r>
            <a:r>
              <a:rPr sz="2000" dirty="0">
                <a:solidFill>
                  <a:srgbClr val="292934"/>
                </a:solidFill>
                <a:latin typeface="Calibri"/>
                <a:cs typeface="Calibri"/>
              </a:rPr>
              <a:t>ts</a:t>
            </a:r>
            <a:r>
              <a:rPr sz="2000" spc="-10" dirty="0">
                <a:solidFill>
                  <a:srgbClr val="292934"/>
                </a:solidFill>
                <a:latin typeface="Calibri"/>
                <a:cs typeface="Calibri"/>
              </a:rPr>
              <a:t> </a:t>
            </a:r>
            <a:r>
              <a:rPr sz="2000" dirty="0">
                <a:solidFill>
                  <a:srgbClr val="292934"/>
                </a:solidFill>
                <a:latin typeface="Calibri"/>
                <a:cs typeface="Calibri"/>
              </a:rPr>
              <a:t>mu</a:t>
            </a:r>
            <a:r>
              <a:rPr sz="2000" spc="-20" dirty="0">
                <a:solidFill>
                  <a:srgbClr val="292934"/>
                </a:solidFill>
                <a:latin typeface="Calibri"/>
                <a:cs typeface="Calibri"/>
              </a:rPr>
              <a:t>s</a:t>
            </a:r>
            <a:r>
              <a:rPr sz="2000" spc="-10" dirty="0">
                <a:solidFill>
                  <a:srgbClr val="292934"/>
                </a:solidFill>
                <a:latin typeface="Calibri"/>
                <a:cs typeface="Calibri"/>
              </a:rPr>
              <a:t>t</a:t>
            </a:r>
            <a:r>
              <a:rPr sz="2000" dirty="0">
                <a:solidFill>
                  <a:srgbClr val="292934"/>
                </a:solidFill>
                <a:latin typeface="Calibri"/>
                <a:cs typeface="Calibri"/>
              </a:rPr>
              <a:t> </a:t>
            </a:r>
            <a:r>
              <a:rPr sz="2000" spc="-15" dirty="0">
                <a:solidFill>
                  <a:srgbClr val="292934"/>
                </a:solidFill>
                <a:latin typeface="Calibri"/>
                <a:cs typeface="Calibri"/>
              </a:rPr>
              <a:t>b</a:t>
            </a:r>
            <a:r>
              <a:rPr sz="2000" spc="-10" dirty="0">
                <a:solidFill>
                  <a:srgbClr val="292934"/>
                </a:solidFill>
                <a:latin typeface="Calibri"/>
                <a:cs typeface="Calibri"/>
              </a:rPr>
              <a:t>e</a:t>
            </a:r>
            <a:r>
              <a:rPr sz="2000" spc="15" dirty="0">
                <a:solidFill>
                  <a:srgbClr val="292934"/>
                </a:solidFill>
                <a:latin typeface="Calibri"/>
                <a:cs typeface="Calibri"/>
              </a:rPr>
              <a:t> </a:t>
            </a:r>
            <a:r>
              <a:rPr sz="2000" spc="-5" dirty="0">
                <a:solidFill>
                  <a:srgbClr val="292934"/>
                </a:solidFill>
                <a:latin typeface="Calibri"/>
                <a:cs typeface="Calibri"/>
              </a:rPr>
              <a:t>i</a:t>
            </a:r>
            <a:r>
              <a:rPr sz="2000" dirty="0">
                <a:solidFill>
                  <a:srgbClr val="292934"/>
                </a:solidFill>
                <a:latin typeface="Calibri"/>
                <a:cs typeface="Calibri"/>
              </a:rPr>
              <a:t>n</a:t>
            </a:r>
            <a:r>
              <a:rPr sz="2000" spc="10" dirty="0">
                <a:solidFill>
                  <a:srgbClr val="292934"/>
                </a:solidFill>
                <a:latin typeface="Calibri"/>
                <a:cs typeface="Calibri"/>
              </a:rPr>
              <a:t> </a:t>
            </a:r>
            <a:r>
              <a:rPr sz="2000" spc="-20" dirty="0">
                <a:solidFill>
                  <a:srgbClr val="292934"/>
                </a:solidFill>
                <a:latin typeface="Calibri"/>
                <a:cs typeface="Calibri"/>
              </a:rPr>
              <a:t>g</a:t>
            </a:r>
            <a:r>
              <a:rPr sz="2000" spc="-5" dirty="0">
                <a:solidFill>
                  <a:srgbClr val="292934"/>
                </a:solidFill>
                <a:latin typeface="Calibri"/>
                <a:cs typeface="Calibri"/>
              </a:rPr>
              <a:t>oo</a:t>
            </a:r>
            <a:r>
              <a:rPr sz="2000" dirty="0">
                <a:solidFill>
                  <a:srgbClr val="292934"/>
                </a:solidFill>
                <a:latin typeface="Calibri"/>
                <a:cs typeface="Calibri"/>
              </a:rPr>
              <a:t>d </a:t>
            </a:r>
            <a:r>
              <a:rPr sz="2000" spc="-10" dirty="0">
                <a:solidFill>
                  <a:srgbClr val="292934"/>
                </a:solidFill>
                <a:latin typeface="Calibri"/>
                <a:cs typeface="Calibri"/>
              </a:rPr>
              <a:t>a</a:t>
            </a:r>
            <a:r>
              <a:rPr sz="2000" spc="-25" dirty="0">
                <a:solidFill>
                  <a:srgbClr val="292934"/>
                </a:solidFill>
                <a:latin typeface="Calibri"/>
                <a:cs typeface="Calibri"/>
              </a:rPr>
              <a:t>c</a:t>
            </a:r>
            <a:r>
              <a:rPr sz="2000" spc="-10" dirty="0">
                <a:solidFill>
                  <a:srgbClr val="292934"/>
                </a:solidFill>
                <a:latin typeface="Calibri"/>
                <a:cs typeface="Calibri"/>
              </a:rPr>
              <a:t>ad</a:t>
            </a:r>
            <a:r>
              <a:rPr sz="2000" spc="-5" dirty="0">
                <a:solidFill>
                  <a:srgbClr val="292934"/>
                </a:solidFill>
                <a:latin typeface="Calibri"/>
                <a:cs typeface="Calibri"/>
              </a:rPr>
              <a:t>e</a:t>
            </a:r>
            <a:r>
              <a:rPr sz="2000" dirty="0">
                <a:solidFill>
                  <a:srgbClr val="292934"/>
                </a:solidFill>
                <a:latin typeface="Calibri"/>
                <a:cs typeface="Calibri"/>
              </a:rPr>
              <a:t>mic</a:t>
            </a:r>
            <a:r>
              <a:rPr sz="2000" spc="15" dirty="0">
                <a:solidFill>
                  <a:srgbClr val="292934"/>
                </a:solidFill>
                <a:latin typeface="Calibri"/>
                <a:cs typeface="Calibri"/>
              </a:rPr>
              <a:t> </a:t>
            </a:r>
            <a:r>
              <a:rPr sz="2000" spc="-20" dirty="0">
                <a:solidFill>
                  <a:srgbClr val="292934"/>
                </a:solidFill>
                <a:latin typeface="Calibri"/>
                <a:cs typeface="Calibri"/>
              </a:rPr>
              <a:t>s</a:t>
            </a:r>
            <a:r>
              <a:rPr sz="2000" spc="-40" dirty="0">
                <a:solidFill>
                  <a:srgbClr val="292934"/>
                </a:solidFill>
                <a:latin typeface="Calibri"/>
                <a:cs typeface="Calibri"/>
              </a:rPr>
              <a:t>t</a:t>
            </a:r>
            <a:r>
              <a:rPr sz="2000" dirty="0">
                <a:solidFill>
                  <a:srgbClr val="292934"/>
                </a:solidFill>
                <a:latin typeface="Calibri"/>
                <a:cs typeface="Calibri"/>
              </a:rPr>
              <a:t>and</a:t>
            </a:r>
            <a:r>
              <a:rPr sz="2000" spc="-5" dirty="0">
                <a:solidFill>
                  <a:srgbClr val="292934"/>
                </a:solidFill>
                <a:latin typeface="Calibri"/>
                <a:cs typeface="Calibri"/>
              </a:rPr>
              <a:t>in</a:t>
            </a:r>
            <a:r>
              <a:rPr sz="2000" spc="25" dirty="0">
                <a:solidFill>
                  <a:srgbClr val="292934"/>
                </a:solidFill>
                <a:latin typeface="Calibri"/>
                <a:cs typeface="Calibri"/>
              </a:rPr>
              <a:t>g</a:t>
            </a:r>
            <a:r>
              <a:rPr sz="2000" spc="-5" dirty="0">
                <a:solidFill>
                  <a:srgbClr val="292934"/>
                </a:solidFill>
                <a:latin typeface="Calibri"/>
                <a:cs typeface="Calibri"/>
              </a:rPr>
              <a:t>,</a:t>
            </a:r>
            <a:r>
              <a:rPr sz="2000" spc="5" dirty="0">
                <a:solidFill>
                  <a:srgbClr val="292934"/>
                </a:solidFill>
                <a:latin typeface="Calibri"/>
                <a:cs typeface="Calibri"/>
              </a:rPr>
              <a:t> </a:t>
            </a:r>
            <a:r>
              <a:rPr sz="2000" spc="-10" dirty="0">
                <a:solidFill>
                  <a:srgbClr val="292934"/>
                </a:solidFill>
                <a:latin typeface="Calibri"/>
                <a:cs typeface="Calibri"/>
              </a:rPr>
              <a:t>en</a:t>
            </a:r>
            <a:r>
              <a:rPr sz="2000" spc="-40" dirty="0">
                <a:solidFill>
                  <a:srgbClr val="292934"/>
                </a:solidFill>
                <a:latin typeface="Calibri"/>
                <a:cs typeface="Calibri"/>
              </a:rPr>
              <a:t>r</a:t>
            </a:r>
            <a:r>
              <a:rPr sz="2000" spc="-5" dirty="0">
                <a:solidFill>
                  <a:srgbClr val="292934"/>
                </a:solidFill>
                <a:latin typeface="Calibri"/>
                <a:cs typeface="Calibri"/>
              </a:rPr>
              <a:t>o</a:t>
            </a:r>
            <a:r>
              <a:rPr sz="2000" spc="-10" dirty="0">
                <a:solidFill>
                  <a:srgbClr val="292934"/>
                </a:solidFill>
                <a:latin typeface="Calibri"/>
                <a:cs typeface="Calibri"/>
              </a:rPr>
              <a:t>l</a:t>
            </a:r>
            <a:r>
              <a:rPr sz="2000" spc="-5" dirty="0">
                <a:solidFill>
                  <a:srgbClr val="292934"/>
                </a:solidFill>
                <a:latin typeface="Calibri"/>
                <a:cs typeface="Calibri"/>
              </a:rPr>
              <a:t>l</a:t>
            </a:r>
            <a:r>
              <a:rPr sz="2000" spc="-10" dirty="0">
                <a:solidFill>
                  <a:srgbClr val="292934"/>
                </a:solidFill>
                <a:latin typeface="Calibri"/>
                <a:cs typeface="Calibri"/>
              </a:rPr>
              <a:t>ed</a:t>
            </a:r>
            <a:r>
              <a:rPr sz="2000" spc="40" dirty="0">
                <a:solidFill>
                  <a:srgbClr val="292934"/>
                </a:solidFill>
                <a:latin typeface="Calibri"/>
                <a:cs typeface="Calibri"/>
              </a:rPr>
              <a:t> </a:t>
            </a:r>
            <a:r>
              <a:rPr sz="2000" spc="-5" dirty="0">
                <a:solidFill>
                  <a:srgbClr val="292934"/>
                </a:solidFill>
                <a:latin typeface="Calibri"/>
                <a:cs typeface="Calibri"/>
              </a:rPr>
              <a:t>f</a:t>
            </a:r>
            <a:r>
              <a:rPr sz="2000" dirty="0">
                <a:solidFill>
                  <a:srgbClr val="292934"/>
                </a:solidFill>
                <a:latin typeface="Calibri"/>
                <a:cs typeface="Calibri"/>
              </a:rPr>
              <a:t>u</a:t>
            </a:r>
            <a:r>
              <a:rPr sz="2000" spc="-5" dirty="0">
                <a:solidFill>
                  <a:srgbClr val="292934"/>
                </a:solidFill>
                <a:latin typeface="Calibri"/>
                <a:cs typeface="Calibri"/>
              </a:rPr>
              <a:t>ll</a:t>
            </a:r>
            <a:r>
              <a:rPr sz="2000" dirty="0">
                <a:solidFill>
                  <a:srgbClr val="292934"/>
                </a:solidFill>
                <a:latin typeface="Calibri"/>
                <a:cs typeface="Calibri"/>
              </a:rPr>
              <a:t>-t</a:t>
            </a:r>
            <a:r>
              <a:rPr sz="2000" spc="-10" dirty="0">
                <a:solidFill>
                  <a:srgbClr val="292934"/>
                </a:solidFill>
                <a:latin typeface="Calibri"/>
                <a:cs typeface="Calibri"/>
              </a:rPr>
              <a:t>i</a:t>
            </a:r>
            <a:r>
              <a:rPr sz="2000" spc="-15" dirty="0">
                <a:solidFill>
                  <a:srgbClr val="292934"/>
                </a:solidFill>
                <a:latin typeface="Calibri"/>
                <a:cs typeface="Calibri"/>
              </a:rPr>
              <a:t>me</a:t>
            </a:r>
            <a:r>
              <a:rPr sz="2000" spc="15" dirty="0">
                <a:solidFill>
                  <a:srgbClr val="292934"/>
                </a:solidFill>
                <a:latin typeface="Calibri"/>
                <a:cs typeface="Calibri"/>
              </a:rPr>
              <a:t> </a:t>
            </a:r>
            <a:r>
              <a:rPr sz="2000" spc="-5" dirty="0">
                <a:solidFill>
                  <a:srgbClr val="292934"/>
                </a:solidFill>
                <a:latin typeface="Calibri"/>
                <a:cs typeface="Calibri"/>
              </a:rPr>
              <a:t>i</a:t>
            </a:r>
            <a:r>
              <a:rPr sz="2000" dirty="0">
                <a:solidFill>
                  <a:srgbClr val="292934"/>
                </a:solidFill>
                <a:latin typeface="Calibri"/>
                <a:cs typeface="Calibri"/>
              </a:rPr>
              <a:t>n</a:t>
            </a:r>
            <a:r>
              <a:rPr sz="2000" spc="10" dirty="0">
                <a:solidFill>
                  <a:srgbClr val="292934"/>
                </a:solidFill>
                <a:latin typeface="Calibri"/>
                <a:cs typeface="Calibri"/>
              </a:rPr>
              <a:t> </a:t>
            </a:r>
            <a:r>
              <a:rPr sz="2000" dirty="0">
                <a:solidFill>
                  <a:srgbClr val="292934"/>
                </a:solidFill>
                <a:latin typeface="Calibri"/>
                <a:cs typeface="Calibri"/>
              </a:rPr>
              <a:t>an </a:t>
            </a:r>
            <a:r>
              <a:rPr lang="en-US" sz="2000" dirty="0">
                <a:solidFill>
                  <a:srgbClr val="292934"/>
                </a:solidFill>
                <a:latin typeface="Calibri"/>
                <a:cs typeface="Calibri"/>
              </a:rPr>
              <a:t>   </a:t>
            </a:r>
          </a:p>
          <a:p>
            <a:pPr marL="112713" marR="33655" algn="just">
              <a:lnSpc>
                <a:spcPts val="2000"/>
              </a:lnSpc>
              <a:buClr>
                <a:schemeClr val="accent6">
                  <a:lumMod val="50000"/>
                </a:schemeClr>
              </a:buClr>
              <a:buSzPct val="75000"/>
              <a:tabLst>
                <a:tab pos="685800" algn="l"/>
              </a:tabLst>
            </a:pPr>
            <a:r>
              <a:rPr lang="en-US" sz="2000" dirty="0">
                <a:solidFill>
                  <a:srgbClr val="292934"/>
                </a:solidFill>
                <a:latin typeface="Calibri"/>
                <a:cs typeface="Calibri"/>
              </a:rPr>
              <a:t>     </a:t>
            </a:r>
            <a:r>
              <a:rPr sz="2000" dirty="0">
                <a:solidFill>
                  <a:srgbClr val="292934"/>
                </a:solidFill>
                <a:latin typeface="Calibri"/>
                <a:cs typeface="Calibri"/>
              </a:rPr>
              <a:t>app</a:t>
            </a:r>
            <a:r>
              <a:rPr sz="2000" spc="-30" dirty="0">
                <a:solidFill>
                  <a:srgbClr val="292934"/>
                </a:solidFill>
                <a:latin typeface="Calibri"/>
                <a:cs typeface="Calibri"/>
              </a:rPr>
              <a:t>r</a:t>
            </a:r>
            <a:r>
              <a:rPr sz="2000" spc="-15" dirty="0">
                <a:solidFill>
                  <a:srgbClr val="292934"/>
                </a:solidFill>
                <a:latin typeface="Calibri"/>
                <a:cs typeface="Calibri"/>
              </a:rPr>
              <a:t>ov</a:t>
            </a:r>
            <a:r>
              <a:rPr sz="2000" dirty="0">
                <a:solidFill>
                  <a:srgbClr val="292934"/>
                </a:solidFill>
                <a:latin typeface="Calibri"/>
                <a:cs typeface="Calibri"/>
              </a:rPr>
              <a:t>ed</a:t>
            </a:r>
            <a:r>
              <a:rPr sz="2000" spc="-5" dirty="0">
                <a:solidFill>
                  <a:srgbClr val="292934"/>
                </a:solidFill>
                <a:latin typeface="Calibri"/>
                <a:cs typeface="Calibri"/>
              </a:rPr>
              <a:t> </a:t>
            </a:r>
            <a:r>
              <a:rPr sz="2000" dirty="0">
                <a:solidFill>
                  <a:srgbClr val="292934"/>
                </a:solidFill>
                <a:latin typeface="Calibri"/>
                <a:cs typeface="Calibri"/>
              </a:rPr>
              <a:t>p</a:t>
            </a:r>
            <a:r>
              <a:rPr sz="2000" spc="-30" dirty="0">
                <a:solidFill>
                  <a:srgbClr val="292934"/>
                </a:solidFill>
                <a:latin typeface="Calibri"/>
                <a:cs typeface="Calibri"/>
              </a:rPr>
              <a:t>r</a:t>
            </a:r>
            <a:r>
              <a:rPr sz="2000" spc="-5" dirty="0">
                <a:solidFill>
                  <a:srgbClr val="292934"/>
                </a:solidFill>
                <a:latin typeface="Calibri"/>
                <a:cs typeface="Calibri"/>
              </a:rPr>
              <a:t>og</a:t>
            </a:r>
            <a:r>
              <a:rPr sz="2000" spc="-40" dirty="0">
                <a:solidFill>
                  <a:srgbClr val="292934"/>
                </a:solidFill>
                <a:latin typeface="Calibri"/>
                <a:cs typeface="Calibri"/>
              </a:rPr>
              <a:t>r</a:t>
            </a:r>
            <a:r>
              <a:rPr sz="2000" dirty="0">
                <a:solidFill>
                  <a:srgbClr val="292934"/>
                </a:solidFill>
                <a:latin typeface="Calibri"/>
                <a:cs typeface="Calibri"/>
              </a:rPr>
              <a:t>am </a:t>
            </a:r>
            <a:r>
              <a:rPr sz="2000" spc="-5" dirty="0">
                <a:solidFill>
                  <a:srgbClr val="292934"/>
                </a:solidFill>
                <a:latin typeface="Calibri"/>
                <a:cs typeface="Calibri"/>
              </a:rPr>
              <a:t>o</a:t>
            </a:r>
            <a:r>
              <a:rPr sz="2000" dirty="0">
                <a:solidFill>
                  <a:srgbClr val="292934"/>
                </a:solidFill>
                <a:latin typeface="Calibri"/>
                <a:cs typeface="Calibri"/>
              </a:rPr>
              <a:t>f </a:t>
            </a:r>
            <a:r>
              <a:rPr sz="2000" spc="-20" dirty="0">
                <a:solidFill>
                  <a:srgbClr val="292934"/>
                </a:solidFill>
                <a:latin typeface="Calibri"/>
                <a:cs typeface="Calibri"/>
              </a:rPr>
              <a:t>s</a:t>
            </a:r>
            <a:r>
              <a:rPr sz="2000" dirty="0">
                <a:solidFill>
                  <a:srgbClr val="292934"/>
                </a:solidFill>
                <a:latin typeface="Calibri"/>
                <a:cs typeface="Calibri"/>
              </a:rPr>
              <a:t>tu</a:t>
            </a:r>
            <a:r>
              <a:rPr sz="2000" spc="-5" dirty="0">
                <a:solidFill>
                  <a:srgbClr val="292934"/>
                </a:solidFill>
                <a:latin typeface="Calibri"/>
                <a:cs typeface="Calibri"/>
              </a:rPr>
              <a:t>d</a:t>
            </a:r>
            <a:r>
              <a:rPr sz="2000" spc="-135" dirty="0">
                <a:solidFill>
                  <a:srgbClr val="292934"/>
                </a:solidFill>
                <a:latin typeface="Calibri"/>
                <a:cs typeface="Calibri"/>
              </a:rPr>
              <a:t>y</a:t>
            </a:r>
            <a:r>
              <a:rPr sz="2000" spc="-5" dirty="0">
                <a:solidFill>
                  <a:srgbClr val="292934"/>
                </a:solidFill>
                <a:latin typeface="Calibri"/>
                <a:cs typeface="Calibri"/>
              </a:rPr>
              <a:t>,</a:t>
            </a:r>
            <a:r>
              <a:rPr sz="2000" spc="5" dirty="0">
                <a:solidFill>
                  <a:srgbClr val="292934"/>
                </a:solidFill>
                <a:latin typeface="Calibri"/>
                <a:cs typeface="Calibri"/>
              </a:rPr>
              <a:t> </a:t>
            </a:r>
            <a:r>
              <a:rPr sz="2000" dirty="0">
                <a:solidFill>
                  <a:srgbClr val="292934"/>
                </a:solidFill>
                <a:latin typeface="Calibri"/>
                <a:cs typeface="Calibri"/>
              </a:rPr>
              <a:t>as d</a:t>
            </a:r>
            <a:r>
              <a:rPr sz="2000" spc="-10" dirty="0">
                <a:solidFill>
                  <a:srgbClr val="292934"/>
                </a:solidFill>
                <a:latin typeface="Calibri"/>
                <a:cs typeface="Calibri"/>
              </a:rPr>
              <a:t>e</a:t>
            </a:r>
            <a:r>
              <a:rPr sz="2000" spc="-5" dirty="0">
                <a:solidFill>
                  <a:srgbClr val="292934"/>
                </a:solidFill>
                <a:latin typeface="Calibri"/>
                <a:cs typeface="Calibri"/>
              </a:rPr>
              <a:t>fine</a:t>
            </a:r>
            <a:r>
              <a:rPr sz="2000" dirty="0">
                <a:solidFill>
                  <a:srgbClr val="292934"/>
                </a:solidFill>
                <a:latin typeface="Calibri"/>
                <a:cs typeface="Calibri"/>
              </a:rPr>
              <a:t>d</a:t>
            </a:r>
            <a:r>
              <a:rPr sz="2000" spc="15" dirty="0">
                <a:solidFill>
                  <a:srgbClr val="292934"/>
                </a:solidFill>
                <a:latin typeface="Calibri"/>
                <a:cs typeface="Calibri"/>
              </a:rPr>
              <a:t> </a:t>
            </a:r>
            <a:r>
              <a:rPr sz="2000" spc="-15" dirty="0">
                <a:solidFill>
                  <a:srgbClr val="292934"/>
                </a:solidFill>
                <a:latin typeface="Calibri"/>
                <a:cs typeface="Calibri"/>
              </a:rPr>
              <a:t>b</a:t>
            </a:r>
            <a:r>
              <a:rPr sz="2000" dirty="0">
                <a:solidFill>
                  <a:srgbClr val="292934"/>
                </a:solidFill>
                <a:latin typeface="Calibri"/>
                <a:cs typeface="Calibri"/>
              </a:rPr>
              <a:t>y the</a:t>
            </a:r>
            <a:r>
              <a:rPr sz="2000" spc="10" dirty="0">
                <a:solidFill>
                  <a:srgbClr val="292934"/>
                </a:solidFill>
                <a:latin typeface="Calibri"/>
                <a:cs typeface="Calibri"/>
              </a:rPr>
              <a:t> </a:t>
            </a:r>
            <a:r>
              <a:rPr sz="2000" spc="-45" dirty="0">
                <a:solidFill>
                  <a:srgbClr val="292934"/>
                </a:solidFill>
                <a:latin typeface="Calibri"/>
                <a:cs typeface="Calibri"/>
              </a:rPr>
              <a:t>R</a:t>
            </a:r>
            <a:r>
              <a:rPr sz="2000" dirty="0">
                <a:solidFill>
                  <a:srgbClr val="292934"/>
                </a:solidFill>
                <a:latin typeface="Calibri"/>
                <a:cs typeface="Calibri"/>
              </a:rPr>
              <a:t>e</a:t>
            </a:r>
            <a:r>
              <a:rPr sz="2000" spc="-10" dirty="0">
                <a:solidFill>
                  <a:srgbClr val="292934"/>
                </a:solidFill>
                <a:latin typeface="Calibri"/>
                <a:cs typeface="Calibri"/>
              </a:rPr>
              <a:t>g</a:t>
            </a:r>
            <a:r>
              <a:rPr sz="2000" dirty="0">
                <a:solidFill>
                  <a:srgbClr val="292934"/>
                </a:solidFill>
                <a:latin typeface="Calibri"/>
                <a:cs typeface="Calibri"/>
              </a:rPr>
              <a:t>e</a:t>
            </a:r>
            <a:r>
              <a:rPr sz="2000" spc="-10" dirty="0">
                <a:solidFill>
                  <a:srgbClr val="292934"/>
                </a:solidFill>
                <a:latin typeface="Calibri"/>
                <a:cs typeface="Calibri"/>
              </a:rPr>
              <a:t>n</a:t>
            </a:r>
            <a:r>
              <a:rPr sz="2000" dirty="0">
                <a:solidFill>
                  <a:srgbClr val="292934"/>
                </a:solidFill>
                <a:latin typeface="Calibri"/>
                <a:cs typeface="Calibri"/>
              </a:rPr>
              <a:t>ts</a:t>
            </a:r>
            <a:r>
              <a:rPr lang="en-US" sz="2000" dirty="0">
                <a:solidFill>
                  <a:srgbClr val="292934"/>
                </a:solidFill>
                <a:latin typeface="Calibri"/>
                <a:cs typeface="Calibri"/>
              </a:rPr>
              <a:t> </a:t>
            </a:r>
          </a:p>
          <a:p>
            <a:pPr marL="112713" marR="33655" algn="just">
              <a:lnSpc>
                <a:spcPts val="2000"/>
              </a:lnSpc>
              <a:buClr>
                <a:schemeClr val="accent6">
                  <a:lumMod val="50000"/>
                </a:schemeClr>
              </a:buClr>
              <a:buSzPct val="75000"/>
              <a:tabLst>
                <a:tab pos="685800" algn="l"/>
              </a:tabLst>
            </a:pPr>
            <a:r>
              <a:rPr lang="en-US" sz="2000" spc="-10" dirty="0">
                <a:solidFill>
                  <a:srgbClr val="292934"/>
                </a:solidFill>
                <a:latin typeface="Calibri"/>
                <a:cs typeface="Calibri"/>
              </a:rPr>
              <a:t>     </a:t>
            </a:r>
            <a:r>
              <a:rPr sz="2000" spc="-10" dirty="0">
                <a:solidFill>
                  <a:srgbClr val="292934"/>
                </a:solidFill>
                <a:latin typeface="Calibri"/>
                <a:cs typeface="Calibri"/>
              </a:rPr>
              <a:t>(</a:t>
            </a:r>
            <a:r>
              <a:rPr sz="2000" u="heavy" spc="-10" dirty="0">
                <a:solidFill>
                  <a:srgbClr val="0000FF"/>
                </a:solidFill>
                <a:latin typeface="Calibri"/>
                <a:cs typeface="Calibri"/>
                <a:hlinkClick r:id="rId6"/>
              </a:rPr>
              <a:t>h</a:t>
            </a:r>
            <a:r>
              <a:rPr sz="2000" u="heavy" spc="-40" dirty="0">
                <a:solidFill>
                  <a:srgbClr val="0000FF"/>
                </a:solidFill>
                <a:latin typeface="Calibri"/>
                <a:cs typeface="Calibri"/>
                <a:hlinkClick r:id="rId6"/>
              </a:rPr>
              <a:t>t</a:t>
            </a:r>
            <a:r>
              <a:rPr sz="2000" u="heavy" dirty="0">
                <a:solidFill>
                  <a:srgbClr val="0000FF"/>
                </a:solidFill>
                <a:latin typeface="Calibri"/>
                <a:cs typeface="Calibri"/>
                <a:hlinkClick r:id="rId6"/>
              </a:rPr>
              <a:t>tp</a:t>
            </a:r>
            <a:r>
              <a:rPr lang="en-US" sz="2000" u="heavy" dirty="0">
                <a:solidFill>
                  <a:srgbClr val="0000FF"/>
                </a:solidFill>
                <a:latin typeface="Calibri"/>
                <a:cs typeface="Calibri"/>
                <a:hlinkClick r:id="rId6"/>
              </a:rPr>
              <a:t>s</a:t>
            </a:r>
            <a:r>
              <a:rPr sz="2000" u="heavy" dirty="0">
                <a:solidFill>
                  <a:srgbClr val="0000FF"/>
                </a:solidFill>
                <a:latin typeface="Calibri"/>
                <a:cs typeface="Calibri"/>
                <a:hlinkClick r:id="rId6"/>
              </a:rPr>
              <a:t>://</a:t>
            </a:r>
            <a:r>
              <a:rPr sz="2000" u="heavy" spc="5" dirty="0">
                <a:solidFill>
                  <a:srgbClr val="0000FF"/>
                </a:solidFill>
                <a:latin typeface="Calibri"/>
                <a:cs typeface="Calibri"/>
                <a:hlinkClick r:id="rId6"/>
              </a:rPr>
              <a:t>w</a:t>
            </a:r>
            <a:r>
              <a:rPr sz="2000" u="heavy" spc="-10" dirty="0">
                <a:solidFill>
                  <a:srgbClr val="0000FF"/>
                </a:solidFill>
                <a:latin typeface="Calibri"/>
                <a:cs typeface="Calibri"/>
                <a:hlinkClick r:id="rId6"/>
              </a:rPr>
              <a:t>w</a:t>
            </a:r>
            <a:r>
              <a:rPr sz="2000" u="heavy" spc="-140" dirty="0">
                <a:solidFill>
                  <a:srgbClr val="0000FF"/>
                </a:solidFill>
                <a:latin typeface="Calibri"/>
                <a:cs typeface="Calibri"/>
                <a:hlinkClick r:id="rId6"/>
              </a:rPr>
              <a:t>w</a:t>
            </a:r>
            <a:r>
              <a:rPr sz="2000" u="heavy" spc="-5" dirty="0">
                <a:solidFill>
                  <a:srgbClr val="0000FF"/>
                </a:solidFill>
                <a:latin typeface="Calibri"/>
                <a:cs typeface="Calibri"/>
                <a:hlinkClick r:id="rId6"/>
              </a:rPr>
              <a:t>.</a:t>
            </a:r>
            <a:r>
              <a:rPr sz="2000" u="heavy" spc="-35" dirty="0">
                <a:solidFill>
                  <a:srgbClr val="0000FF"/>
                </a:solidFill>
                <a:latin typeface="Calibri"/>
                <a:cs typeface="Calibri"/>
                <a:hlinkClick r:id="rId6"/>
              </a:rPr>
              <a:t>n</a:t>
            </a:r>
            <a:r>
              <a:rPr sz="2000" u="heavy" spc="-25" dirty="0">
                <a:solidFill>
                  <a:srgbClr val="0000FF"/>
                </a:solidFill>
                <a:latin typeface="Calibri"/>
                <a:cs typeface="Calibri"/>
                <a:hlinkClick r:id="rId6"/>
              </a:rPr>
              <a:t>y</a:t>
            </a:r>
            <a:r>
              <a:rPr sz="2000" u="heavy" spc="-15" dirty="0">
                <a:solidFill>
                  <a:srgbClr val="0000FF"/>
                </a:solidFill>
                <a:latin typeface="Calibri"/>
                <a:cs typeface="Calibri"/>
                <a:hlinkClick r:id="rId6"/>
              </a:rPr>
              <a:t>s</a:t>
            </a:r>
            <a:r>
              <a:rPr sz="2000" u="heavy" spc="-5" dirty="0">
                <a:solidFill>
                  <a:srgbClr val="0000FF"/>
                </a:solidFill>
                <a:latin typeface="Calibri"/>
                <a:cs typeface="Calibri"/>
                <a:hlinkClick r:id="rId6"/>
              </a:rPr>
              <a:t>ed</a:t>
            </a:r>
            <a:r>
              <a:rPr sz="2000" u="heavy" spc="25" dirty="0">
                <a:solidFill>
                  <a:srgbClr val="0000FF"/>
                </a:solidFill>
                <a:latin typeface="Calibri"/>
                <a:cs typeface="Calibri"/>
                <a:hlinkClick r:id="rId6"/>
              </a:rPr>
              <a:t>.</a:t>
            </a:r>
            <a:r>
              <a:rPr sz="2000" u="heavy" spc="-20" dirty="0">
                <a:solidFill>
                  <a:srgbClr val="0000FF"/>
                </a:solidFill>
                <a:latin typeface="Calibri"/>
                <a:cs typeface="Calibri"/>
                <a:hlinkClick r:id="rId6"/>
              </a:rPr>
              <a:t>g</a:t>
            </a:r>
            <a:r>
              <a:rPr sz="2000" u="heavy" spc="-15" dirty="0">
                <a:solidFill>
                  <a:srgbClr val="0000FF"/>
                </a:solidFill>
                <a:latin typeface="Calibri"/>
                <a:cs typeface="Calibri"/>
                <a:hlinkClick r:id="rId6"/>
              </a:rPr>
              <a:t>o</a:t>
            </a:r>
            <a:r>
              <a:rPr sz="2000" u="heavy" dirty="0">
                <a:solidFill>
                  <a:srgbClr val="0000FF"/>
                </a:solidFill>
                <a:latin typeface="Calibri"/>
                <a:cs typeface="Calibri"/>
                <a:hlinkClick r:id="rId6"/>
              </a:rPr>
              <a:t>v/h</a:t>
            </a:r>
            <a:r>
              <a:rPr sz="2000" u="heavy" spc="-10" dirty="0">
                <a:solidFill>
                  <a:srgbClr val="0000FF"/>
                </a:solidFill>
                <a:latin typeface="Calibri"/>
                <a:cs typeface="Calibri"/>
                <a:hlinkClick r:id="rId6"/>
              </a:rPr>
              <a:t>ed</a:t>
            </a:r>
            <a:r>
              <a:rPr sz="2000" u="heavy" spc="-5" dirty="0">
                <a:solidFill>
                  <a:srgbClr val="0000FF"/>
                </a:solidFill>
                <a:latin typeface="Calibri"/>
                <a:cs typeface="Calibri"/>
                <a:hlinkClick r:id="rId6"/>
              </a:rPr>
              <a:t>s/</a:t>
            </a:r>
            <a:r>
              <a:rPr sz="2000" u="heavy" spc="5" dirty="0">
                <a:solidFill>
                  <a:srgbClr val="0000FF"/>
                </a:solidFill>
                <a:latin typeface="Calibri"/>
                <a:cs typeface="Calibri"/>
                <a:hlinkClick r:id="rId6"/>
              </a:rPr>
              <a:t>I</a:t>
            </a:r>
            <a:r>
              <a:rPr sz="2000" u="heavy" spc="-10" dirty="0">
                <a:solidFill>
                  <a:srgbClr val="0000FF"/>
                </a:solidFill>
                <a:latin typeface="Calibri"/>
                <a:cs typeface="Calibri"/>
                <a:hlinkClick r:id="rId6"/>
              </a:rPr>
              <a:t>R</a:t>
            </a:r>
            <a:r>
              <a:rPr sz="2000" u="heavy" spc="-25" dirty="0">
                <a:solidFill>
                  <a:srgbClr val="0000FF"/>
                </a:solidFill>
                <a:latin typeface="Calibri"/>
                <a:cs typeface="Calibri"/>
                <a:hlinkClick r:id="rId6"/>
              </a:rPr>
              <a:t>P</a:t>
            </a:r>
            <a:r>
              <a:rPr sz="2000" u="heavy" spc="-5" dirty="0">
                <a:solidFill>
                  <a:srgbClr val="0000FF"/>
                </a:solidFill>
                <a:latin typeface="Calibri"/>
                <a:cs typeface="Calibri"/>
                <a:hlinkClick r:id="rId6"/>
              </a:rPr>
              <a:t>SL1.h</a:t>
            </a:r>
            <a:r>
              <a:rPr sz="2000" u="heavy" dirty="0">
                <a:solidFill>
                  <a:srgbClr val="0000FF"/>
                </a:solidFill>
                <a:latin typeface="Calibri"/>
                <a:cs typeface="Calibri"/>
                <a:hlinkClick r:id="rId6"/>
              </a:rPr>
              <a:t>tm</a:t>
            </a:r>
            <a:r>
              <a:rPr sz="2000" u="heavy" spc="10" dirty="0">
                <a:solidFill>
                  <a:srgbClr val="0000FF"/>
                </a:solidFill>
                <a:latin typeface="Calibri"/>
                <a:cs typeface="Calibri"/>
                <a:hlinkClick r:id="rId6"/>
              </a:rPr>
              <a:t>l</a:t>
            </a:r>
            <a:r>
              <a:rPr sz="2000" spc="-10" dirty="0">
                <a:solidFill>
                  <a:srgbClr val="292934"/>
                </a:solidFill>
                <a:latin typeface="Calibri"/>
                <a:cs typeface="Calibri"/>
              </a:rPr>
              <a:t>).</a:t>
            </a:r>
            <a:endParaRPr lang="en-US" sz="2000" dirty="0">
              <a:latin typeface="Calibri"/>
              <a:cs typeface="Calibri"/>
            </a:endParaRPr>
          </a:p>
          <a:p>
            <a:pPr marL="395288" indent="-282575">
              <a:lnSpc>
                <a:spcPts val="2000"/>
              </a:lnSpc>
              <a:spcBef>
                <a:spcPts val="1200"/>
              </a:spcBef>
              <a:buClr>
                <a:schemeClr val="accent6">
                  <a:lumMod val="50000"/>
                </a:schemeClr>
              </a:buClr>
              <a:buSzPct val="75000"/>
              <a:buFont typeface="Wingdings" panose="05000000000000000000" pitchFamily="2" charset="2"/>
              <a:buChar char="v"/>
              <a:tabLst>
                <a:tab pos="685800" algn="l"/>
              </a:tabLst>
            </a:pPr>
            <a:r>
              <a:rPr sz="2000" spc="-5" dirty="0">
                <a:solidFill>
                  <a:srgbClr val="292934"/>
                </a:solidFill>
                <a:latin typeface="Calibri"/>
                <a:cs typeface="Calibri"/>
              </a:rPr>
              <a:t>Th</a:t>
            </a:r>
            <a:r>
              <a:rPr sz="2000" dirty="0">
                <a:solidFill>
                  <a:srgbClr val="292934"/>
                </a:solidFill>
                <a:latin typeface="Calibri"/>
                <a:cs typeface="Calibri"/>
              </a:rPr>
              <a:t>e </a:t>
            </a:r>
            <a:r>
              <a:rPr sz="2000" spc="-30" dirty="0">
                <a:solidFill>
                  <a:srgbClr val="292934"/>
                </a:solidFill>
                <a:latin typeface="Calibri"/>
                <a:cs typeface="Calibri"/>
              </a:rPr>
              <a:t>s</a:t>
            </a:r>
            <a:r>
              <a:rPr sz="2000" dirty="0">
                <a:solidFill>
                  <a:srgbClr val="292934"/>
                </a:solidFill>
                <a:latin typeface="Calibri"/>
                <a:cs typeface="Calibri"/>
              </a:rPr>
              <a:t>tude</a:t>
            </a:r>
            <a:r>
              <a:rPr sz="2000" spc="-25" dirty="0">
                <a:solidFill>
                  <a:srgbClr val="292934"/>
                </a:solidFill>
                <a:latin typeface="Calibri"/>
                <a:cs typeface="Calibri"/>
              </a:rPr>
              <a:t>n</a:t>
            </a:r>
            <a:r>
              <a:rPr sz="2000" dirty="0">
                <a:solidFill>
                  <a:srgbClr val="292934"/>
                </a:solidFill>
                <a:latin typeface="Calibri"/>
                <a:cs typeface="Calibri"/>
              </a:rPr>
              <a:t>t is</a:t>
            </a:r>
            <a:r>
              <a:rPr sz="2000" spc="-5" dirty="0">
                <a:solidFill>
                  <a:srgbClr val="292934"/>
                </a:solidFill>
                <a:latin typeface="Calibri"/>
                <a:cs typeface="Calibri"/>
              </a:rPr>
              <a:t> </a:t>
            </a:r>
            <a:r>
              <a:rPr sz="2000" dirty="0">
                <a:solidFill>
                  <a:srgbClr val="292934"/>
                </a:solidFill>
                <a:latin typeface="Calibri"/>
                <a:cs typeface="Calibri"/>
              </a:rPr>
              <a:t>a </a:t>
            </a:r>
            <a:r>
              <a:rPr sz="2000" spc="-30" dirty="0">
                <a:solidFill>
                  <a:srgbClr val="292934"/>
                </a:solidFill>
                <a:latin typeface="Calibri"/>
                <a:cs typeface="Calibri"/>
              </a:rPr>
              <a:t>r</a:t>
            </a:r>
            <a:r>
              <a:rPr sz="2000" dirty="0">
                <a:solidFill>
                  <a:srgbClr val="292934"/>
                </a:solidFill>
                <a:latin typeface="Calibri"/>
                <a:cs typeface="Calibri"/>
              </a:rPr>
              <a:t>es</a:t>
            </a:r>
            <a:r>
              <a:rPr sz="2000" spc="-15" dirty="0">
                <a:solidFill>
                  <a:srgbClr val="292934"/>
                </a:solidFill>
                <a:latin typeface="Calibri"/>
                <a:cs typeface="Calibri"/>
              </a:rPr>
              <a:t>i</a:t>
            </a:r>
            <a:r>
              <a:rPr sz="2000" spc="-5" dirty="0">
                <a:solidFill>
                  <a:srgbClr val="292934"/>
                </a:solidFill>
                <a:latin typeface="Calibri"/>
                <a:cs typeface="Calibri"/>
              </a:rPr>
              <a:t>de</a:t>
            </a:r>
            <a:r>
              <a:rPr sz="2000" spc="-20" dirty="0">
                <a:solidFill>
                  <a:srgbClr val="292934"/>
                </a:solidFill>
                <a:latin typeface="Calibri"/>
                <a:cs typeface="Calibri"/>
              </a:rPr>
              <a:t>n</a:t>
            </a:r>
            <a:r>
              <a:rPr sz="2000" dirty="0">
                <a:solidFill>
                  <a:srgbClr val="292934"/>
                </a:solidFill>
                <a:latin typeface="Calibri"/>
                <a:cs typeface="Calibri"/>
              </a:rPr>
              <a:t>t</a:t>
            </a:r>
            <a:r>
              <a:rPr sz="2000" spc="15" dirty="0">
                <a:solidFill>
                  <a:srgbClr val="292934"/>
                </a:solidFill>
                <a:latin typeface="Calibri"/>
                <a:cs typeface="Calibri"/>
              </a:rPr>
              <a:t> </a:t>
            </a:r>
            <a:r>
              <a:rPr sz="2000" spc="-5" dirty="0">
                <a:solidFill>
                  <a:srgbClr val="292934"/>
                </a:solidFill>
                <a:latin typeface="Calibri"/>
                <a:cs typeface="Calibri"/>
              </a:rPr>
              <a:t>o</a:t>
            </a:r>
            <a:r>
              <a:rPr sz="2000" dirty="0">
                <a:solidFill>
                  <a:srgbClr val="292934"/>
                </a:solidFill>
                <a:latin typeface="Calibri"/>
                <a:cs typeface="Calibri"/>
              </a:rPr>
              <a:t>f</a:t>
            </a:r>
            <a:r>
              <a:rPr sz="2000" spc="-10" dirty="0">
                <a:solidFill>
                  <a:srgbClr val="292934"/>
                </a:solidFill>
                <a:latin typeface="Calibri"/>
                <a:cs typeface="Calibri"/>
              </a:rPr>
              <a:t> </a:t>
            </a:r>
            <a:r>
              <a:rPr sz="2000" dirty="0">
                <a:solidFill>
                  <a:srgbClr val="292934"/>
                </a:solidFill>
                <a:latin typeface="Calibri"/>
                <a:cs typeface="Calibri"/>
              </a:rPr>
              <a:t>the </a:t>
            </a:r>
            <a:r>
              <a:rPr sz="2000" spc="5" dirty="0">
                <a:solidFill>
                  <a:srgbClr val="292934"/>
                </a:solidFill>
                <a:latin typeface="Calibri"/>
                <a:cs typeface="Calibri"/>
              </a:rPr>
              <a:t>S</a:t>
            </a:r>
            <a:r>
              <a:rPr sz="2000" spc="-25" dirty="0">
                <a:solidFill>
                  <a:srgbClr val="292934"/>
                </a:solidFill>
                <a:latin typeface="Calibri"/>
                <a:cs typeface="Calibri"/>
              </a:rPr>
              <a:t>tat</a:t>
            </a:r>
            <a:r>
              <a:rPr sz="2000" dirty="0">
                <a:solidFill>
                  <a:srgbClr val="292934"/>
                </a:solidFill>
                <a:latin typeface="Calibri"/>
                <a:cs typeface="Calibri"/>
              </a:rPr>
              <a:t>e</a:t>
            </a:r>
            <a:r>
              <a:rPr sz="2000" spc="10" dirty="0">
                <a:solidFill>
                  <a:srgbClr val="292934"/>
                </a:solidFill>
                <a:latin typeface="Calibri"/>
                <a:cs typeface="Calibri"/>
              </a:rPr>
              <a:t> </a:t>
            </a:r>
            <a:r>
              <a:rPr sz="2000" dirty="0">
                <a:solidFill>
                  <a:srgbClr val="292934"/>
                </a:solidFill>
                <a:latin typeface="Calibri"/>
                <a:cs typeface="Calibri"/>
              </a:rPr>
              <a:t>if</a:t>
            </a:r>
            <a:r>
              <a:rPr sz="2000" spc="-5" dirty="0">
                <a:solidFill>
                  <a:srgbClr val="292934"/>
                </a:solidFill>
                <a:latin typeface="Calibri"/>
                <a:cs typeface="Calibri"/>
              </a:rPr>
              <a:t> </a:t>
            </a:r>
            <a:r>
              <a:rPr sz="2000" i="1" dirty="0">
                <a:solidFill>
                  <a:srgbClr val="292934"/>
                </a:solidFill>
                <a:latin typeface="Calibri"/>
                <a:cs typeface="Calibri"/>
              </a:rPr>
              <a:t>a</a:t>
            </a:r>
            <a:r>
              <a:rPr sz="2000" i="1" spc="-35" dirty="0">
                <a:solidFill>
                  <a:srgbClr val="292934"/>
                </a:solidFill>
                <a:latin typeface="Calibri"/>
                <a:cs typeface="Calibri"/>
              </a:rPr>
              <a:t>n</a:t>
            </a:r>
            <a:r>
              <a:rPr sz="2000" i="1" dirty="0">
                <a:solidFill>
                  <a:srgbClr val="292934"/>
                </a:solidFill>
                <a:latin typeface="Calibri"/>
                <a:cs typeface="Calibri"/>
              </a:rPr>
              <a:t>y</a:t>
            </a:r>
            <a:r>
              <a:rPr sz="2000" spc="-15" dirty="0">
                <a:solidFill>
                  <a:srgbClr val="292934"/>
                </a:solidFill>
                <a:latin typeface="Calibri"/>
                <a:cs typeface="Calibri"/>
              </a:rPr>
              <a:t> </a:t>
            </a:r>
            <a:r>
              <a:rPr sz="2000" spc="-5" dirty="0">
                <a:solidFill>
                  <a:srgbClr val="292934"/>
                </a:solidFill>
                <a:latin typeface="Calibri"/>
                <a:cs typeface="Calibri"/>
              </a:rPr>
              <a:t>o</a:t>
            </a:r>
            <a:r>
              <a:rPr sz="2000" dirty="0">
                <a:solidFill>
                  <a:srgbClr val="292934"/>
                </a:solidFill>
                <a:latin typeface="Calibri"/>
                <a:cs typeface="Calibri"/>
              </a:rPr>
              <a:t>f</a:t>
            </a:r>
            <a:r>
              <a:rPr sz="2000" spc="-10" dirty="0">
                <a:solidFill>
                  <a:srgbClr val="292934"/>
                </a:solidFill>
                <a:latin typeface="Calibri"/>
                <a:cs typeface="Calibri"/>
              </a:rPr>
              <a:t> </a:t>
            </a:r>
            <a:r>
              <a:rPr sz="2000" dirty="0">
                <a:solidFill>
                  <a:srgbClr val="292934"/>
                </a:solidFill>
                <a:latin typeface="Calibri"/>
                <a:cs typeface="Calibri"/>
              </a:rPr>
              <a:t>the </a:t>
            </a:r>
            <a:r>
              <a:rPr sz="2000" spc="-35" dirty="0">
                <a:solidFill>
                  <a:srgbClr val="292934"/>
                </a:solidFill>
                <a:latin typeface="Calibri"/>
                <a:cs typeface="Calibri"/>
              </a:rPr>
              <a:t>f</a:t>
            </a:r>
            <a:r>
              <a:rPr sz="2000" spc="-5" dirty="0">
                <a:solidFill>
                  <a:srgbClr val="292934"/>
                </a:solidFill>
                <a:latin typeface="Calibri"/>
                <a:cs typeface="Calibri"/>
              </a:rPr>
              <a:t>ol</a:t>
            </a:r>
            <a:r>
              <a:rPr sz="2000" spc="-10" dirty="0">
                <a:solidFill>
                  <a:srgbClr val="292934"/>
                </a:solidFill>
                <a:latin typeface="Calibri"/>
                <a:cs typeface="Calibri"/>
              </a:rPr>
              <a:t>l</a:t>
            </a:r>
            <a:r>
              <a:rPr sz="2000" spc="-15" dirty="0">
                <a:solidFill>
                  <a:srgbClr val="292934"/>
                </a:solidFill>
                <a:latin typeface="Calibri"/>
                <a:cs typeface="Calibri"/>
              </a:rPr>
              <a:t>o</a:t>
            </a:r>
            <a:r>
              <a:rPr sz="2000" dirty="0">
                <a:solidFill>
                  <a:srgbClr val="292934"/>
                </a:solidFill>
                <a:latin typeface="Calibri"/>
                <a:cs typeface="Calibri"/>
              </a:rPr>
              <a:t>w</a:t>
            </a:r>
            <a:r>
              <a:rPr sz="2000" spc="-10" dirty="0">
                <a:solidFill>
                  <a:srgbClr val="292934"/>
                </a:solidFill>
                <a:latin typeface="Calibri"/>
                <a:cs typeface="Calibri"/>
              </a:rPr>
              <a:t>i</a:t>
            </a:r>
            <a:r>
              <a:rPr sz="2000" spc="-5" dirty="0">
                <a:solidFill>
                  <a:srgbClr val="292934"/>
                </a:solidFill>
                <a:latin typeface="Calibri"/>
                <a:cs typeface="Calibri"/>
              </a:rPr>
              <a:t>n</a:t>
            </a:r>
            <a:r>
              <a:rPr sz="2000" dirty="0">
                <a:solidFill>
                  <a:srgbClr val="292934"/>
                </a:solidFill>
                <a:latin typeface="Calibri"/>
                <a:cs typeface="Calibri"/>
              </a:rPr>
              <a:t>g</a:t>
            </a:r>
            <a:r>
              <a:rPr sz="2000" spc="-15" dirty="0">
                <a:solidFill>
                  <a:srgbClr val="292934"/>
                </a:solidFill>
                <a:latin typeface="Calibri"/>
                <a:cs typeface="Calibri"/>
              </a:rPr>
              <a:t> </a:t>
            </a:r>
            <a:r>
              <a:rPr sz="2000" dirty="0">
                <a:solidFill>
                  <a:srgbClr val="292934"/>
                </a:solidFill>
                <a:latin typeface="Calibri"/>
                <a:cs typeface="Calibri"/>
              </a:rPr>
              <a:t>apply:</a:t>
            </a:r>
            <a:endParaRPr sz="2000" dirty="0">
              <a:latin typeface="Calibri"/>
              <a:cs typeface="Calibri"/>
            </a:endParaRPr>
          </a:p>
          <a:p>
            <a:pPr marL="862013" marR="5080" lvl="1" indent="-342900" algn="just">
              <a:lnSpc>
                <a:spcPts val="2000"/>
              </a:lnSpc>
              <a:spcBef>
                <a:spcPts val="600"/>
              </a:spcBef>
              <a:buClr>
                <a:srgbClr val="92A199"/>
              </a:buClr>
              <a:buSzPct val="68750"/>
              <a:buFont typeface="Wingdings" panose="05000000000000000000" pitchFamily="2" charset="2"/>
              <a:buChar char="v"/>
              <a:tabLst>
                <a:tab pos="1169670" algn="l"/>
              </a:tabLst>
            </a:pPr>
            <a:r>
              <a:rPr lang="en-US" sz="2000" spc="-10" dirty="0">
                <a:solidFill>
                  <a:srgbClr val="292934"/>
                </a:solidFill>
                <a:latin typeface="Calibri"/>
                <a:cs typeface="Calibri"/>
              </a:rPr>
              <a:t>The individual </a:t>
            </a:r>
            <a:r>
              <a:rPr sz="2000" spc="-15" dirty="0">
                <a:solidFill>
                  <a:srgbClr val="292934"/>
                </a:solidFill>
                <a:latin typeface="Calibri"/>
                <a:cs typeface="Calibri"/>
              </a:rPr>
              <a:t>n</a:t>
            </a:r>
            <a:r>
              <a:rPr sz="2000" spc="-25" dirty="0">
                <a:solidFill>
                  <a:srgbClr val="292934"/>
                </a:solidFill>
                <a:latin typeface="Calibri"/>
                <a:cs typeface="Calibri"/>
              </a:rPr>
              <a:t>o</a:t>
            </a:r>
            <a:r>
              <a:rPr sz="2000" spc="-15" dirty="0">
                <a:solidFill>
                  <a:srgbClr val="292934"/>
                </a:solidFill>
                <a:latin typeface="Calibri"/>
                <a:cs typeface="Calibri"/>
              </a:rPr>
              <a:t>w</a:t>
            </a:r>
            <a:r>
              <a:rPr sz="2000" spc="20" dirty="0">
                <a:solidFill>
                  <a:srgbClr val="292934"/>
                </a:solidFill>
                <a:latin typeface="Calibri"/>
                <a:cs typeface="Calibri"/>
              </a:rPr>
              <a:t> </a:t>
            </a:r>
            <a:r>
              <a:rPr sz="2000" spc="-40" dirty="0">
                <a:solidFill>
                  <a:srgbClr val="292934"/>
                </a:solidFill>
                <a:latin typeface="Calibri"/>
                <a:cs typeface="Calibri"/>
              </a:rPr>
              <a:t>r</a:t>
            </a:r>
            <a:r>
              <a:rPr sz="2000" spc="-10" dirty="0">
                <a:solidFill>
                  <a:srgbClr val="292934"/>
                </a:solidFill>
                <a:latin typeface="Calibri"/>
                <a:cs typeface="Calibri"/>
              </a:rPr>
              <a:t>eside</a:t>
            </a:r>
            <a:r>
              <a:rPr lang="en-US" sz="2000" spc="-10" dirty="0">
                <a:solidFill>
                  <a:srgbClr val="292934"/>
                </a:solidFill>
                <a:latin typeface="Calibri"/>
                <a:cs typeface="Calibri"/>
              </a:rPr>
              <a:t>s</a:t>
            </a:r>
            <a:r>
              <a:rPr sz="2000" spc="15" dirty="0">
                <a:solidFill>
                  <a:srgbClr val="292934"/>
                </a:solidFill>
                <a:latin typeface="Calibri"/>
                <a:cs typeface="Calibri"/>
              </a:rPr>
              <a:t> </a:t>
            </a:r>
            <a:r>
              <a:rPr sz="2000" spc="-10" dirty="0">
                <a:solidFill>
                  <a:srgbClr val="292934"/>
                </a:solidFill>
                <a:latin typeface="Calibri"/>
                <a:cs typeface="Calibri"/>
              </a:rPr>
              <a:t>in</a:t>
            </a:r>
            <a:r>
              <a:rPr sz="2000" spc="-15" dirty="0">
                <a:solidFill>
                  <a:srgbClr val="292934"/>
                </a:solidFill>
                <a:latin typeface="Calibri"/>
                <a:cs typeface="Calibri"/>
              </a:rPr>
              <a:t> N</a:t>
            </a:r>
            <a:r>
              <a:rPr sz="2000" spc="-25" dirty="0">
                <a:solidFill>
                  <a:srgbClr val="292934"/>
                </a:solidFill>
                <a:latin typeface="Calibri"/>
                <a:cs typeface="Calibri"/>
              </a:rPr>
              <a:t>e</a:t>
            </a:r>
            <a:r>
              <a:rPr sz="2000" spc="-15" dirty="0">
                <a:solidFill>
                  <a:srgbClr val="292934"/>
                </a:solidFill>
                <a:latin typeface="Calibri"/>
                <a:cs typeface="Calibri"/>
              </a:rPr>
              <a:t>w</a:t>
            </a:r>
            <a:r>
              <a:rPr sz="2000" spc="30" dirty="0">
                <a:solidFill>
                  <a:srgbClr val="292934"/>
                </a:solidFill>
                <a:latin typeface="Calibri"/>
                <a:cs typeface="Calibri"/>
              </a:rPr>
              <a:t> </a:t>
            </a:r>
            <a:r>
              <a:rPr sz="2000" spc="-130" dirty="0">
                <a:solidFill>
                  <a:srgbClr val="292934"/>
                </a:solidFill>
                <a:latin typeface="Calibri"/>
                <a:cs typeface="Calibri"/>
              </a:rPr>
              <a:t>Y</a:t>
            </a:r>
            <a:r>
              <a:rPr sz="2000" spc="-15" dirty="0">
                <a:solidFill>
                  <a:srgbClr val="292934"/>
                </a:solidFill>
                <a:latin typeface="Calibri"/>
                <a:cs typeface="Calibri"/>
              </a:rPr>
              <a:t>o</a:t>
            </a:r>
            <a:r>
              <a:rPr sz="2000" spc="-20" dirty="0">
                <a:solidFill>
                  <a:srgbClr val="292934"/>
                </a:solidFill>
                <a:latin typeface="Calibri"/>
                <a:cs typeface="Calibri"/>
              </a:rPr>
              <a:t>r</a:t>
            </a:r>
            <a:r>
              <a:rPr sz="2000" spc="-10" dirty="0">
                <a:solidFill>
                  <a:srgbClr val="292934"/>
                </a:solidFill>
                <a:latin typeface="Calibri"/>
                <a:cs typeface="Calibri"/>
              </a:rPr>
              <a:t>k</a:t>
            </a:r>
            <a:r>
              <a:rPr sz="2000" spc="15" dirty="0">
                <a:solidFill>
                  <a:srgbClr val="292934"/>
                </a:solidFill>
                <a:latin typeface="Calibri"/>
                <a:cs typeface="Calibri"/>
              </a:rPr>
              <a:t> </a:t>
            </a:r>
            <a:r>
              <a:rPr sz="2000" spc="-15" dirty="0">
                <a:solidFill>
                  <a:srgbClr val="292934"/>
                </a:solidFill>
                <a:latin typeface="Calibri"/>
                <a:cs typeface="Calibri"/>
              </a:rPr>
              <a:t>S</a:t>
            </a:r>
            <a:r>
              <a:rPr sz="2000" spc="-30" dirty="0">
                <a:solidFill>
                  <a:srgbClr val="292934"/>
                </a:solidFill>
                <a:latin typeface="Calibri"/>
                <a:cs typeface="Calibri"/>
              </a:rPr>
              <a:t>t</a:t>
            </a:r>
            <a:r>
              <a:rPr sz="2000" spc="-20" dirty="0">
                <a:solidFill>
                  <a:srgbClr val="292934"/>
                </a:solidFill>
                <a:latin typeface="Calibri"/>
                <a:cs typeface="Calibri"/>
              </a:rPr>
              <a:t>at</a:t>
            </a:r>
            <a:r>
              <a:rPr sz="2000" spc="-10" dirty="0">
                <a:solidFill>
                  <a:srgbClr val="292934"/>
                </a:solidFill>
                <a:latin typeface="Calibri"/>
                <a:cs typeface="Calibri"/>
              </a:rPr>
              <a:t>e</a:t>
            </a:r>
            <a:r>
              <a:rPr sz="2000" spc="-5" dirty="0">
                <a:solidFill>
                  <a:srgbClr val="292934"/>
                </a:solidFill>
                <a:latin typeface="Calibri"/>
                <a:cs typeface="Calibri"/>
              </a:rPr>
              <a:t> </a:t>
            </a:r>
            <a:r>
              <a:rPr sz="2000" spc="-10" dirty="0">
                <a:solidFill>
                  <a:srgbClr val="292934"/>
                </a:solidFill>
                <a:latin typeface="Calibri"/>
                <a:cs typeface="Calibri"/>
              </a:rPr>
              <a:t>and</a:t>
            </a:r>
            <a:r>
              <a:rPr sz="2000" spc="-15" dirty="0">
                <a:solidFill>
                  <a:srgbClr val="292934"/>
                </a:solidFill>
                <a:latin typeface="Calibri"/>
                <a:cs typeface="Calibri"/>
              </a:rPr>
              <a:t> </a:t>
            </a:r>
            <a:r>
              <a:rPr sz="2000" spc="-10" dirty="0">
                <a:solidFill>
                  <a:srgbClr val="292934"/>
                </a:solidFill>
                <a:latin typeface="Calibri"/>
                <a:cs typeface="Calibri"/>
              </a:rPr>
              <a:t>wi</a:t>
            </a:r>
            <a:r>
              <a:rPr sz="2000" dirty="0">
                <a:solidFill>
                  <a:srgbClr val="292934"/>
                </a:solidFill>
                <a:latin typeface="Calibri"/>
                <a:cs typeface="Calibri"/>
              </a:rPr>
              <a:t>l</a:t>
            </a:r>
            <a:r>
              <a:rPr sz="2000" spc="-5" dirty="0">
                <a:solidFill>
                  <a:srgbClr val="292934"/>
                </a:solidFill>
                <a:latin typeface="Calibri"/>
                <a:cs typeface="Calibri"/>
              </a:rPr>
              <a:t>l</a:t>
            </a:r>
            <a:r>
              <a:rPr sz="2000" spc="-10" dirty="0">
                <a:solidFill>
                  <a:srgbClr val="292934"/>
                </a:solidFill>
                <a:latin typeface="Calibri"/>
                <a:cs typeface="Calibri"/>
              </a:rPr>
              <a:t> </a:t>
            </a:r>
            <a:r>
              <a:rPr sz="2000" spc="-15" dirty="0">
                <a:solidFill>
                  <a:srgbClr val="292934"/>
                </a:solidFill>
                <a:latin typeface="Calibri"/>
                <a:cs typeface="Calibri"/>
              </a:rPr>
              <a:t>b</a:t>
            </a:r>
            <a:r>
              <a:rPr sz="2000" spc="-10" dirty="0">
                <a:solidFill>
                  <a:srgbClr val="292934"/>
                </a:solidFill>
                <a:latin typeface="Calibri"/>
                <a:cs typeface="Calibri"/>
              </a:rPr>
              <a:t>e</a:t>
            </a:r>
            <a:r>
              <a:rPr sz="2000" spc="10" dirty="0">
                <a:solidFill>
                  <a:srgbClr val="292934"/>
                </a:solidFill>
                <a:latin typeface="Calibri"/>
                <a:cs typeface="Calibri"/>
              </a:rPr>
              <a:t> </a:t>
            </a:r>
            <a:r>
              <a:rPr sz="2000" spc="-10" dirty="0">
                <a:solidFill>
                  <a:srgbClr val="292934"/>
                </a:solidFill>
                <a:latin typeface="Calibri"/>
                <a:cs typeface="Calibri"/>
              </a:rPr>
              <a:t>an </a:t>
            </a:r>
            <a:r>
              <a:rPr sz="2000" spc="-15" dirty="0">
                <a:solidFill>
                  <a:srgbClr val="292934"/>
                </a:solidFill>
                <a:latin typeface="Calibri"/>
                <a:cs typeface="Calibri"/>
              </a:rPr>
              <a:t>un</a:t>
            </a:r>
            <a:r>
              <a:rPr sz="2000" spc="-10" dirty="0">
                <a:solidFill>
                  <a:srgbClr val="292934"/>
                </a:solidFill>
                <a:latin typeface="Calibri"/>
                <a:cs typeface="Calibri"/>
              </a:rPr>
              <a:t>de</a:t>
            </a:r>
            <a:r>
              <a:rPr sz="2000" spc="-45" dirty="0">
                <a:solidFill>
                  <a:srgbClr val="292934"/>
                </a:solidFill>
                <a:latin typeface="Calibri"/>
                <a:cs typeface="Calibri"/>
              </a:rPr>
              <a:t>r</a:t>
            </a:r>
            <a:r>
              <a:rPr sz="2000" spc="-10" dirty="0">
                <a:solidFill>
                  <a:srgbClr val="292934"/>
                </a:solidFill>
                <a:latin typeface="Calibri"/>
                <a:cs typeface="Calibri"/>
              </a:rPr>
              <a:t>g</a:t>
            </a:r>
            <a:r>
              <a:rPr sz="2000" spc="-50" dirty="0">
                <a:solidFill>
                  <a:srgbClr val="292934"/>
                </a:solidFill>
                <a:latin typeface="Calibri"/>
                <a:cs typeface="Calibri"/>
              </a:rPr>
              <a:t>r</a:t>
            </a:r>
            <a:r>
              <a:rPr sz="2000" spc="-10" dirty="0">
                <a:solidFill>
                  <a:srgbClr val="292934"/>
                </a:solidFill>
                <a:latin typeface="Calibri"/>
                <a:cs typeface="Calibri"/>
              </a:rPr>
              <a:t>ad</a:t>
            </a:r>
            <a:r>
              <a:rPr sz="2000" spc="-15" dirty="0">
                <a:solidFill>
                  <a:srgbClr val="292934"/>
                </a:solidFill>
                <a:latin typeface="Calibri"/>
                <a:cs typeface="Calibri"/>
              </a:rPr>
              <a:t>u</a:t>
            </a:r>
            <a:r>
              <a:rPr sz="2000" spc="-20" dirty="0">
                <a:solidFill>
                  <a:srgbClr val="292934"/>
                </a:solidFill>
                <a:latin typeface="Calibri"/>
                <a:cs typeface="Calibri"/>
              </a:rPr>
              <a:t>at</a:t>
            </a:r>
            <a:r>
              <a:rPr sz="2000" spc="-10" dirty="0">
                <a:solidFill>
                  <a:srgbClr val="292934"/>
                </a:solidFill>
                <a:latin typeface="Calibri"/>
                <a:cs typeface="Calibri"/>
              </a:rPr>
              <a:t>e</a:t>
            </a:r>
            <a:r>
              <a:rPr sz="2000" spc="5" dirty="0">
                <a:solidFill>
                  <a:srgbClr val="292934"/>
                </a:solidFill>
                <a:latin typeface="Calibri"/>
                <a:cs typeface="Calibri"/>
              </a:rPr>
              <a:t> </a:t>
            </a:r>
            <a:r>
              <a:rPr sz="2000" spc="-10" dirty="0">
                <a:solidFill>
                  <a:srgbClr val="292934"/>
                </a:solidFill>
                <a:latin typeface="Calibri"/>
                <a:cs typeface="Calibri"/>
              </a:rPr>
              <a:t>and</a:t>
            </a:r>
            <a:r>
              <a:rPr sz="2000" spc="-15" dirty="0">
                <a:solidFill>
                  <a:srgbClr val="292934"/>
                </a:solidFill>
                <a:latin typeface="Calibri"/>
                <a:cs typeface="Calibri"/>
              </a:rPr>
              <a:t> h</a:t>
            </a:r>
            <a:r>
              <a:rPr sz="2000" spc="-10" dirty="0">
                <a:solidFill>
                  <a:srgbClr val="292934"/>
                </a:solidFill>
                <a:latin typeface="Calibri"/>
                <a:cs typeface="Calibri"/>
              </a:rPr>
              <a:t>as</a:t>
            </a:r>
            <a:r>
              <a:rPr sz="2000" spc="-5" dirty="0">
                <a:solidFill>
                  <a:srgbClr val="292934"/>
                </a:solidFill>
                <a:latin typeface="Calibri"/>
                <a:cs typeface="Calibri"/>
              </a:rPr>
              <a:t> l</a:t>
            </a:r>
            <a:r>
              <a:rPr sz="2000" dirty="0">
                <a:solidFill>
                  <a:srgbClr val="292934"/>
                </a:solidFill>
                <a:latin typeface="Calibri"/>
                <a:cs typeface="Calibri"/>
              </a:rPr>
              <a:t>i</a:t>
            </a:r>
            <a:r>
              <a:rPr sz="2000" spc="-25" dirty="0">
                <a:solidFill>
                  <a:srgbClr val="292934"/>
                </a:solidFill>
                <a:latin typeface="Calibri"/>
                <a:cs typeface="Calibri"/>
              </a:rPr>
              <a:t>v</a:t>
            </a:r>
            <a:r>
              <a:rPr sz="2000" spc="-10" dirty="0">
                <a:solidFill>
                  <a:srgbClr val="292934"/>
                </a:solidFill>
                <a:latin typeface="Calibri"/>
                <a:cs typeface="Calibri"/>
              </a:rPr>
              <a:t>ed</a:t>
            </a:r>
            <a:r>
              <a:rPr sz="2000" spc="-15" dirty="0">
                <a:solidFill>
                  <a:srgbClr val="292934"/>
                </a:solidFill>
                <a:latin typeface="Calibri"/>
                <a:cs typeface="Calibri"/>
              </a:rPr>
              <a:t> </a:t>
            </a:r>
            <a:r>
              <a:rPr sz="2000" spc="-10" dirty="0">
                <a:solidFill>
                  <a:srgbClr val="292934"/>
                </a:solidFill>
                <a:latin typeface="Calibri"/>
                <a:cs typeface="Calibri"/>
              </a:rPr>
              <a:t>in</a:t>
            </a:r>
            <a:r>
              <a:rPr sz="2000" spc="-15" dirty="0">
                <a:solidFill>
                  <a:srgbClr val="292934"/>
                </a:solidFill>
                <a:latin typeface="Calibri"/>
                <a:cs typeface="Calibri"/>
              </a:rPr>
              <a:t> N</a:t>
            </a:r>
            <a:r>
              <a:rPr sz="2000" spc="-25" dirty="0">
                <a:solidFill>
                  <a:srgbClr val="292934"/>
                </a:solidFill>
                <a:latin typeface="Calibri"/>
                <a:cs typeface="Calibri"/>
              </a:rPr>
              <a:t>e</a:t>
            </a:r>
            <a:r>
              <a:rPr sz="2000" spc="-15" dirty="0">
                <a:solidFill>
                  <a:srgbClr val="292934"/>
                </a:solidFill>
                <a:latin typeface="Calibri"/>
                <a:cs typeface="Calibri"/>
              </a:rPr>
              <a:t>w</a:t>
            </a:r>
            <a:r>
              <a:rPr sz="2000" spc="-5" dirty="0">
                <a:solidFill>
                  <a:srgbClr val="292934"/>
                </a:solidFill>
                <a:latin typeface="Calibri"/>
                <a:cs typeface="Calibri"/>
              </a:rPr>
              <a:t> </a:t>
            </a:r>
            <a:r>
              <a:rPr sz="2000" spc="-130" dirty="0">
                <a:solidFill>
                  <a:srgbClr val="292934"/>
                </a:solidFill>
                <a:latin typeface="Calibri"/>
                <a:cs typeface="Calibri"/>
              </a:rPr>
              <a:t>Y</a:t>
            </a:r>
            <a:r>
              <a:rPr sz="2000" spc="-15" dirty="0">
                <a:solidFill>
                  <a:srgbClr val="292934"/>
                </a:solidFill>
                <a:latin typeface="Calibri"/>
                <a:cs typeface="Calibri"/>
              </a:rPr>
              <a:t>o</a:t>
            </a:r>
            <a:r>
              <a:rPr sz="2000" spc="-20" dirty="0">
                <a:solidFill>
                  <a:srgbClr val="292934"/>
                </a:solidFill>
                <a:latin typeface="Calibri"/>
                <a:cs typeface="Calibri"/>
              </a:rPr>
              <a:t>r</a:t>
            </a:r>
            <a:r>
              <a:rPr sz="2000" spc="-10" dirty="0">
                <a:solidFill>
                  <a:srgbClr val="292934"/>
                </a:solidFill>
                <a:latin typeface="Calibri"/>
                <a:cs typeface="Calibri"/>
              </a:rPr>
              <a:t>k</a:t>
            </a:r>
            <a:r>
              <a:rPr sz="2000" spc="15" dirty="0">
                <a:solidFill>
                  <a:srgbClr val="292934"/>
                </a:solidFill>
                <a:latin typeface="Calibri"/>
                <a:cs typeface="Calibri"/>
              </a:rPr>
              <a:t> </a:t>
            </a:r>
            <a:r>
              <a:rPr sz="2000" spc="-15" dirty="0">
                <a:solidFill>
                  <a:srgbClr val="292934"/>
                </a:solidFill>
                <a:latin typeface="Calibri"/>
                <a:cs typeface="Calibri"/>
              </a:rPr>
              <a:t>S</a:t>
            </a:r>
            <a:r>
              <a:rPr sz="2000" spc="-30" dirty="0">
                <a:solidFill>
                  <a:srgbClr val="292934"/>
                </a:solidFill>
                <a:latin typeface="Calibri"/>
                <a:cs typeface="Calibri"/>
              </a:rPr>
              <a:t>t</a:t>
            </a:r>
            <a:r>
              <a:rPr sz="2000" spc="-20" dirty="0">
                <a:solidFill>
                  <a:srgbClr val="292934"/>
                </a:solidFill>
                <a:latin typeface="Calibri"/>
                <a:cs typeface="Calibri"/>
              </a:rPr>
              <a:t>at</a:t>
            </a:r>
            <a:r>
              <a:rPr sz="2000" spc="-10" dirty="0">
                <a:solidFill>
                  <a:srgbClr val="292934"/>
                </a:solidFill>
                <a:latin typeface="Calibri"/>
                <a:cs typeface="Calibri"/>
              </a:rPr>
              <a:t>e</a:t>
            </a:r>
            <a:r>
              <a:rPr sz="2000" spc="-5" dirty="0">
                <a:solidFill>
                  <a:srgbClr val="292934"/>
                </a:solidFill>
                <a:latin typeface="Calibri"/>
                <a:cs typeface="Calibri"/>
              </a:rPr>
              <a:t> </a:t>
            </a:r>
            <a:r>
              <a:rPr sz="2000" spc="-40" dirty="0">
                <a:solidFill>
                  <a:srgbClr val="292934"/>
                </a:solidFill>
                <a:latin typeface="Calibri"/>
                <a:cs typeface="Calibri"/>
              </a:rPr>
              <a:t>f</a:t>
            </a:r>
            <a:r>
              <a:rPr sz="2000" spc="-15" dirty="0">
                <a:solidFill>
                  <a:srgbClr val="292934"/>
                </a:solidFill>
                <a:latin typeface="Calibri"/>
                <a:cs typeface="Calibri"/>
              </a:rPr>
              <a:t>o</a:t>
            </a:r>
            <a:r>
              <a:rPr sz="2000" spc="-10" dirty="0">
                <a:solidFill>
                  <a:srgbClr val="292934"/>
                </a:solidFill>
                <a:latin typeface="Calibri"/>
                <a:cs typeface="Calibri"/>
              </a:rPr>
              <a:t>r</a:t>
            </a:r>
            <a:r>
              <a:rPr sz="2000" spc="15" dirty="0">
                <a:solidFill>
                  <a:srgbClr val="292934"/>
                </a:solidFill>
                <a:latin typeface="Calibri"/>
                <a:cs typeface="Calibri"/>
              </a:rPr>
              <a:t> </a:t>
            </a:r>
            <a:r>
              <a:rPr sz="2000" spc="-10" dirty="0">
                <a:solidFill>
                  <a:srgbClr val="292934"/>
                </a:solidFill>
                <a:latin typeface="Calibri"/>
                <a:cs typeface="Calibri"/>
              </a:rPr>
              <a:t>t</a:t>
            </a:r>
            <a:r>
              <a:rPr sz="2000" spc="-15" dirty="0">
                <a:solidFill>
                  <a:srgbClr val="292934"/>
                </a:solidFill>
                <a:latin typeface="Calibri"/>
                <a:cs typeface="Calibri"/>
              </a:rPr>
              <a:t>h</a:t>
            </a:r>
            <a:r>
              <a:rPr sz="2000" spc="-10" dirty="0">
                <a:solidFill>
                  <a:srgbClr val="292934"/>
                </a:solidFill>
                <a:latin typeface="Calibri"/>
                <a:cs typeface="Calibri"/>
              </a:rPr>
              <a:t>e</a:t>
            </a:r>
            <a:r>
              <a:rPr sz="2000" dirty="0">
                <a:solidFill>
                  <a:srgbClr val="292934"/>
                </a:solidFill>
                <a:latin typeface="Calibri"/>
                <a:cs typeface="Calibri"/>
              </a:rPr>
              <a:t> </a:t>
            </a:r>
            <a:r>
              <a:rPr sz="2000" spc="-10" dirty="0">
                <a:solidFill>
                  <a:srgbClr val="292934"/>
                </a:solidFill>
                <a:latin typeface="Calibri"/>
                <a:cs typeface="Calibri"/>
              </a:rPr>
              <a:t>la</a:t>
            </a:r>
            <a:r>
              <a:rPr sz="2000" spc="-25" dirty="0">
                <a:solidFill>
                  <a:srgbClr val="292934"/>
                </a:solidFill>
                <a:latin typeface="Calibri"/>
                <a:cs typeface="Calibri"/>
              </a:rPr>
              <a:t>s</a:t>
            </a:r>
            <a:r>
              <a:rPr sz="2000" spc="-10" dirty="0">
                <a:solidFill>
                  <a:srgbClr val="292934"/>
                </a:solidFill>
                <a:latin typeface="Calibri"/>
                <a:cs typeface="Calibri"/>
              </a:rPr>
              <a:t>t</a:t>
            </a:r>
            <a:r>
              <a:rPr sz="2000" spc="-15" dirty="0">
                <a:solidFill>
                  <a:srgbClr val="292934"/>
                </a:solidFill>
                <a:latin typeface="Calibri"/>
                <a:cs typeface="Calibri"/>
              </a:rPr>
              <a:t> </a:t>
            </a:r>
            <a:r>
              <a:rPr sz="2000" spc="-40" dirty="0">
                <a:solidFill>
                  <a:srgbClr val="292934"/>
                </a:solidFill>
                <a:latin typeface="Calibri"/>
                <a:cs typeface="Calibri"/>
              </a:rPr>
              <a:t>y</a:t>
            </a:r>
            <a:r>
              <a:rPr sz="2000" spc="-10" dirty="0">
                <a:solidFill>
                  <a:srgbClr val="292934"/>
                </a:solidFill>
                <a:latin typeface="Calibri"/>
                <a:cs typeface="Calibri"/>
              </a:rPr>
              <a:t>ear</a:t>
            </a:r>
            <a:r>
              <a:rPr sz="2000" spc="15" dirty="0">
                <a:solidFill>
                  <a:srgbClr val="292934"/>
                </a:solidFill>
                <a:latin typeface="Calibri"/>
                <a:cs typeface="Calibri"/>
              </a:rPr>
              <a:t> </a:t>
            </a:r>
            <a:r>
              <a:rPr sz="2000" spc="-15" dirty="0">
                <a:solidFill>
                  <a:srgbClr val="292934"/>
                </a:solidFill>
                <a:latin typeface="Calibri"/>
                <a:cs typeface="Calibri"/>
              </a:rPr>
              <a:t>o</a:t>
            </a:r>
            <a:r>
              <a:rPr sz="2000" spc="-5" dirty="0">
                <a:solidFill>
                  <a:srgbClr val="292934"/>
                </a:solidFill>
                <a:latin typeface="Calibri"/>
                <a:cs typeface="Calibri"/>
              </a:rPr>
              <a:t>f </a:t>
            </a:r>
            <a:r>
              <a:rPr sz="2000" spc="-10" dirty="0">
                <a:solidFill>
                  <a:srgbClr val="292934"/>
                </a:solidFill>
                <a:latin typeface="Calibri"/>
                <a:cs typeface="Calibri"/>
              </a:rPr>
              <a:t>high </a:t>
            </a:r>
            <a:r>
              <a:rPr sz="2000" spc="-15" dirty="0">
                <a:solidFill>
                  <a:srgbClr val="292934"/>
                </a:solidFill>
                <a:latin typeface="Calibri"/>
                <a:cs typeface="Calibri"/>
              </a:rPr>
              <a:t>school</a:t>
            </a:r>
            <a:r>
              <a:rPr sz="2000" spc="-5" dirty="0">
                <a:solidFill>
                  <a:srgbClr val="292934"/>
                </a:solidFill>
                <a:latin typeface="Calibri"/>
                <a:cs typeface="Calibri"/>
              </a:rPr>
              <a:t>;</a:t>
            </a:r>
            <a:r>
              <a:rPr sz="2000" spc="10" dirty="0">
                <a:solidFill>
                  <a:srgbClr val="292934"/>
                </a:solidFill>
                <a:latin typeface="Calibri"/>
                <a:cs typeface="Calibri"/>
              </a:rPr>
              <a:t> </a:t>
            </a:r>
            <a:r>
              <a:rPr sz="2000" spc="-15" dirty="0">
                <a:solidFill>
                  <a:srgbClr val="292934"/>
                </a:solidFill>
                <a:latin typeface="Calibri"/>
                <a:cs typeface="Calibri"/>
              </a:rPr>
              <a:t>or</a:t>
            </a:r>
            <a:endParaRPr lang="en-US" sz="2000" dirty="0">
              <a:latin typeface="Calibri"/>
              <a:cs typeface="Calibri"/>
            </a:endParaRPr>
          </a:p>
          <a:p>
            <a:pPr marL="862013" marR="5080" lvl="1" indent="-342900" algn="just">
              <a:lnSpc>
                <a:spcPts val="2000"/>
              </a:lnSpc>
              <a:spcBef>
                <a:spcPts val="600"/>
              </a:spcBef>
              <a:buClr>
                <a:srgbClr val="92A199"/>
              </a:buClr>
              <a:buSzPct val="68750"/>
              <a:buFont typeface="Wingdings" panose="05000000000000000000" pitchFamily="2" charset="2"/>
              <a:buChar char="v"/>
              <a:tabLst>
                <a:tab pos="1169670" algn="l"/>
              </a:tabLst>
            </a:pPr>
            <a:r>
              <a:rPr lang="en-US" sz="2000" spc="-10" dirty="0">
                <a:solidFill>
                  <a:srgbClr val="292934"/>
                </a:solidFill>
                <a:latin typeface="Calibri"/>
                <a:cs typeface="Calibri"/>
              </a:rPr>
              <a:t>The individual </a:t>
            </a:r>
            <a:r>
              <a:rPr sz="2000" spc="-30" dirty="0">
                <a:solidFill>
                  <a:srgbClr val="292934"/>
                </a:solidFill>
                <a:latin typeface="Calibri"/>
                <a:cs typeface="Calibri"/>
              </a:rPr>
              <a:t>w</a:t>
            </a:r>
            <a:r>
              <a:rPr sz="2000" spc="-10" dirty="0">
                <a:solidFill>
                  <a:srgbClr val="292934"/>
                </a:solidFill>
                <a:latin typeface="Calibri"/>
                <a:cs typeface="Calibri"/>
              </a:rPr>
              <a:t>as</a:t>
            </a:r>
            <a:r>
              <a:rPr sz="2000" spc="-5" dirty="0">
                <a:solidFill>
                  <a:srgbClr val="292934"/>
                </a:solidFill>
                <a:latin typeface="Calibri"/>
                <a:cs typeface="Calibri"/>
              </a:rPr>
              <a:t> </a:t>
            </a:r>
            <a:r>
              <a:rPr sz="2000" spc="-10" dirty="0">
                <a:solidFill>
                  <a:srgbClr val="292934"/>
                </a:solidFill>
                <a:latin typeface="Calibri"/>
                <a:cs typeface="Calibri"/>
              </a:rPr>
              <a:t>a</a:t>
            </a:r>
            <a:r>
              <a:rPr sz="2000" spc="-5" dirty="0">
                <a:solidFill>
                  <a:srgbClr val="292934"/>
                </a:solidFill>
                <a:latin typeface="Calibri"/>
                <a:cs typeface="Calibri"/>
              </a:rPr>
              <a:t> </a:t>
            </a:r>
            <a:r>
              <a:rPr sz="2000" spc="-40" dirty="0">
                <a:solidFill>
                  <a:srgbClr val="292934"/>
                </a:solidFill>
                <a:latin typeface="Calibri"/>
                <a:cs typeface="Calibri"/>
              </a:rPr>
              <a:t>r</a:t>
            </a:r>
            <a:r>
              <a:rPr sz="2000" spc="-10" dirty="0">
                <a:solidFill>
                  <a:srgbClr val="292934"/>
                </a:solidFill>
                <a:latin typeface="Calibri"/>
                <a:cs typeface="Calibri"/>
              </a:rPr>
              <a:t>e</a:t>
            </a:r>
            <a:r>
              <a:rPr sz="2000" spc="-15" dirty="0">
                <a:solidFill>
                  <a:srgbClr val="292934"/>
                </a:solidFill>
                <a:latin typeface="Calibri"/>
                <a:cs typeface="Calibri"/>
              </a:rPr>
              <a:t>s</a:t>
            </a:r>
            <a:r>
              <a:rPr sz="2000" dirty="0">
                <a:solidFill>
                  <a:srgbClr val="292934"/>
                </a:solidFill>
                <a:latin typeface="Calibri"/>
                <a:cs typeface="Calibri"/>
              </a:rPr>
              <a:t>id</a:t>
            </a:r>
            <a:r>
              <a:rPr sz="2000" spc="-10" dirty="0">
                <a:solidFill>
                  <a:srgbClr val="292934"/>
                </a:solidFill>
                <a:latin typeface="Calibri"/>
                <a:cs typeface="Calibri"/>
              </a:rPr>
              <a:t>e</a:t>
            </a:r>
            <a:r>
              <a:rPr sz="2000" spc="-25" dirty="0">
                <a:solidFill>
                  <a:srgbClr val="292934"/>
                </a:solidFill>
                <a:latin typeface="Calibri"/>
                <a:cs typeface="Calibri"/>
              </a:rPr>
              <a:t>n</a:t>
            </a:r>
            <a:r>
              <a:rPr sz="2000" spc="-10" dirty="0">
                <a:solidFill>
                  <a:srgbClr val="292934"/>
                </a:solidFill>
                <a:latin typeface="Calibri"/>
                <a:cs typeface="Calibri"/>
              </a:rPr>
              <a:t>t</a:t>
            </a:r>
            <a:r>
              <a:rPr sz="2000" spc="10" dirty="0">
                <a:solidFill>
                  <a:srgbClr val="292934"/>
                </a:solidFill>
                <a:latin typeface="Calibri"/>
                <a:cs typeface="Calibri"/>
              </a:rPr>
              <a:t> </a:t>
            </a:r>
            <a:r>
              <a:rPr sz="2000" spc="-10" dirty="0">
                <a:solidFill>
                  <a:srgbClr val="292934"/>
                </a:solidFill>
                <a:latin typeface="Calibri"/>
                <a:cs typeface="Calibri"/>
              </a:rPr>
              <a:t>wh</a:t>
            </a:r>
            <a:r>
              <a:rPr sz="2000" spc="-20" dirty="0">
                <a:solidFill>
                  <a:srgbClr val="292934"/>
                </a:solidFill>
                <a:latin typeface="Calibri"/>
                <a:cs typeface="Calibri"/>
              </a:rPr>
              <a:t>e</a:t>
            </a:r>
            <a:r>
              <a:rPr sz="2000" spc="-10" dirty="0">
                <a:solidFill>
                  <a:srgbClr val="292934"/>
                </a:solidFill>
                <a:latin typeface="Calibri"/>
                <a:cs typeface="Calibri"/>
              </a:rPr>
              <a:t>n</a:t>
            </a:r>
            <a:r>
              <a:rPr lang="en-US" sz="2000" spc="20" dirty="0">
                <a:solidFill>
                  <a:srgbClr val="292934"/>
                </a:solidFill>
                <a:latin typeface="Calibri"/>
                <a:cs typeface="Calibri"/>
              </a:rPr>
              <a:t> </a:t>
            </a:r>
            <a:r>
              <a:rPr lang="en-US" sz="2000" spc="-25" dirty="0">
                <a:solidFill>
                  <a:srgbClr val="292934"/>
                </a:solidFill>
                <a:latin typeface="Calibri"/>
                <a:cs typeface="Calibri"/>
              </a:rPr>
              <a:t>they</a:t>
            </a:r>
            <a:r>
              <a:rPr sz="2000" spc="-10" dirty="0">
                <a:solidFill>
                  <a:srgbClr val="292934"/>
                </a:solidFill>
                <a:latin typeface="Calibri"/>
                <a:cs typeface="Calibri"/>
              </a:rPr>
              <a:t> e</a:t>
            </a:r>
            <a:r>
              <a:rPr sz="2000" spc="-25" dirty="0">
                <a:solidFill>
                  <a:srgbClr val="292934"/>
                </a:solidFill>
                <a:latin typeface="Calibri"/>
                <a:cs typeface="Calibri"/>
              </a:rPr>
              <a:t>n</a:t>
            </a:r>
            <a:r>
              <a:rPr sz="2000" spc="-20" dirty="0">
                <a:solidFill>
                  <a:srgbClr val="292934"/>
                </a:solidFill>
                <a:latin typeface="Calibri"/>
                <a:cs typeface="Calibri"/>
              </a:rPr>
              <a:t>t</a:t>
            </a:r>
            <a:r>
              <a:rPr sz="2000" spc="-10" dirty="0">
                <a:solidFill>
                  <a:srgbClr val="292934"/>
                </a:solidFill>
                <a:latin typeface="Calibri"/>
                <a:cs typeface="Calibri"/>
              </a:rPr>
              <a:t>e</a:t>
            </a:r>
            <a:r>
              <a:rPr sz="2000" spc="-45" dirty="0">
                <a:solidFill>
                  <a:srgbClr val="292934"/>
                </a:solidFill>
                <a:latin typeface="Calibri"/>
                <a:cs typeface="Calibri"/>
              </a:rPr>
              <a:t>r</a:t>
            </a:r>
            <a:r>
              <a:rPr sz="2000" spc="-10" dirty="0">
                <a:solidFill>
                  <a:srgbClr val="292934"/>
                </a:solidFill>
                <a:latin typeface="Calibri"/>
                <a:cs typeface="Calibri"/>
              </a:rPr>
              <a:t>ed</a:t>
            </a:r>
            <a:r>
              <a:rPr sz="2000" spc="15" dirty="0">
                <a:solidFill>
                  <a:srgbClr val="292934"/>
                </a:solidFill>
                <a:latin typeface="Calibri"/>
                <a:cs typeface="Calibri"/>
              </a:rPr>
              <a:t> </a:t>
            </a:r>
            <a:r>
              <a:rPr sz="2000" spc="-20" dirty="0">
                <a:solidFill>
                  <a:srgbClr val="292934"/>
                </a:solidFill>
                <a:latin typeface="Calibri"/>
                <a:cs typeface="Calibri"/>
              </a:rPr>
              <a:t>m</a:t>
            </a:r>
            <a:r>
              <a:rPr sz="2000" dirty="0">
                <a:solidFill>
                  <a:srgbClr val="292934"/>
                </a:solidFill>
                <a:latin typeface="Calibri"/>
                <a:cs typeface="Calibri"/>
              </a:rPr>
              <a:t>i</a:t>
            </a:r>
            <a:r>
              <a:rPr sz="2000" spc="5" dirty="0">
                <a:solidFill>
                  <a:srgbClr val="292934"/>
                </a:solidFill>
                <a:latin typeface="Calibri"/>
                <a:cs typeface="Calibri"/>
              </a:rPr>
              <a:t>l</a:t>
            </a:r>
            <a:r>
              <a:rPr sz="2000" spc="-5" dirty="0">
                <a:solidFill>
                  <a:srgbClr val="292934"/>
                </a:solidFill>
                <a:latin typeface="Calibri"/>
                <a:cs typeface="Calibri"/>
              </a:rPr>
              <a:t>i</a:t>
            </a:r>
            <a:r>
              <a:rPr sz="2000" spc="-25" dirty="0">
                <a:solidFill>
                  <a:srgbClr val="292934"/>
                </a:solidFill>
                <a:latin typeface="Calibri"/>
                <a:cs typeface="Calibri"/>
              </a:rPr>
              <a:t>t</a:t>
            </a:r>
            <a:r>
              <a:rPr sz="2000" spc="-10" dirty="0">
                <a:solidFill>
                  <a:srgbClr val="292934"/>
                </a:solidFill>
                <a:latin typeface="Calibri"/>
                <a:cs typeface="Calibri"/>
              </a:rPr>
              <a:t>a</a:t>
            </a:r>
            <a:r>
              <a:rPr sz="2000" spc="-5" dirty="0">
                <a:solidFill>
                  <a:srgbClr val="292934"/>
                </a:solidFill>
                <a:latin typeface="Calibri"/>
                <a:cs typeface="Calibri"/>
              </a:rPr>
              <a:t>r</a:t>
            </a:r>
            <a:r>
              <a:rPr sz="2000" spc="-10" dirty="0">
                <a:solidFill>
                  <a:srgbClr val="292934"/>
                </a:solidFill>
                <a:latin typeface="Calibri"/>
                <a:cs typeface="Calibri"/>
              </a:rPr>
              <a:t>y</a:t>
            </a:r>
            <a:r>
              <a:rPr sz="2000" spc="-20" dirty="0">
                <a:solidFill>
                  <a:srgbClr val="292934"/>
                </a:solidFill>
                <a:latin typeface="Calibri"/>
                <a:cs typeface="Calibri"/>
              </a:rPr>
              <a:t> </a:t>
            </a:r>
            <a:r>
              <a:rPr sz="2000" spc="-15" dirty="0">
                <a:solidFill>
                  <a:srgbClr val="292934"/>
                </a:solidFill>
                <a:latin typeface="Calibri"/>
                <a:cs typeface="Calibri"/>
              </a:rPr>
              <a:t>se</a:t>
            </a:r>
            <a:r>
              <a:rPr sz="2000" spc="-5" dirty="0">
                <a:solidFill>
                  <a:srgbClr val="292934"/>
                </a:solidFill>
                <a:latin typeface="Calibri"/>
                <a:cs typeface="Calibri"/>
              </a:rPr>
              <a:t>r</a:t>
            </a:r>
            <a:r>
              <a:rPr sz="2000" spc="-10" dirty="0">
                <a:solidFill>
                  <a:srgbClr val="292934"/>
                </a:solidFill>
                <a:latin typeface="Calibri"/>
                <a:cs typeface="Calibri"/>
              </a:rPr>
              <a:t>vic</a:t>
            </a:r>
            <a:r>
              <a:rPr sz="2000" spc="-20" dirty="0">
                <a:solidFill>
                  <a:srgbClr val="292934"/>
                </a:solidFill>
                <a:latin typeface="Calibri"/>
                <a:cs typeface="Calibri"/>
              </a:rPr>
              <a:t>e</a:t>
            </a:r>
            <a:r>
              <a:rPr sz="2000" spc="-5" dirty="0">
                <a:solidFill>
                  <a:srgbClr val="292934"/>
                </a:solidFill>
                <a:latin typeface="Calibri"/>
                <a:cs typeface="Calibri"/>
              </a:rPr>
              <a:t>,</a:t>
            </a:r>
            <a:r>
              <a:rPr sz="2000" spc="25" dirty="0">
                <a:solidFill>
                  <a:srgbClr val="292934"/>
                </a:solidFill>
                <a:latin typeface="Calibri"/>
                <a:cs typeface="Calibri"/>
              </a:rPr>
              <a:t> </a:t>
            </a:r>
            <a:r>
              <a:rPr sz="2000" spc="-20" dirty="0">
                <a:solidFill>
                  <a:srgbClr val="292934"/>
                </a:solidFill>
                <a:latin typeface="Calibri"/>
                <a:cs typeface="Calibri"/>
              </a:rPr>
              <a:t>V</a:t>
            </a:r>
            <a:r>
              <a:rPr sz="2000" spc="-5" dirty="0">
                <a:solidFill>
                  <a:srgbClr val="292934"/>
                </a:solidFill>
                <a:latin typeface="Calibri"/>
                <a:cs typeface="Calibri"/>
              </a:rPr>
              <a:t>I</a:t>
            </a:r>
            <a:r>
              <a:rPr sz="2000" spc="-20" dirty="0">
                <a:solidFill>
                  <a:srgbClr val="292934"/>
                </a:solidFill>
                <a:latin typeface="Calibri"/>
                <a:cs typeface="Calibri"/>
              </a:rPr>
              <a:t>S</a:t>
            </a:r>
            <a:r>
              <a:rPr lang="en-US" sz="2000" spc="-20" dirty="0">
                <a:solidFill>
                  <a:srgbClr val="292934"/>
                </a:solidFill>
                <a:latin typeface="Calibri"/>
                <a:cs typeface="Calibri"/>
              </a:rPr>
              <a:t>T</a:t>
            </a:r>
            <a:r>
              <a:rPr sz="2000" dirty="0">
                <a:solidFill>
                  <a:srgbClr val="292934"/>
                </a:solidFill>
                <a:latin typeface="Calibri"/>
                <a:cs typeface="Calibri"/>
              </a:rPr>
              <a:t>A</a:t>
            </a:r>
            <a:r>
              <a:rPr sz="2000" spc="-5" dirty="0">
                <a:solidFill>
                  <a:srgbClr val="292934"/>
                </a:solidFill>
                <a:latin typeface="Calibri"/>
                <a:cs typeface="Calibri"/>
              </a:rPr>
              <a:t>,</a:t>
            </a:r>
            <a:r>
              <a:rPr sz="2000" spc="5" dirty="0">
                <a:solidFill>
                  <a:srgbClr val="292934"/>
                </a:solidFill>
                <a:latin typeface="Calibri"/>
                <a:cs typeface="Calibri"/>
              </a:rPr>
              <a:t> </a:t>
            </a:r>
            <a:r>
              <a:rPr sz="2000" spc="-15" dirty="0">
                <a:solidFill>
                  <a:srgbClr val="292934"/>
                </a:solidFill>
                <a:latin typeface="Calibri"/>
                <a:cs typeface="Calibri"/>
              </a:rPr>
              <a:t>o</a:t>
            </a:r>
            <a:r>
              <a:rPr sz="2000" spc="-10" dirty="0">
                <a:solidFill>
                  <a:srgbClr val="292934"/>
                </a:solidFill>
                <a:latin typeface="Calibri"/>
                <a:cs typeface="Calibri"/>
              </a:rPr>
              <a:t>r</a:t>
            </a:r>
            <a:r>
              <a:rPr sz="2000" spc="10" dirty="0">
                <a:solidFill>
                  <a:srgbClr val="292934"/>
                </a:solidFill>
                <a:latin typeface="Calibri"/>
                <a:cs typeface="Calibri"/>
              </a:rPr>
              <a:t> </a:t>
            </a:r>
            <a:r>
              <a:rPr sz="2000" spc="-10" dirty="0">
                <a:solidFill>
                  <a:srgbClr val="292934"/>
                </a:solidFill>
                <a:latin typeface="Calibri"/>
                <a:cs typeface="Calibri"/>
              </a:rPr>
              <a:t>the</a:t>
            </a:r>
            <a:r>
              <a:rPr sz="2000" spc="-5" dirty="0">
                <a:solidFill>
                  <a:srgbClr val="292934"/>
                </a:solidFill>
                <a:latin typeface="Calibri"/>
                <a:cs typeface="Calibri"/>
              </a:rPr>
              <a:t> </a:t>
            </a:r>
            <a:r>
              <a:rPr sz="2000" spc="-45" dirty="0">
                <a:solidFill>
                  <a:srgbClr val="292934"/>
                </a:solidFill>
                <a:latin typeface="Calibri"/>
                <a:cs typeface="Calibri"/>
              </a:rPr>
              <a:t>P</a:t>
            </a:r>
            <a:r>
              <a:rPr sz="2000" spc="-10" dirty="0">
                <a:solidFill>
                  <a:srgbClr val="292934"/>
                </a:solidFill>
                <a:latin typeface="Calibri"/>
                <a:cs typeface="Calibri"/>
              </a:rPr>
              <a:t>ea</a:t>
            </a:r>
            <a:r>
              <a:rPr sz="2000" spc="-20" dirty="0">
                <a:solidFill>
                  <a:srgbClr val="292934"/>
                </a:solidFill>
                <a:latin typeface="Calibri"/>
                <a:cs typeface="Calibri"/>
              </a:rPr>
              <a:t>c</a:t>
            </a:r>
            <a:r>
              <a:rPr sz="2000" spc="-10" dirty="0">
                <a:solidFill>
                  <a:srgbClr val="292934"/>
                </a:solidFill>
                <a:latin typeface="Calibri"/>
                <a:cs typeface="Calibri"/>
              </a:rPr>
              <a:t>e</a:t>
            </a:r>
            <a:r>
              <a:rPr sz="2000" spc="-5" dirty="0">
                <a:solidFill>
                  <a:srgbClr val="292934"/>
                </a:solidFill>
                <a:latin typeface="Calibri"/>
                <a:cs typeface="Calibri"/>
              </a:rPr>
              <a:t> </a:t>
            </a:r>
            <a:r>
              <a:rPr sz="2000" spc="-15" dirty="0">
                <a:solidFill>
                  <a:srgbClr val="292934"/>
                </a:solidFill>
                <a:latin typeface="Calibri"/>
                <a:cs typeface="Calibri"/>
              </a:rPr>
              <a:t>Cor</a:t>
            </a:r>
            <a:r>
              <a:rPr sz="2000" spc="-25" dirty="0">
                <a:solidFill>
                  <a:srgbClr val="292934"/>
                </a:solidFill>
                <a:latin typeface="Calibri"/>
                <a:cs typeface="Calibri"/>
              </a:rPr>
              <a:t>p</a:t>
            </a:r>
            <a:r>
              <a:rPr sz="2000" spc="-10" dirty="0">
                <a:solidFill>
                  <a:srgbClr val="292934"/>
                </a:solidFill>
                <a:latin typeface="Calibri"/>
                <a:cs typeface="Calibri"/>
              </a:rPr>
              <a:t>s</a:t>
            </a:r>
            <a:r>
              <a:rPr sz="2000" spc="20" dirty="0">
                <a:solidFill>
                  <a:srgbClr val="292934"/>
                </a:solidFill>
                <a:latin typeface="Calibri"/>
                <a:cs typeface="Calibri"/>
              </a:rPr>
              <a:t> </a:t>
            </a:r>
            <a:r>
              <a:rPr sz="2000" spc="-10" dirty="0">
                <a:solidFill>
                  <a:srgbClr val="292934"/>
                </a:solidFill>
                <a:latin typeface="Calibri"/>
                <a:cs typeface="Calibri"/>
              </a:rPr>
              <a:t>and</a:t>
            </a:r>
            <a:r>
              <a:rPr sz="2000" spc="-15" dirty="0">
                <a:solidFill>
                  <a:srgbClr val="292934"/>
                </a:solidFill>
                <a:latin typeface="Calibri"/>
                <a:cs typeface="Calibri"/>
              </a:rPr>
              <a:t> </a:t>
            </a:r>
            <a:r>
              <a:rPr sz="2000" spc="-40" dirty="0">
                <a:solidFill>
                  <a:srgbClr val="292934"/>
                </a:solidFill>
                <a:latin typeface="Calibri"/>
                <a:cs typeface="Calibri"/>
              </a:rPr>
              <a:t>r</a:t>
            </a:r>
            <a:r>
              <a:rPr sz="2000" spc="-15" dirty="0">
                <a:solidFill>
                  <a:srgbClr val="292934"/>
                </a:solidFill>
                <a:latin typeface="Calibri"/>
                <a:cs typeface="Calibri"/>
              </a:rPr>
              <a:t>e</a:t>
            </a:r>
            <a:r>
              <a:rPr sz="2000" spc="-10" dirty="0">
                <a:solidFill>
                  <a:srgbClr val="292934"/>
                </a:solidFill>
                <a:latin typeface="Calibri"/>
                <a:cs typeface="Calibri"/>
              </a:rPr>
              <a:t>-e</a:t>
            </a:r>
            <a:r>
              <a:rPr sz="2000" spc="-25" dirty="0">
                <a:solidFill>
                  <a:srgbClr val="292934"/>
                </a:solidFill>
                <a:latin typeface="Calibri"/>
                <a:cs typeface="Calibri"/>
              </a:rPr>
              <a:t>s</a:t>
            </a:r>
            <a:r>
              <a:rPr sz="2000" spc="-30" dirty="0">
                <a:solidFill>
                  <a:srgbClr val="292934"/>
                </a:solidFill>
                <a:latin typeface="Calibri"/>
                <a:cs typeface="Calibri"/>
              </a:rPr>
              <a:t>t</a:t>
            </a:r>
            <a:r>
              <a:rPr sz="2000" spc="-10" dirty="0">
                <a:solidFill>
                  <a:srgbClr val="292934"/>
                </a:solidFill>
                <a:latin typeface="Calibri"/>
                <a:cs typeface="Calibri"/>
              </a:rPr>
              <a:t>abli</a:t>
            </a:r>
            <a:r>
              <a:rPr sz="2000" spc="-15" dirty="0">
                <a:solidFill>
                  <a:srgbClr val="292934"/>
                </a:solidFill>
                <a:latin typeface="Calibri"/>
                <a:cs typeface="Calibri"/>
              </a:rPr>
              <a:t>she</a:t>
            </a:r>
            <a:r>
              <a:rPr sz="2000" spc="-10" dirty="0">
                <a:solidFill>
                  <a:srgbClr val="292934"/>
                </a:solidFill>
                <a:latin typeface="Calibri"/>
                <a:cs typeface="Calibri"/>
              </a:rPr>
              <a:t>d</a:t>
            </a:r>
            <a:r>
              <a:rPr sz="2000" spc="-5" dirty="0">
                <a:solidFill>
                  <a:srgbClr val="292934"/>
                </a:solidFill>
                <a:latin typeface="Calibri"/>
                <a:cs typeface="Calibri"/>
              </a:rPr>
              <a:t> </a:t>
            </a:r>
            <a:r>
              <a:rPr sz="2000" spc="-15" dirty="0">
                <a:solidFill>
                  <a:srgbClr val="292934"/>
                </a:solidFill>
                <a:latin typeface="Calibri"/>
                <a:cs typeface="Calibri"/>
              </a:rPr>
              <a:t>N</a:t>
            </a:r>
            <a:r>
              <a:rPr sz="2000" spc="-25" dirty="0">
                <a:solidFill>
                  <a:srgbClr val="292934"/>
                </a:solidFill>
                <a:latin typeface="Calibri"/>
                <a:cs typeface="Calibri"/>
              </a:rPr>
              <a:t>e</a:t>
            </a:r>
            <a:r>
              <a:rPr sz="2000" spc="-15" dirty="0">
                <a:solidFill>
                  <a:srgbClr val="292934"/>
                </a:solidFill>
                <a:latin typeface="Calibri"/>
                <a:cs typeface="Calibri"/>
              </a:rPr>
              <a:t>w</a:t>
            </a:r>
            <a:r>
              <a:rPr sz="2000" spc="30" dirty="0">
                <a:solidFill>
                  <a:srgbClr val="292934"/>
                </a:solidFill>
                <a:latin typeface="Calibri"/>
                <a:cs typeface="Calibri"/>
              </a:rPr>
              <a:t> </a:t>
            </a:r>
            <a:r>
              <a:rPr sz="2000" spc="-130" dirty="0">
                <a:solidFill>
                  <a:srgbClr val="292934"/>
                </a:solidFill>
                <a:latin typeface="Calibri"/>
                <a:cs typeface="Calibri"/>
              </a:rPr>
              <a:t>Y</a:t>
            </a:r>
            <a:r>
              <a:rPr sz="2000" spc="-15" dirty="0">
                <a:solidFill>
                  <a:srgbClr val="292934"/>
                </a:solidFill>
                <a:latin typeface="Calibri"/>
                <a:cs typeface="Calibri"/>
              </a:rPr>
              <a:t>o</a:t>
            </a:r>
            <a:r>
              <a:rPr sz="2000" spc="-20" dirty="0">
                <a:solidFill>
                  <a:srgbClr val="292934"/>
                </a:solidFill>
                <a:latin typeface="Calibri"/>
                <a:cs typeface="Calibri"/>
              </a:rPr>
              <a:t>r</a:t>
            </a:r>
            <a:r>
              <a:rPr sz="2000" spc="-10" dirty="0">
                <a:solidFill>
                  <a:srgbClr val="292934"/>
                </a:solidFill>
                <a:latin typeface="Calibri"/>
                <a:cs typeface="Calibri"/>
              </a:rPr>
              <a:t>k</a:t>
            </a:r>
            <a:r>
              <a:rPr sz="2000" spc="15" dirty="0">
                <a:solidFill>
                  <a:srgbClr val="292934"/>
                </a:solidFill>
                <a:latin typeface="Calibri"/>
                <a:cs typeface="Calibri"/>
              </a:rPr>
              <a:t> </a:t>
            </a:r>
            <a:r>
              <a:rPr sz="2000" spc="-15" dirty="0">
                <a:solidFill>
                  <a:srgbClr val="292934"/>
                </a:solidFill>
                <a:latin typeface="Calibri"/>
                <a:cs typeface="Calibri"/>
              </a:rPr>
              <a:t>S</a:t>
            </a:r>
            <a:r>
              <a:rPr sz="2000" spc="-30" dirty="0">
                <a:solidFill>
                  <a:srgbClr val="292934"/>
                </a:solidFill>
                <a:latin typeface="Calibri"/>
                <a:cs typeface="Calibri"/>
              </a:rPr>
              <a:t>t</a:t>
            </a:r>
            <a:r>
              <a:rPr sz="2000" spc="-20" dirty="0">
                <a:solidFill>
                  <a:srgbClr val="292934"/>
                </a:solidFill>
                <a:latin typeface="Calibri"/>
                <a:cs typeface="Calibri"/>
              </a:rPr>
              <a:t>at</a:t>
            </a:r>
            <a:r>
              <a:rPr sz="2000" spc="-10" dirty="0">
                <a:solidFill>
                  <a:srgbClr val="292934"/>
                </a:solidFill>
                <a:latin typeface="Calibri"/>
                <a:cs typeface="Calibri"/>
              </a:rPr>
              <a:t>e</a:t>
            </a:r>
            <a:r>
              <a:rPr sz="2000" spc="-5" dirty="0">
                <a:solidFill>
                  <a:srgbClr val="292934"/>
                </a:solidFill>
                <a:latin typeface="Calibri"/>
                <a:cs typeface="Calibri"/>
              </a:rPr>
              <a:t> </a:t>
            </a:r>
            <a:r>
              <a:rPr sz="2000" spc="-45" dirty="0">
                <a:solidFill>
                  <a:srgbClr val="292934"/>
                </a:solidFill>
                <a:latin typeface="Calibri"/>
                <a:cs typeface="Calibri"/>
              </a:rPr>
              <a:t>r</a:t>
            </a:r>
            <a:r>
              <a:rPr sz="2000" spc="-10" dirty="0">
                <a:solidFill>
                  <a:srgbClr val="292934"/>
                </a:solidFill>
                <a:latin typeface="Calibri"/>
                <a:cs typeface="Calibri"/>
              </a:rPr>
              <a:t>esidency</a:t>
            </a:r>
            <a:r>
              <a:rPr sz="2000" spc="10" dirty="0">
                <a:solidFill>
                  <a:srgbClr val="292934"/>
                </a:solidFill>
                <a:latin typeface="Calibri"/>
                <a:cs typeface="Calibri"/>
              </a:rPr>
              <a:t> </a:t>
            </a:r>
            <a:r>
              <a:rPr sz="2000" spc="-10" dirty="0">
                <a:solidFill>
                  <a:srgbClr val="292934"/>
                </a:solidFill>
                <a:latin typeface="Calibri"/>
                <a:cs typeface="Calibri"/>
              </a:rPr>
              <a:t>wi</a:t>
            </a:r>
            <a:r>
              <a:rPr sz="2000" spc="-5" dirty="0">
                <a:solidFill>
                  <a:srgbClr val="292934"/>
                </a:solidFill>
                <a:latin typeface="Calibri"/>
                <a:cs typeface="Calibri"/>
              </a:rPr>
              <a:t>t</a:t>
            </a:r>
            <a:r>
              <a:rPr sz="2000" spc="-15" dirty="0">
                <a:solidFill>
                  <a:srgbClr val="292934"/>
                </a:solidFill>
                <a:latin typeface="Calibri"/>
                <a:cs typeface="Calibri"/>
              </a:rPr>
              <a:t>h</a:t>
            </a:r>
            <a:r>
              <a:rPr sz="2000" dirty="0">
                <a:solidFill>
                  <a:srgbClr val="292934"/>
                </a:solidFill>
                <a:latin typeface="Calibri"/>
                <a:cs typeface="Calibri"/>
              </a:rPr>
              <a:t>i</a:t>
            </a:r>
            <a:r>
              <a:rPr sz="2000" spc="-10" dirty="0">
                <a:solidFill>
                  <a:srgbClr val="292934"/>
                </a:solidFill>
                <a:latin typeface="Calibri"/>
                <a:cs typeface="Calibri"/>
              </a:rPr>
              <a:t>n</a:t>
            </a:r>
            <a:r>
              <a:rPr sz="2000" spc="-15" dirty="0">
                <a:solidFill>
                  <a:srgbClr val="292934"/>
                </a:solidFill>
                <a:latin typeface="Calibri"/>
                <a:cs typeface="Calibri"/>
              </a:rPr>
              <a:t> s</a:t>
            </a:r>
            <a:r>
              <a:rPr sz="2000" spc="-10" dirty="0">
                <a:solidFill>
                  <a:srgbClr val="292934"/>
                </a:solidFill>
                <a:latin typeface="Calibri"/>
                <a:cs typeface="Calibri"/>
              </a:rPr>
              <a:t>ix</a:t>
            </a:r>
            <a:r>
              <a:rPr sz="2000" spc="-15" dirty="0">
                <a:solidFill>
                  <a:srgbClr val="292934"/>
                </a:solidFill>
                <a:latin typeface="Calibri"/>
                <a:cs typeface="Calibri"/>
              </a:rPr>
              <a:t> mo</a:t>
            </a:r>
            <a:r>
              <a:rPr sz="2000" spc="-30" dirty="0">
                <a:solidFill>
                  <a:srgbClr val="292934"/>
                </a:solidFill>
                <a:latin typeface="Calibri"/>
                <a:cs typeface="Calibri"/>
              </a:rPr>
              <a:t>n</a:t>
            </a:r>
            <a:r>
              <a:rPr sz="2000" spc="-10" dirty="0">
                <a:solidFill>
                  <a:srgbClr val="292934"/>
                </a:solidFill>
                <a:latin typeface="Calibri"/>
                <a:cs typeface="Calibri"/>
              </a:rPr>
              <a:t>t</a:t>
            </a:r>
            <a:r>
              <a:rPr sz="2000" spc="-15" dirty="0">
                <a:solidFill>
                  <a:srgbClr val="292934"/>
                </a:solidFill>
                <a:latin typeface="Calibri"/>
                <a:cs typeface="Calibri"/>
              </a:rPr>
              <a:t>h</a:t>
            </a:r>
            <a:r>
              <a:rPr sz="2000" spc="-10" dirty="0">
                <a:solidFill>
                  <a:srgbClr val="292934"/>
                </a:solidFill>
                <a:latin typeface="Calibri"/>
                <a:cs typeface="Calibri"/>
              </a:rPr>
              <a:t>s</a:t>
            </a:r>
            <a:r>
              <a:rPr sz="2000" spc="-5" dirty="0">
                <a:solidFill>
                  <a:srgbClr val="292934"/>
                </a:solidFill>
                <a:latin typeface="Calibri"/>
                <a:cs typeface="Calibri"/>
              </a:rPr>
              <a:t> </a:t>
            </a:r>
            <a:r>
              <a:rPr sz="2000" spc="-20" dirty="0">
                <a:solidFill>
                  <a:srgbClr val="292934"/>
                </a:solidFill>
                <a:latin typeface="Calibri"/>
                <a:cs typeface="Calibri"/>
              </a:rPr>
              <a:t>a</a:t>
            </a:r>
            <a:r>
              <a:rPr sz="2000" spc="-5" dirty="0">
                <a:solidFill>
                  <a:srgbClr val="292934"/>
                </a:solidFill>
                <a:latin typeface="Calibri"/>
                <a:cs typeface="Calibri"/>
              </a:rPr>
              <a:t>f</a:t>
            </a:r>
            <a:r>
              <a:rPr sz="2000" spc="-20" dirty="0">
                <a:solidFill>
                  <a:srgbClr val="292934"/>
                </a:solidFill>
                <a:latin typeface="Calibri"/>
                <a:cs typeface="Calibri"/>
              </a:rPr>
              <a:t>t</a:t>
            </a:r>
            <a:r>
              <a:rPr sz="2000" spc="-10" dirty="0">
                <a:solidFill>
                  <a:srgbClr val="292934"/>
                </a:solidFill>
                <a:latin typeface="Calibri"/>
                <a:cs typeface="Calibri"/>
              </a:rPr>
              <a:t>er</a:t>
            </a:r>
            <a:r>
              <a:rPr sz="2000" dirty="0">
                <a:solidFill>
                  <a:srgbClr val="292934"/>
                </a:solidFill>
                <a:latin typeface="Calibri"/>
                <a:cs typeface="Calibri"/>
              </a:rPr>
              <a:t> </a:t>
            </a:r>
            <a:r>
              <a:rPr sz="2000" spc="-40" dirty="0">
                <a:solidFill>
                  <a:srgbClr val="292934"/>
                </a:solidFill>
                <a:latin typeface="Calibri"/>
                <a:cs typeface="Calibri"/>
              </a:rPr>
              <a:t>r</a:t>
            </a:r>
            <a:r>
              <a:rPr sz="2000" spc="-10" dirty="0">
                <a:solidFill>
                  <a:srgbClr val="292934"/>
                </a:solidFill>
                <a:latin typeface="Calibri"/>
                <a:cs typeface="Calibri"/>
              </a:rPr>
              <a:t>elease</a:t>
            </a:r>
            <a:r>
              <a:rPr sz="2000" spc="15" dirty="0">
                <a:solidFill>
                  <a:srgbClr val="292934"/>
                </a:solidFill>
                <a:latin typeface="Calibri"/>
                <a:cs typeface="Calibri"/>
              </a:rPr>
              <a:t> </a:t>
            </a:r>
            <a:r>
              <a:rPr sz="2000" spc="-5" dirty="0">
                <a:solidFill>
                  <a:srgbClr val="292934"/>
                </a:solidFill>
                <a:latin typeface="Calibri"/>
                <a:cs typeface="Calibri"/>
              </a:rPr>
              <a:t>f</a:t>
            </a:r>
            <a:r>
              <a:rPr sz="2000" spc="-40" dirty="0">
                <a:solidFill>
                  <a:srgbClr val="292934"/>
                </a:solidFill>
                <a:latin typeface="Calibri"/>
                <a:cs typeface="Calibri"/>
              </a:rPr>
              <a:t>r</a:t>
            </a:r>
            <a:r>
              <a:rPr sz="2000" spc="-20" dirty="0">
                <a:solidFill>
                  <a:srgbClr val="292934"/>
                </a:solidFill>
                <a:latin typeface="Calibri"/>
                <a:cs typeface="Calibri"/>
              </a:rPr>
              <a:t>om</a:t>
            </a:r>
            <a:r>
              <a:rPr sz="2000" spc="-15" dirty="0">
                <a:solidFill>
                  <a:srgbClr val="292934"/>
                </a:solidFill>
                <a:latin typeface="Calibri"/>
                <a:cs typeface="Calibri"/>
              </a:rPr>
              <a:t> serv</a:t>
            </a:r>
            <a:r>
              <a:rPr sz="2000" dirty="0">
                <a:solidFill>
                  <a:srgbClr val="292934"/>
                </a:solidFill>
                <a:latin typeface="Calibri"/>
                <a:cs typeface="Calibri"/>
              </a:rPr>
              <a:t>i</a:t>
            </a:r>
            <a:r>
              <a:rPr sz="2000" spc="-10" dirty="0">
                <a:solidFill>
                  <a:srgbClr val="292934"/>
                </a:solidFill>
                <a:latin typeface="Calibri"/>
                <a:cs typeface="Calibri"/>
              </a:rPr>
              <a:t>c</a:t>
            </a:r>
            <a:r>
              <a:rPr sz="2000" spc="-20" dirty="0">
                <a:solidFill>
                  <a:srgbClr val="292934"/>
                </a:solidFill>
                <a:latin typeface="Calibri"/>
                <a:cs typeface="Calibri"/>
              </a:rPr>
              <a:t>e</a:t>
            </a:r>
            <a:r>
              <a:rPr sz="2000" spc="-5" dirty="0">
                <a:solidFill>
                  <a:srgbClr val="292934"/>
                </a:solidFill>
                <a:latin typeface="Calibri"/>
                <a:cs typeface="Calibri"/>
              </a:rPr>
              <a:t>;</a:t>
            </a:r>
            <a:r>
              <a:rPr sz="2000" spc="25" dirty="0">
                <a:solidFill>
                  <a:srgbClr val="292934"/>
                </a:solidFill>
                <a:latin typeface="Calibri"/>
                <a:cs typeface="Calibri"/>
              </a:rPr>
              <a:t> </a:t>
            </a:r>
            <a:r>
              <a:rPr sz="2000" spc="-15" dirty="0">
                <a:solidFill>
                  <a:srgbClr val="292934"/>
                </a:solidFill>
                <a:latin typeface="Calibri"/>
                <a:cs typeface="Calibri"/>
              </a:rPr>
              <a:t>or</a:t>
            </a:r>
            <a:endParaRPr lang="en-US" sz="2000" dirty="0">
              <a:latin typeface="Calibri"/>
              <a:cs typeface="Calibri"/>
            </a:endParaRPr>
          </a:p>
          <a:p>
            <a:pPr marL="862013" marR="5080" lvl="1" indent="-342900" algn="just">
              <a:lnSpc>
                <a:spcPts val="2000"/>
              </a:lnSpc>
              <a:spcBef>
                <a:spcPts val="600"/>
              </a:spcBef>
              <a:buClr>
                <a:srgbClr val="92A199"/>
              </a:buClr>
              <a:buSzPct val="68750"/>
              <a:buFont typeface="Wingdings" panose="05000000000000000000" pitchFamily="2" charset="2"/>
              <a:buChar char="v"/>
              <a:tabLst>
                <a:tab pos="1169670" algn="l"/>
              </a:tabLst>
            </a:pPr>
            <a:r>
              <a:rPr lang="en-US" sz="2000" spc="-10" dirty="0">
                <a:solidFill>
                  <a:srgbClr val="292934"/>
                </a:solidFill>
                <a:latin typeface="Calibri"/>
                <a:cs typeface="Calibri"/>
              </a:rPr>
              <a:t>The individual </a:t>
            </a:r>
            <a:r>
              <a:rPr sz="2000" spc="-15" dirty="0">
                <a:solidFill>
                  <a:srgbClr val="292934"/>
                </a:solidFill>
                <a:latin typeface="Calibri"/>
                <a:cs typeface="Calibri"/>
              </a:rPr>
              <a:t>h</a:t>
            </a:r>
            <a:r>
              <a:rPr sz="2000" spc="-10" dirty="0">
                <a:solidFill>
                  <a:srgbClr val="292934"/>
                </a:solidFill>
                <a:latin typeface="Calibri"/>
                <a:cs typeface="Calibri"/>
              </a:rPr>
              <a:t>as</a:t>
            </a:r>
            <a:r>
              <a:rPr sz="2000" spc="-5" dirty="0">
                <a:solidFill>
                  <a:srgbClr val="292934"/>
                </a:solidFill>
                <a:latin typeface="Calibri"/>
                <a:cs typeface="Calibri"/>
              </a:rPr>
              <a:t> </a:t>
            </a:r>
            <a:r>
              <a:rPr sz="2000" spc="-40" dirty="0">
                <a:solidFill>
                  <a:srgbClr val="292934"/>
                </a:solidFill>
                <a:latin typeface="Calibri"/>
                <a:cs typeface="Calibri"/>
              </a:rPr>
              <a:t>r</a:t>
            </a:r>
            <a:r>
              <a:rPr sz="2000" spc="-10" dirty="0">
                <a:solidFill>
                  <a:srgbClr val="292934"/>
                </a:solidFill>
                <a:latin typeface="Calibri"/>
                <a:cs typeface="Calibri"/>
              </a:rPr>
              <a:t>esided</a:t>
            </a:r>
            <a:r>
              <a:rPr sz="2000" spc="5" dirty="0">
                <a:solidFill>
                  <a:srgbClr val="292934"/>
                </a:solidFill>
                <a:latin typeface="Calibri"/>
                <a:cs typeface="Calibri"/>
              </a:rPr>
              <a:t> </a:t>
            </a:r>
            <a:r>
              <a:rPr sz="2000" spc="-10" dirty="0">
                <a:solidFill>
                  <a:srgbClr val="292934"/>
                </a:solidFill>
                <a:latin typeface="Calibri"/>
                <a:cs typeface="Calibri"/>
              </a:rPr>
              <a:t>in</a:t>
            </a:r>
            <a:r>
              <a:rPr sz="2000" spc="-5" dirty="0">
                <a:solidFill>
                  <a:srgbClr val="292934"/>
                </a:solidFill>
                <a:latin typeface="Calibri"/>
                <a:cs typeface="Calibri"/>
              </a:rPr>
              <a:t> </a:t>
            </a:r>
            <a:r>
              <a:rPr sz="2000" spc="-15" dirty="0">
                <a:solidFill>
                  <a:srgbClr val="292934"/>
                </a:solidFill>
                <a:latin typeface="Calibri"/>
                <a:cs typeface="Calibri"/>
              </a:rPr>
              <a:t>N</a:t>
            </a:r>
            <a:r>
              <a:rPr sz="2000" spc="-25" dirty="0">
                <a:solidFill>
                  <a:srgbClr val="292934"/>
                </a:solidFill>
                <a:latin typeface="Calibri"/>
                <a:cs typeface="Calibri"/>
              </a:rPr>
              <a:t>e</a:t>
            </a:r>
            <a:r>
              <a:rPr sz="2000" spc="-15" dirty="0">
                <a:solidFill>
                  <a:srgbClr val="292934"/>
                </a:solidFill>
                <a:latin typeface="Calibri"/>
                <a:cs typeface="Calibri"/>
              </a:rPr>
              <a:t>w</a:t>
            </a:r>
            <a:r>
              <a:rPr sz="2000" spc="20" dirty="0">
                <a:solidFill>
                  <a:srgbClr val="292934"/>
                </a:solidFill>
                <a:latin typeface="Calibri"/>
                <a:cs typeface="Calibri"/>
              </a:rPr>
              <a:t> </a:t>
            </a:r>
            <a:r>
              <a:rPr sz="2000" spc="-130" dirty="0">
                <a:solidFill>
                  <a:srgbClr val="292934"/>
                </a:solidFill>
                <a:latin typeface="Calibri"/>
                <a:cs typeface="Calibri"/>
              </a:rPr>
              <a:t>Y</a:t>
            </a:r>
            <a:r>
              <a:rPr sz="2000" spc="-15" dirty="0">
                <a:solidFill>
                  <a:srgbClr val="292934"/>
                </a:solidFill>
                <a:latin typeface="Calibri"/>
                <a:cs typeface="Calibri"/>
              </a:rPr>
              <a:t>o</a:t>
            </a:r>
            <a:r>
              <a:rPr sz="2000" spc="-20" dirty="0">
                <a:solidFill>
                  <a:srgbClr val="292934"/>
                </a:solidFill>
                <a:latin typeface="Calibri"/>
                <a:cs typeface="Calibri"/>
              </a:rPr>
              <a:t>r</a:t>
            </a:r>
            <a:r>
              <a:rPr sz="2000" spc="-10" dirty="0">
                <a:solidFill>
                  <a:srgbClr val="292934"/>
                </a:solidFill>
                <a:latin typeface="Calibri"/>
                <a:cs typeface="Calibri"/>
              </a:rPr>
              <a:t>k</a:t>
            </a:r>
            <a:r>
              <a:rPr sz="2000" spc="15" dirty="0">
                <a:solidFill>
                  <a:srgbClr val="292934"/>
                </a:solidFill>
                <a:latin typeface="Calibri"/>
                <a:cs typeface="Calibri"/>
              </a:rPr>
              <a:t> </a:t>
            </a:r>
            <a:r>
              <a:rPr sz="2000" spc="-15" dirty="0">
                <a:solidFill>
                  <a:srgbClr val="292934"/>
                </a:solidFill>
                <a:latin typeface="Calibri"/>
                <a:cs typeface="Calibri"/>
              </a:rPr>
              <a:t>S</a:t>
            </a:r>
            <a:r>
              <a:rPr sz="2000" spc="-30" dirty="0">
                <a:solidFill>
                  <a:srgbClr val="292934"/>
                </a:solidFill>
                <a:latin typeface="Calibri"/>
                <a:cs typeface="Calibri"/>
              </a:rPr>
              <a:t>t</a:t>
            </a:r>
            <a:r>
              <a:rPr sz="2000" spc="-20" dirty="0">
                <a:solidFill>
                  <a:srgbClr val="292934"/>
                </a:solidFill>
                <a:latin typeface="Calibri"/>
                <a:cs typeface="Calibri"/>
              </a:rPr>
              <a:t>at</a:t>
            </a:r>
            <a:r>
              <a:rPr sz="2000" spc="-10" dirty="0">
                <a:solidFill>
                  <a:srgbClr val="292934"/>
                </a:solidFill>
                <a:latin typeface="Calibri"/>
                <a:cs typeface="Calibri"/>
              </a:rPr>
              <a:t>e</a:t>
            </a:r>
            <a:r>
              <a:rPr sz="2000" spc="-5" dirty="0">
                <a:solidFill>
                  <a:srgbClr val="292934"/>
                </a:solidFill>
                <a:latin typeface="Calibri"/>
                <a:cs typeface="Calibri"/>
              </a:rPr>
              <a:t> </a:t>
            </a:r>
            <a:r>
              <a:rPr sz="2000" spc="-40" dirty="0">
                <a:solidFill>
                  <a:srgbClr val="292934"/>
                </a:solidFill>
                <a:latin typeface="Calibri"/>
                <a:cs typeface="Calibri"/>
              </a:rPr>
              <a:t>f</a:t>
            </a:r>
            <a:r>
              <a:rPr sz="2000" spc="-15" dirty="0">
                <a:solidFill>
                  <a:srgbClr val="292934"/>
                </a:solidFill>
                <a:latin typeface="Calibri"/>
                <a:cs typeface="Calibri"/>
              </a:rPr>
              <a:t>o</a:t>
            </a:r>
            <a:r>
              <a:rPr sz="2000" spc="-10" dirty="0">
                <a:solidFill>
                  <a:srgbClr val="292934"/>
                </a:solidFill>
                <a:latin typeface="Calibri"/>
                <a:cs typeface="Calibri"/>
              </a:rPr>
              <a:t>r</a:t>
            </a:r>
            <a:r>
              <a:rPr sz="2000" spc="15" dirty="0">
                <a:solidFill>
                  <a:srgbClr val="292934"/>
                </a:solidFill>
                <a:latin typeface="Calibri"/>
                <a:cs typeface="Calibri"/>
              </a:rPr>
              <a:t> </a:t>
            </a:r>
            <a:r>
              <a:rPr sz="2000" spc="-20" dirty="0">
                <a:solidFill>
                  <a:srgbClr val="292934"/>
                </a:solidFill>
                <a:latin typeface="Calibri"/>
                <a:cs typeface="Calibri"/>
              </a:rPr>
              <a:t>a</a:t>
            </a:r>
            <a:r>
              <a:rPr sz="2000" spc="-10" dirty="0">
                <a:solidFill>
                  <a:srgbClr val="292934"/>
                </a:solidFill>
                <a:latin typeface="Calibri"/>
                <a:cs typeface="Calibri"/>
              </a:rPr>
              <a:t>t</a:t>
            </a:r>
            <a:r>
              <a:rPr sz="2000" spc="-15" dirty="0">
                <a:solidFill>
                  <a:srgbClr val="292934"/>
                </a:solidFill>
                <a:latin typeface="Calibri"/>
                <a:cs typeface="Calibri"/>
              </a:rPr>
              <a:t> </a:t>
            </a:r>
            <a:r>
              <a:rPr sz="2000" spc="-10" dirty="0">
                <a:solidFill>
                  <a:srgbClr val="292934"/>
                </a:solidFill>
                <a:latin typeface="Calibri"/>
                <a:cs typeface="Calibri"/>
              </a:rPr>
              <a:t>lea</a:t>
            </a:r>
            <a:r>
              <a:rPr sz="2000" spc="-25" dirty="0">
                <a:solidFill>
                  <a:srgbClr val="292934"/>
                </a:solidFill>
                <a:latin typeface="Calibri"/>
                <a:cs typeface="Calibri"/>
              </a:rPr>
              <a:t>s</a:t>
            </a:r>
            <a:r>
              <a:rPr sz="2000" spc="-10" dirty="0">
                <a:solidFill>
                  <a:srgbClr val="292934"/>
                </a:solidFill>
                <a:latin typeface="Calibri"/>
                <a:cs typeface="Calibri"/>
              </a:rPr>
              <a:t>t</a:t>
            </a:r>
            <a:r>
              <a:rPr sz="2000" spc="-15" dirty="0">
                <a:solidFill>
                  <a:srgbClr val="292934"/>
                </a:solidFill>
                <a:latin typeface="Calibri"/>
                <a:cs typeface="Calibri"/>
              </a:rPr>
              <a:t> 1</a:t>
            </a:r>
            <a:r>
              <a:rPr sz="2000" spc="-10" dirty="0">
                <a:solidFill>
                  <a:srgbClr val="292934"/>
                </a:solidFill>
                <a:latin typeface="Calibri"/>
                <a:cs typeface="Calibri"/>
              </a:rPr>
              <a:t>2</a:t>
            </a:r>
            <a:r>
              <a:rPr sz="2000" spc="15" dirty="0">
                <a:solidFill>
                  <a:srgbClr val="292934"/>
                </a:solidFill>
                <a:latin typeface="Calibri"/>
                <a:cs typeface="Calibri"/>
              </a:rPr>
              <a:t> </a:t>
            </a:r>
            <a:r>
              <a:rPr sz="2000" spc="-15" dirty="0">
                <a:solidFill>
                  <a:srgbClr val="292934"/>
                </a:solidFill>
                <a:latin typeface="Calibri"/>
                <a:cs typeface="Calibri"/>
              </a:rPr>
              <a:t>mo</a:t>
            </a:r>
            <a:r>
              <a:rPr sz="2000" spc="-30" dirty="0">
                <a:solidFill>
                  <a:srgbClr val="292934"/>
                </a:solidFill>
                <a:latin typeface="Calibri"/>
                <a:cs typeface="Calibri"/>
              </a:rPr>
              <a:t>n</a:t>
            </a:r>
            <a:r>
              <a:rPr sz="2000" spc="-10" dirty="0">
                <a:solidFill>
                  <a:srgbClr val="292934"/>
                </a:solidFill>
                <a:latin typeface="Calibri"/>
                <a:cs typeface="Calibri"/>
              </a:rPr>
              <a:t>t</a:t>
            </a:r>
            <a:r>
              <a:rPr sz="2000" spc="-15" dirty="0">
                <a:solidFill>
                  <a:srgbClr val="292934"/>
                </a:solidFill>
                <a:latin typeface="Calibri"/>
                <a:cs typeface="Calibri"/>
              </a:rPr>
              <a:t>h</a:t>
            </a:r>
            <a:r>
              <a:rPr sz="2000" spc="-10" dirty="0">
                <a:solidFill>
                  <a:srgbClr val="292934"/>
                </a:solidFill>
                <a:latin typeface="Calibri"/>
                <a:cs typeface="Calibri"/>
              </a:rPr>
              <a:t>s</a:t>
            </a:r>
            <a:r>
              <a:rPr sz="2000" spc="-5" dirty="0">
                <a:solidFill>
                  <a:srgbClr val="292934"/>
                </a:solidFill>
                <a:latin typeface="Calibri"/>
                <a:cs typeface="Calibri"/>
              </a:rPr>
              <a:t> </a:t>
            </a:r>
            <a:r>
              <a:rPr sz="2000" dirty="0">
                <a:solidFill>
                  <a:srgbClr val="292934"/>
                </a:solidFill>
                <a:latin typeface="Calibri"/>
                <a:cs typeface="Calibri"/>
              </a:rPr>
              <a:t>i</a:t>
            </a:r>
            <a:r>
              <a:rPr sz="2000" spc="-15" dirty="0">
                <a:solidFill>
                  <a:srgbClr val="292934"/>
                </a:solidFill>
                <a:latin typeface="Calibri"/>
                <a:cs typeface="Calibri"/>
              </a:rPr>
              <a:t>m</a:t>
            </a:r>
            <a:r>
              <a:rPr sz="2000" spc="-25" dirty="0">
                <a:solidFill>
                  <a:srgbClr val="292934"/>
                </a:solidFill>
                <a:latin typeface="Calibri"/>
                <a:cs typeface="Calibri"/>
              </a:rPr>
              <a:t>m</a:t>
            </a:r>
            <a:r>
              <a:rPr sz="2000" spc="-10" dirty="0">
                <a:solidFill>
                  <a:srgbClr val="292934"/>
                </a:solidFill>
                <a:latin typeface="Calibri"/>
                <a:cs typeface="Calibri"/>
              </a:rPr>
              <a:t>edia</a:t>
            </a:r>
            <a:r>
              <a:rPr sz="2000" spc="-25" dirty="0">
                <a:solidFill>
                  <a:srgbClr val="292934"/>
                </a:solidFill>
                <a:latin typeface="Calibri"/>
                <a:cs typeface="Calibri"/>
              </a:rPr>
              <a:t>t</a:t>
            </a:r>
            <a:r>
              <a:rPr sz="2000" spc="-10" dirty="0">
                <a:solidFill>
                  <a:srgbClr val="292934"/>
                </a:solidFill>
                <a:latin typeface="Calibri"/>
                <a:cs typeface="Calibri"/>
              </a:rPr>
              <a:t>ely</a:t>
            </a:r>
            <a:r>
              <a:rPr sz="2000" spc="-20" dirty="0">
                <a:solidFill>
                  <a:srgbClr val="292934"/>
                </a:solidFill>
                <a:latin typeface="Calibri"/>
                <a:cs typeface="Calibri"/>
              </a:rPr>
              <a:t> </a:t>
            </a:r>
            <a:r>
              <a:rPr sz="2000" spc="-15" dirty="0">
                <a:solidFill>
                  <a:srgbClr val="292934"/>
                </a:solidFill>
                <a:latin typeface="Calibri"/>
                <a:cs typeface="Calibri"/>
              </a:rPr>
              <a:t>p</a:t>
            </a:r>
            <a:r>
              <a:rPr sz="2000" spc="-40" dirty="0">
                <a:solidFill>
                  <a:srgbClr val="292934"/>
                </a:solidFill>
                <a:latin typeface="Calibri"/>
                <a:cs typeface="Calibri"/>
              </a:rPr>
              <a:t>r</a:t>
            </a:r>
            <a:r>
              <a:rPr sz="2000" spc="-10" dirty="0">
                <a:solidFill>
                  <a:srgbClr val="292934"/>
                </a:solidFill>
                <a:latin typeface="Calibri"/>
                <a:cs typeface="Calibri"/>
              </a:rPr>
              <a:t>e</a:t>
            </a:r>
            <a:r>
              <a:rPr sz="2000" spc="-20" dirty="0">
                <a:solidFill>
                  <a:srgbClr val="292934"/>
                </a:solidFill>
                <a:latin typeface="Calibri"/>
                <a:cs typeface="Calibri"/>
              </a:rPr>
              <a:t>c</a:t>
            </a:r>
            <a:r>
              <a:rPr sz="2000" spc="-10" dirty="0">
                <a:solidFill>
                  <a:srgbClr val="292934"/>
                </a:solidFill>
                <a:latin typeface="Calibri"/>
                <a:cs typeface="Calibri"/>
              </a:rPr>
              <a:t>eding</a:t>
            </a:r>
            <a:r>
              <a:rPr sz="2000" spc="10" dirty="0">
                <a:solidFill>
                  <a:srgbClr val="292934"/>
                </a:solidFill>
                <a:latin typeface="Calibri"/>
                <a:cs typeface="Calibri"/>
              </a:rPr>
              <a:t> </a:t>
            </a:r>
            <a:r>
              <a:rPr sz="2000" spc="-10" dirty="0">
                <a:solidFill>
                  <a:srgbClr val="292934"/>
                </a:solidFill>
                <a:latin typeface="Calibri"/>
                <a:cs typeface="Calibri"/>
              </a:rPr>
              <a:t>t</a:t>
            </a:r>
            <a:r>
              <a:rPr sz="2000" spc="-15" dirty="0">
                <a:solidFill>
                  <a:srgbClr val="292934"/>
                </a:solidFill>
                <a:latin typeface="Calibri"/>
                <a:cs typeface="Calibri"/>
              </a:rPr>
              <a:t>he</a:t>
            </a:r>
            <a:r>
              <a:rPr sz="2000" spc="-10" dirty="0">
                <a:solidFill>
                  <a:srgbClr val="292934"/>
                </a:solidFill>
                <a:latin typeface="Calibri"/>
                <a:cs typeface="Calibri"/>
              </a:rPr>
              <a:t> </a:t>
            </a:r>
            <a:r>
              <a:rPr sz="2000" spc="-5" dirty="0">
                <a:solidFill>
                  <a:srgbClr val="292934"/>
                </a:solidFill>
                <a:latin typeface="Calibri"/>
                <a:cs typeface="Calibri"/>
              </a:rPr>
              <a:t>fi</a:t>
            </a:r>
            <a:r>
              <a:rPr sz="2000" spc="-40" dirty="0">
                <a:solidFill>
                  <a:srgbClr val="292934"/>
                </a:solidFill>
                <a:latin typeface="Calibri"/>
                <a:cs typeface="Calibri"/>
              </a:rPr>
              <a:t>r</a:t>
            </a:r>
            <a:r>
              <a:rPr sz="2000" spc="-25" dirty="0">
                <a:solidFill>
                  <a:srgbClr val="292934"/>
                </a:solidFill>
                <a:latin typeface="Calibri"/>
                <a:cs typeface="Calibri"/>
              </a:rPr>
              <a:t>s</a:t>
            </a:r>
            <a:r>
              <a:rPr sz="2000" spc="-10" dirty="0">
                <a:solidFill>
                  <a:srgbClr val="292934"/>
                </a:solidFill>
                <a:latin typeface="Calibri"/>
                <a:cs typeface="Calibri"/>
              </a:rPr>
              <a:t>t</a:t>
            </a:r>
            <a:r>
              <a:rPr sz="2000" spc="-15" dirty="0">
                <a:solidFill>
                  <a:srgbClr val="292934"/>
                </a:solidFill>
                <a:latin typeface="Calibri"/>
                <a:cs typeface="Calibri"/>
              </a:rPr>
              <a:t> </a:t>
            </a:r>
            <a:r>
              <a:rPr sz="2000" spc="-20" dirty="0">
                <a:solidFill>
                  <a:srgbClr val="292934"/>
                </a:solidFill>
                <a:latin typeface="Calibri"/>
                <a:cs typeface="Calibri"/>
              </a:rPr>
              <a:t>t</a:t>
            </a:r>
            <a:r>
              <a:rPr sz="2000" spc="-10" dirty="0">
                <a:solidFill>
                  <a:srgbClr val="292934"/>
                </a:solidFill>
                <a:latin typeface="Calibri"/>
                <a:cs typeface="Calibri"/>
              </a:rPr>
              <a:t>e</a:t>
            </a:r>
            <a:r>
              <a:rPr sz="2000" spc="-20" dirty="0">
                <a:solidFill>
                  <a:srgbClr val="292934"/>
                </a:solidFill>
                <a:latin typeface="Calibri"/>
                <a:cs typeface="Calibri"/>
              </a:rPr>
              <a:t>r</a:t>
            </a:r>
            <a:r>
              <a:rPr sz="2000" spc="-15" dirty="0">
                <a:solidFill>
                  <a:srgbClr val="292934"/>
                </a:solidFill>
                <a:latin typeface="Calibri"/>
                <a:cs typeface="Calibri"/>
              </a:rPr>
              <a:t>m</a:t>
            </a:r>
            <a:r>
              <a:rPr sz="2000" spc="5" dirty="0">
                <a:solidFill>
                  <a:srgbClr val="292934"/>
                </a:solidFill>
                <a:latin typeface="Calibri"/>
                <a:cs typeface="Calibri"/>
              </a:rPr>
              <a:t> </a:t>
            </a:r>
            <a:r>
              <a:rPr sz="2000" spc="-40" dirty="0">
                <a:solidFill>
                  <a:srgbClr val="292934"/>
                </a:solidFill>
                <a:latin typeface="Calibri"/>
                <a:cs typeface="Calibri"/>
              </a:rPr>
              <a:t>f</a:t>
            </a:r>
            <a:r>
              <a:rPr sz="2000" spc="-15" dirty="0">
                <a:solidFill>
                  <a:srgbClr val="292934"/>
                </a:solidFill>
                <a:latin typeface="Calibri"/>
                <a:cs typeface="Calibri"/>
              </a:rPr>
              <a:t>o</a:t>
            </a:r>
            <a:r>
              <a:rPr sz="2000" spc="-10" dirty="0">
                <a:solidFill>
                  <a:srgbClr val="292934"/>
                </a:solidFill>
                <a:latin typeface="Calibri"/>
                <a:cs typeface="Calibri"/>
              </a:rPr>
              <a:t>r</a:t>
            </a:r>
            <a:r>
              <a:rPr sz="2000" spc="15" dirty="0">
                <a:solidFill>
                  <a:srgbClr val="292934"/>
                </a:solidFill>
                <a:latin typeface="Calibri"/>
                <a:cs typeface="Calibri"/>
              </a:rPr>
              <a:t> </a:t>
            </a:r>
            <a:r>
              <a:rPr sz="2000" spc="-10" dirty="0">
                <a:solidFill>
                  <a:srgbClr val="292934"/>
                </a:solidFill>
                <a:latin typeface="Calibri"/>
                <a:cs typeface="Calibri"/>
              </a:rPr>
              <a:t>which</a:t>
            </a:r>
            <a:r>
              <a:rPr sz="2000" spc="-5" dirty="0">
                <a:solidFill>
                  <a:srgbClr val="292934"/>
                </a:solidFill>
                <a:latin typeface="Calibri"/>
                <a:cs typeface="Calibri"/>
              </a:rPr>
              <a:t> </a:t>
            </a:r>
            <a:r>
              <a:rPr sz="2000" spc="-10" dirty="0">
                <a:solidFill>
                  <a:srgbClr val="292934"/>
                </a:solidFill>
                <a:latin typeface="Calibri"/>
                <a:cs typeface="Calibri"/>
              </a:rPr>
              <a:t>the</a:t>
            </a:r>
            <a:r>
              <a:rPr sz="2000" spc="5" dirty="0">
                <a:solidFill>
                  <a:srgbClr val="292934"/>
                </a:solidFill>
                <a:latin typeface="Calibri"/>
                <a:cs typeface="Calibri"/>
              </a:rPr>
              <a:t> </a:t>
            </a:r>
            <a:r>
              <a:rPr sz="2000" spc="-10" dirty="0">
                <a:solidFill>
                  <a:srgbClr val="292934"/>
                </a:solidFill>
                <a:latin typeface="Calibri"/>
                <a:cs typeface="Calibri"/>
              </a:rPr>
              <a:t>ap</a:t>
            </a:r>
            <a:r>
              <a:rPr sz="2000" spc="-15" dirty="0">
                <a:solidFill>
                  <a:srgbClr val="292934"/>
                </a:solidFill>
                <a:latin typeface="Calibri"/>
                <a:cs typeface="Calibri"/>
              </a:rPr>
              <a:t>p</a:t>
            </a:r>
            <a:r>
              <a:rPr sz="2000" dirty="0">
                <a:solidFill>
                  <a:srgbClr val="292934"/>
                </a:solidFill>
                <a:latin typeface="Calibri"/>
                <a:cs typeface="Calibri"/>
              </a:rPr>
              <a:t>l</a:t>
            </a:r>
            <a:r>
              <a:rPr sz="2000" spc="-5" dirty="0">
                <a:solidFill>
                  <a:srgbClr val="292934"/>
                </a:solidFill>
                <a:latin typeface="Calibri"/>
                <a:cs typeface="Calibri"/>
              </a:rPr>
              <a:t>i</a:t>
            </a:r>
            <a:r>
              <a:rPr sz="2000" spc="-25" dirty="0">
                <a:solidFill>
                  <a:srgbClr val="292934"/>
                </a:solidFill>
                <a:latin typeface="Calibri"/>
                <a:cs typeface="Calibri"/>
              </a:rPr>
              <a:t>c</a:t>
            </a:r>
            <a:r>
              <a:rPr sz="2000" spc="-10" dirty="0">
                <a:solidFill>
                  <a:srgbClr val="292934"/>
                </a:solidFill>
                <a:latin typeface="Calibri"/>
                <a:cs typeface="Calibri"/>
              </a:rPr>
              <a:t>a</a:t>
            </a:r>
            <a:r>
              <a:rPr sz="2000" spc="-30" dirty="0">
                <a:solidFill>
                  <a:srgbClr val="292934"/>
                </a:solidFill>
                <a:latin typeface="Calibri"/>
                <a:cs typeface="Calibri"/>
              </a:rPr>
              <a:t>n</a:t>
            </a:r>
            <a:r>
              <a:rPr sz="2000" spc="-10" dirty="0">
                <a:solidFill>
                  <a:srgbClr val="292934"/>
                </a:solidFill>
                <a:latin typeface="Calibri"/>
                <a:cs typeface="Calibri"/>
              </a:rPr>
              <a:t>t</a:t>
            </a:r>
            <a:r>
              <a:rPr sz="2000" spc="-35" dirty="0">
                <a:solidFill>
                  <a:srgbClr val="292934"/>
                </a:solidFill>
                <a:latin typeface="Calibri"/>
                <a:cs typeface="Calibri"/>
              </a:rPr>
              <a:t> </a:t>
            </a:r>
            <a:r>
              <a:rPr sz="2000" spc="-5" dirty="0">
                <a:solidFill>
                  <a:srgbClr val="292934"/>
                </a:solidFill>
                <a:latin typeface="Calibri"/>
                <a:cs typeface="Calibri"/>
              </a:rPr>
              <a:t>is </a:t>
            </a:r>
            <a:r>
              <a:rPr sz="2000" spc="-10" dirty="0">
                <a:solidFill>
                  <a:srgbClr val="292934"/>
                </a:solidFill>
                <a:latin typeface="Calibri"/>
                <a:cs typeface="Calibri"/>
              </a:rPr>
              <a:t>en</a:t>
            </a:r>
            <a:r>
              <a:rPr sz="2000" spc="-45" dirty="0">
                <a:solidFill>
                  <a:srgbClr val="292934"/>
                </a:solidFill>
                <a:latin typeface="Calibri"/>
                <a:cs typeface="Calibri"/>
              </a:rPr>
              <a:t>r</a:t>
            </a:r>
            <a:r>
              <a:rPr sz="2000" spc="-15" dirty="0">
                <a:solidFill>
                  <a:srgbClr val="292934"/>
                </a:solidFill>
                <a:latin typeface="Calibri"/>
                <a:cs typeface="Calibri"/>
              </a:rPr>
              <a:t>ol</a:t>
            </a:r>
            <a:r>
              <a:rPr sz="2000" dirty="0">
                <a:solidFill>
                  <a:srgbClr val="292934"/>
                </a:solidFill>
                <a:latin typeface="Calibri"/>
                <a:cs typeface="Calibri"/>
              </a:rPr>
              <a:t>l</a:t>
            </a:r>
            <a:r>
              <a:rPr sz="2000" spc="-10" dirty="0">
                <a:solidFill>
                  <a:srgbClr val="292934"/>
                </a:solidFill>
                <a:latin typeface="Calibri"/>
                <a:cs typeface="Calibri"/>
              </a:rPr>
              <a:t>ed</a:t>
            </a:r>
            <a:r>
              <a:rPr sz="2000" spc="5" dirty="0">
                <a:solidFill>
                  <a:srgbClr val="292934"/>
                </a:solidFill>
                <a:latin typeface="Calibri"/>
                <a:cs typeface="Calibri"/>
              </a:rPr>
              <a:t> </a:t>
            </a:r>
            <a:r>
              <a:rPr sz="2000" spc="-10" dirty="0">
                <a:solidFill>
                  <a:srgbClr val="292934"/>
                </a:solidFill>
                <a:latin typeface="Calibri"/>
                <a:cs typeface="Calibri"/>
              </a:rPr>
              <a:t>as</a:t>
            </a:r>
            <a:r>
              <a:rPr sz="2000" spc="-5" dirty="0">
                <a:solidFill>
                  <a:srgbClr val="292934"/>
                </a:solidFill>
                <a:latin typeface="Calibri"/>
                <a:cs typeface="Calibri"/>
              </a:rPr>
              <a:t> </a:t>
            </a:r>
            <a:r>
              <a:rPr sz="2000" spc="-10" dirty="0">
                <a:solidFill>
                  <a:srgbClr val="292934"/>
                </a:solidFill>
                <a:latin typeface="Calibri"/>
                <a:cs typeface="Calibri"/>
              </a:rPr>
              <a:t>an</a:t>
            </a:r>
            <a:r>
              <a:rPr sz="2000" spc="-15" dirty="0">
                <a:solidFill>
                  <a:srgbClr val="292934"/>
                </a:solidFill>
                <a:latin typeface="Calibri"/>
                <a:cs typeface="Calibri"/>
              </a:rPr>
              <a:t> un</a:t>
            </a:r>
            <a:r>
              <a:rPr sz="2000" spc="-10" dirty="0">
                <a:solidFill>
                  <a:srgbClr val="292934"/>
                </a:solidFill>
                <a:latin typeface="Calibri"/>
                <a:cs typeface="Calibri"/>
              </a:rPr>
              <a:t>de</a:t>
            </a:r>
            <a:r>
              <a:rPr sz="2000" spc="-45" dirty="0">
                <a:solidFill>
                  <a:srgbClr val="292934"/>
                </a:solidFill>
                <a:latin typeface="Calibri"/>
                <a:cs typeface="Calibri"/>
              </a:rPr>
              <a:t>r</a:t>
            </a:r>
            <a:r>
              <a:rPr sz="2000" spc="-10" dirty="0">
                <a:solidFill>
                  <a:srgbClr val="292934"/>
                </a:solidFill>
                <a:latin typeface="Calibri"/>
                <a:cs typeface="Calibri"/>
              </a:rPr>
              <a:t>g</a:t>
            </a:r>
            <a:r>
              <a:rPr sz="2000" spc="-50" dirty="0">
                <a:solidFill>
                  <a:srgbClr val="292934"/>
                </a:solidFill>
                <a:latin typeface="Calibri"/>
                <a:cs typeface="Calibri"/>
              </a:rPr>
              <a:t>r</a:t>
            </a:r>
            <a:r>
              <a:rPr sz="2000" spc="-10" dirty="0">
                <a:solidFill>
                  <a:srgbClr val="292934"/>
                </a:solidFill>
                <a:latin typeface="Calibri"/>
                <a:cs typeface="Calibri"/>
              </a:rPr>
              <a:t>ad</a:t>
            </a:r>
            <a:r>
              <a:rPr sz="2000" spc="-15" dirty="0">
                <a:solidFill>
                  <a:srgbClr val="292934"/>
                </a:solidFill>
                <a:latin typeface="Calibri"/>
                <a:cs typeface="Calibri"/>
              </a:rPr>
              <a:t>u</a:t>
            </a:r>
            <a:r>
              <a:rPr sz="2000" spc="-20" dirty="0">
                <a:solidFill>
                  <a:srgbClr val="292934"/>
                </a:solidFill>
                <a:latin typeface="Calibri"/>
                <a:cs typeface="Calibri"/>
              </a:rPr>
              <a:t>at</a:t>
            </a:r>
            <a:r>
              <a:rPr sz="2000" spc="-10" dirty="0">
                <a:solidFill>
                  <a:srgbClr val="292934"/>
                </a:solidFill>
                <a:latin typeface="Calibri"/>
                <a:cs typeface="Calibri"/>
              </a:rPr>
              <a:t>e</a:t>
            </a:r>
            <a:r>
              <a:rPr sz="2000" spc="5" dirty="0">
                <a:solidFill>
                  <a:srgbClr val="292934"/>
                </a:solidFill>
                <a:latin typeface="Calibri"/>
                <a:cs typeface="Calibri"/>
              </a:rPr>
              <a:t> </a:t>
            </a:r>
            <a:r>
              <a:rPr sz="2000" spc="-15" dirty="0">
                <a:solidFill>
                  <a:srgbClr val="292934"/>
                </a:solidFill>
                <a:latin typeface="Calibri"/>
                <a:cs typeface="Calibri"/>
              </a:rPr>
              <a:t>o</a:t>
            </a:r>
            <a:r>
              <a:rPr sz="2000" spc="-10" dirty="0">
                <a:solidFill>
                  <a:srgbClr val="292934"/>
                </a:solidFill>
                <a:latin typeface="Calibri"/>
                <a:cs typeface="Calibri"/>
              </a:rPr>
              <a:t>r</a:t>
            </a:r>
            <a:r>
              <a:rPr sz="2000" spc="15" dirty="0">
                <a:solidFill>
                  <a:srgbClr val="292934"/>
                </a:solidFill>
                <a:latin typeface="Calibri"/>
                <a:cs typeface="Calibri"/>
              </a:rPr>
              <a:t> </a:t>
            </a:r>
            <a:r>
              <a:rPr sz="2000" spc="-10" dirty="0">
                <a:solidFill>
                  <a:srgbClr val="292934"/>
                </a:solidFill>
                <a:latin typeface="Calibri"/>
                <a:cs typeface="Calibri"/>
              </a:rPr>
              <a:t>g</a:t>
            </a:r>
            <a:r>
              <a:rPr sz="2000" spc="-50" dirty="0">
                <a:solidFill>
                  <a:srgbClr val="292934"/>
                </a:solidFill>
                <a:latin typeface="Calibri"/>
                <a:cs typeface="Calibri"/>
              </a:rPr>
              <a:t>r</a:t>
            </a:r>
            <a:r>
              <a:rPr sz="2000" spc="-10" dirty="0">
                <a:solidFill>
                  <a:srgbClr val="292934"/>
                </a:solidFill>
                <a:latin typeface="Calibri"/>
                <a:cs typeface="Calibri"/>
              </a:rPr>
              <a:t>ad</a:t>
            </a:r>
            <a:r>
              <a:rPr sz="2000" spc="-15" dirty="0">
                <a:solidFill>
                  <a:srgbClr val="292934"/>
                </a:solidFill>
                <a:latin typeface="Calibri"/>
                <a:cs typeface="Calibri"/>
              </a:rPr>
              <a:t>u</a:t>
            </a:r>
            <a:r>
              <a:rPr sz="2000" spc="-20" dirty="0">
                <a:solidFill>
                  <a:srgbClr val="292934"/>
                </a:solidFill>
                <a:latin typeface="Calibri"/>
                <a:cs typeface="Calibri"/>
              </a:rPr>
              <a:t>at</a:t>
            </a:r>
            <a:r>
              <a:rPr sz="2000" spc="-10" dirty="0">
                <a:solidFill>
                  <a:srgbClr val="292934"/>
                </a:solidFill>
                <a:latin typeface="Calibri"/>
                <a:cs typeface="Calibri"/>
              </a:rPr>
              <a:t>e</a:t>
            </a:r>
            <a:r>
              <a:rPr sz="2000" spc="-20" dirty="0">
                <a:solidFill>
                  <a:srgbClr val="292934"/>
                </a:solidFill>
                <a:latin typeface="Calibri"/>
                <a:cs typeface="Calibri"/>
              </a:rPr>
              <a:t> </a:t>
            </a:r>
            <a:r>
              <a:rPr sz="2000" spc="-25" dirty="0">
                <a:solidFill>
                  <a:srgbClr val="292934"/>
                </a:solidFill>
                <a:latin typeface="Calibri"/>
                <a:cs typeface="Calibri"/>
              </a:rPr>
              <a:t>s</a:t>
            </a:r>
            <a:r>
              <a:rPr sz="2000" spc="-10" dirty="0">
                <a:solidFill>
                  <a:srgbClr val="292934"/>
                </a:solidFill>
                <a:latin typeface="Calibri"/>
                <a:cs typeface="Calibri"/>
              </a:rPr>
              <a:t>t</a:t>
            </a:r>
            <a:r>
              <a:rPr sz="2000" spc="-15" dirty="0">
                <a:solidFill>
                  <a:srgbClr val="292934"/>
                </a:solidFill>
                <a:latin typeface="Calibri"/>
                <a:cs typeface="Calibri"/>
              </a:rPr>
              <a:t>ude</a:t>
            </a:r>
            <a:r>
              <a:rPr sz="2000" spc="-20" dirty="0">
                <a:solidFill>
                  <a:srgbClr val="292934"/>
                </a:solidFill>
                <a:latin typeface="Calibri"/>
                <a:cs typeface="Calibri"/>
              </a:rPr>
              <a:t>n</a:t>
            </a:r>
            <a:r>
              <a:rPr sz="2000" spc="-10" dirty="0">
                <a:solidFill>
                  <a:srgbClr val="292934"/>
                </a:solidFill>
                <a:latin typeface="Calibri"/>
                <a:cs typeface="Calibri"/>
              </a:rPr>
              <a:t>t</a:t>
            </a:r>
            <a:r>
              <a:rPr sz="2000" spc="-15" dirty="0">
                <a:solidFill>
                  <a:srgbClr val="292934"/>
                </a:solidFill>
                <a:latin typeface="Calibri"/>
                <a:cs typeface="Calibri"/>
              </a:rPr>
              <a:t> </a:t>
            </a:r>
            <a:r>
              <a:rPr sz="2000" spc="-10" dirty="0">
                <a:solidFill>
                  <a:srgbClr val="292934"/>
                </a:solidFill>
                <a:latin typeface="Calibri"/>
                <a:cs typeface="Calibri"/>
              </a:rPr>
              <a:t>in</a:t>
            </a:r>
            <a:r>
              <a:rPr sz="2000" spc="-5" dirty="0">
                <a:solidFill>
                  <a:srgbClr val="292934"/>
                </a:solidFill>
                <a:latin typeface="Calibri"/>
                <a:cs typeface="Calibri"/>
              </a:rPr>
              <a:t> </a:t>
            </a:r>
            <a:r>
              <a:rPr sz="2000" spc="-15" dirty="0">
                <a:solidFill>
                  <a:srgbClr val="292934"/>
                </a:solidFill>
                <a:latin typeface="Calibri"/>
                <a:cs typeface="Calibri"/>
              </a:rPr>
              <a:t>C</a:t>
            </a:r>
            <a:r>
              <a:rPr sz="2000" spc="-25" dirty="0">
                <a:solidFill>
                  <a:srgbClr val="292934"/>
                </a:solidFill>
                <a:latin typeface="Calibri"/>
                <a:cs typeface="Calibri"/>
              </a:rPr>
              <a:t>S</a:t>
            </a:r>
            <a:r>
              <a:rPr sz="2000" spc="-15" dirty="0">
                <a:solidFill>
                  <a:srgbClr val="292934"/>
                </a:solidFill>
                <a:latin typeface="Calibri"/>
                <a:cs typeface="Calibri"/>
              </a:rPr>
              <a:t>TE</a:t>
            </a:r>
            <a:r>
              <a:rPr sz="2000" spc="-10" dirty="0">
                <a:solidFill>
                  <a:srgbClr val="292934"/>
                </a:solidFill>
                <a:latin typeface="Calibri"/>
                <a:cs typeface="Calibri"/>
              </a:rPr>
              <a:t>P</a:t>
            </a:r>
            <a:r>
              <a:rPr sz="2000" spc="10" dirty="0">
                <a:solidFill>
                  <a:srgbClr val="292934"/>
                </a:solidFill>
                <a:latin typeface="Calibri"/>
                <a:cs typeface="Calibri"/>
              </a:rPr>
              <a:t> </a:t>
            </a:r>
            <a:r>
              <a:rPr sz="2000" spc="-10" dirty="0">
                <a:solidFill>
                  <a:srgbClr val="292934"/>
                </a:solidFill>
                <a:latin typeface="Calibri"/>
                <a:cs typeface="Calibri"/>
              </a:rPr>
              <a:t>and</a:t>
            </a:r>
            <a:r>
              <a:rPr sz="2000" spc="-15" dirty="0">
                <a:solidFill>
                  <a:srgbClr val="292934"/>
                </a:solidFill>
                <a:latin typeface="Calibri"/>
                <a:cs typeface="Calibri"/>
              </a:rPr>
              <a:t> h</a:t>
            </a:r>
            <a:r>
              <a:rPr sz="2000" spc="-10" dirty="0">
                <a:solidFill>
                  <a:srgbClr val="292934"/>
                </a:solidFill>
                <a:latin typeface="Calibri"/>
                <a:cs typeface="Calibri"/>
              </a:rPr>
              <a:t>as</a:t>
            </a:r>
            <a:r>
              <a:rPr sz="2000" spc="-15" dirty="0">
                <a:solidFill>
                  <a:srgbClr val="292934"/>
                </a:solidFill>
                <a:latin typeface="Calibri"/>
                <a:cs typeface="Calibri"/>
              </a:rPr>
              <a:t> </a:t>
            </a:r>
            <a:r>
              <a:rPr sz="2000" spc="-10" dirty="0">
                <a:solidFill>
                  <a:srgbClr val="292934"/>
                </a:solidFill>
                <a:latin typeface="Calibri"/>
                <a:cs typeface="Calibri"/>
              </a:rPr>
              <a:t>e</a:t>
            </a:r>
            <a:r>
              <a:rPr sz="2000" spc="-25" dirty="0">
                <a:solidFill>
                  <a:srgbClr val="292934"/>
                </a:solidFill>
                <a:latin typeface="Calibri"/>
                <a:cs typeface="Calibri"/>
              </a:rPr>
              <a:t>s</a:t>
            </a:r>
            <a:r>
              <a:rPr sz="2000" spc="-30" dirty="0">
                <a:solidFill>
                  <a:srgbClr val="292934"/>
                </a:solidFill>
                <a:latin typeface="Calibri"/>
                <a:cs typeface="Calibri"/>
              </a:rPr>
              <a:t>t</a:t>
            </a:r>
            <a:r>
              <a:rPr sz="2000" spc="-10" dirty="0">
                <a:solidFill>
                  <a:srgbClr val="292934"/>
                </a:solidFill>
                <a:latin typeface="Calibri"/>
                <a:cs typeface="Calibri"/>
              </a:rPr>
              <a:t>abli</a:t>
            </a:r>
            <a:r>
              <a:rPr sz="2000" spc="-15" dirty="0">
                <a:solidFill>
                  <a:srgbClr val="292934"/>
                </a:solidFill>
                <a:latin typeface="Calibri"/>
                <a:cs typeface="Calibri"/>
              </a:rPr>
              <a:t>she</a:t>
            </a:r>
            <a:r>
              <a:rPr sz="2000" spc="-10" dirty="0">
                <a:solidFill>
                  <a:srgbClr val="292934"/>
                </a:solidFill>
                <a:latin typeface="Calibri"/>
                <a:cs typeface="Calibri"/>
              </a:rPr>
              <a:t>d</a:t>
            </a:r>
            <a:r>
              <a:rPr sz="2000" spc="-15" dirty="0">
                <a:solidFill>
                  <a:srgbClr val="292934"/>
                </a:solidFill>
                <a:latin typeface="Calibri"/>
                <a:cs typeface="Calibri"/>
              </a:rPr>
              <a:t> domici</a:t>
            </a:r>
            <a:r>
              <a:rPr sz="2000" spc="0" dirty="0">
                <a:solidFill>
                  <a:srgbClr val="292934"/>
                </a:solidFill>
                <a:latin typeface="Calibri"/>
                <a:cs typeface="Calibri"/>
              </a:rPr>
              <a:t>l</a:t>
            </a:r>
            <a:r>
              <a:rPr sz="2000" spc="-10" dirty="0">
                <a:solidFill>
                  <a:srgbClr val="292934"/>
                </a:solidFill>
                <a:latin typeface="Calibri"/>
                <a:cs typeface="Calibri"/>
              </a:rPr>
              <a:t>e</a:t>
            </a:r>
            <a:r>
              <a:rPr sz="2000" spc="-5" dirty="0">
                <a:solidFill>
                  <a:srgbClr val="292934"/>
                </a:solidFill>
                <a:latin typeface="Calibri"/>
                <a:cs typeface="Calibri"/>
              </a:rPr>
              <a:t> </a:t>
            </a:r>
            <a:r>
              <a:rPr sz="2000" spc="-15" dirty="0">
                <a:solidFill>
                  <a:srgbClr val="292934"/>
                </a:solidFill>
                <a:latin typeface="Calibri"/>
                <a:cs typeface="Calibri"/>
              </a:rPr>
              <a:t>(per</a:t>
            </a:r>
            <a:r>
              <a:rPr sz="2000" spc="-10" dirty="0">
                <a:solidFill>
                  <a:srgbClr val="292934"/>
                </a:solidFill>
                <a:latin typeface="Calibri"/>
                <a:cs typeface="Calibri"/>
              </a:rPr>
              <a:t>mane</a:t>
            </a:r>
            <a:r>
              <a:rPr sz="2000" spc="-25" dirty="0">
                <a:solidFill>
                  <a:srgbClr val="292934"/>
                </a:solidFill>
                <a:latin typeface="Calibri"/>
                <a:cs typeface="Calibri"/>
              </a:rPr>
              <a:t>n</a:t>
            </a:r>
            <a:r>
              <a:rPr sz="2000" spc="-10" dirty="0">
                <a:solidFill>
                  <a:srgbClr val="292934"/>
                </a:solidFill>
                <a:latin typeface="Calibri"/>
                <a:cs typeface="Calibri"/>
              </a:rPr>
              <a:t>t</a:t>
            </a:r>
            <a:r>
              <a:rPr sz="2000" spc="20" dirty="0">
                <a:solidFill>
                  <a:srgbClr val="292934"/>
                </a:solidFill>
                <a:latin typeface="Calibri"/>
                <a:cs typeface="Calibri"/>
              </a:rPr>
              <a:t> </a:t>
            </a:r>
            <a:r>
              <a:rPr sz="2000" spc="-40" dirty="0">
                <a:solidFill>
                  <a:srgbClr val="292934"/>
                </a:solidFill>
                <a:latin typeface="Calibri"/>
                <a:cs typeface="Calibri"/>
              </a:rPr>
              <a:t>r</a:t>
            </a:r>
            <a:r>
              <a:rPr sz="2000" spc="-10" dirty="0">
                <a:solidFill>
                  <a:srgbClr val="292934"/>
                </a:solidFill>
                <a:latin typeface="Calibri"/>
                <a:cs typeface="Calibri"/>
              </a:rPr>
              <a:t>esidence)</a:t>
            </a:r>
            <a:r>
              <a:rPr sz="2000" spc="20" dirty="0">
                <a:solidFill>
                  <a:srgbClr val="292934"/>
                </a:solidFill>
                <a:latin typeface="Calibri"/>
                <a:cs typeface="Calibri"/>
              </a:rPr>
              <a:t> </a:t>
            </a:r>
            <a:r>
              <a:rPr sz="2000" spc="-10" dirty="0">
                <a:solidFill>
                  <a:srgbClr val="292934"/>
                </a:solidFill>
                <a:latin typeface="Calibri"/>
                <a:cs typeface="Calibri"/>
              </a:rPr>
              <a:t>in</a:t>
            </a:r>
            <a:r>
              <a:rPr sz="2000" spc="-15" dirty="0">
                <a:solidFill>
                  <a:srgbClr val="292934"/>
                </a:solidFill>
                <a:latin typeface="Calibri"/>
                <a:cs typeface="Calibri"/>
              </a:rPr>
              <a:t> N</a:t>
            </a:r>
            <a:r>
              <a:rPr sz="2000" spc="-25" dirty="0">
                <a:solidFill>
                  <a:srgbClr val="292934"/>
                </a:solidFill>
                <a:latin typeface="Calibri"/>
                <a:cs typeface="Calibri"/>
              </a:rPr>
              <a:t>e</a:t>
            </a:r>
            <a:r>
              <a:rPr sz="2000" spc="-15" dirty="0">
                <a:solidFill>
                  <a:srgbClr val="292934"/>
                </a:solidFill>
                <a:latin typeface="Calibri"/>
                <a:cs typeface="Calibri"/>
              </a:rPr>
              <a:t>w</a:t>
            </a:r>
            <a:r>
              <a:rPr sz="2000" spc="20" dirty="0">
                <a:solidFill>
                  <a:srgbClr val="292934"/>
                </a:solidFill>
                <a:latin typeface="Calibri"/>
                <a:cs typeface="Calibri"/>
              </a:rPr>
              <a:t> </a:t>
            </a:r>
            <a:r>
              <a:rPr sz="2000" spc="-130" dirty="0">
                <a:solidFill>
                  <a:srgbClr val="292934"/>
                </a:solidFill>
                <a:latin typeface="Calibri"/>
                <a:cs typeface="Calibri"/>
              </a:rPr>
              <a:t>Y</a:t>
            </a:r>
            <a:r>
              <a:rPr sz="2000" spc="-15" dirty="0">
                <a:solidFill>
                  <a:srgbClr val="292934"/>
                </a:solidFill>
                <a:latin typeface="Calibri"/>
                <a:cs typeface="Calibri"/>
              </a:rPr>
              <a:t>o</a:t>
            </a:r>
            <a:r>
              <a:rPr sz="2000" spc="-20" dirty="0">
                <a:solidFill>
                  <a:srgbClr val="292934"/>
                </a:solidFill>
                <a:latin typeface="Calibri"/>
                <a:cs typeface="Calibri"/>
              </a:rPr>
              <a:t>r</a:t>
            </a:r>
            <a:r>
              <a:rPr sz="2000" spc="-10" dirty="0">
                <a:solidFill>
                  <a:srgbClr val="292934"/>
                </a:solidFill>
                <a:latin typeface="Calibri"/>
                <a:cs typeface="Calibri"/>
              </a:rPr>
              <a:t>k</a:t>
            </a:r>
            <a:r>
              <a:rPr sz="2000" spc="15" dirty="0">
                <a:solidFill>
                  <a:srgbClr val="292934"/>
                </a:solidFill>
                <a:latin typeface="Calibri"/>
                <a:cs typeface="Calibri"/>
              </a:rPr>
              <a:t> </a:t>
            </a:r>
            <a:r>
              <a:rPr sz="2000" spc="-15" dirty="0">
                <a:solidFill>
                  <a:srgbClr val="292934"/>
                </a:solidFill>
                <a:latin typeface="Calibri"/>
                <a:cs typeface="Calibri"/>
              </a:rPr>
              <a:t>S</a:t>
            </a:r>
            <a:r>
              <a:rPr sz="2000" spc="-30" dirty="0">
                <a:solidFill>
                  <a:srgbClr val="292934"/>
                </a:solidFill>
                <a:latin typeface="Calibri"/>
                <a:cs typeface="Calibri"/>
              </a:rPr>
              <a:t>t</a:t>
            </a:r>
            <a:r>
              <a:rPr sz="2000" spc="-20" dirty="0">
                <a:solidFill>
                  <a:srgbClr val="292934"/>
                </a:solidFill>
                <a:latin typeface="Calibri"/>
                <a:cs typeface="Calibri"/>
              </a:rPr>
              <a:t>at</a:t>
            </a:r>
            <a:r>
              <a:rPr sz="2000" spc="15" dirty="0">
                <a:solidFill>
                  <a:srgbClr val="292934"/>
                </a:solidFill>
                <a:latin typeface="Calibri"/>
                <a:cs typeface="Calibri"/>
              </a:rPr>
              <a:t>e</a:t>
            </a:r>
            <a:r>
              <a:rPr sz="2000" spc="-5" dirty="0">
                <a:solidFill>
                  <a:srgbClr val="292934"/>
                </a:solidFill>
                <a:latin typeface="Calibri"/>
                <a:cs typeface="Calibri"/>
              </a:rPr>
              <a:t>.</a:t>
            </a:r>
            <a:endParaRPr sz="2000" dirty="0">
              <a:latin typeface="Calibri"/>
              <a:cs typeface="Calibri"/>
            </a:endParaRPr>
          </a:p>
        </p:txBody>
      </p:sp>
      <p:pic>
        <p:nvPicPr>
          <p:cNvPr id="14" name="Audio 13" descr="This is an Audio Icon. When not running Slide Show, you may click the play button to hear audio for this slide.">
            <a:hlinkClick r:id="" action="ppaction://media"/>
            <a:extLst>
              <a:ext uri="{FF2B5EF4-FFF2-40B4-BE49-F238E27FC236}">
                <a16:creationId xmlns:a16="http://schemas.microsoft.com/office/drawing/2014/main" id="{07E19ACE-C72F-35D7-43F0-6D52CE340B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909"/>
    </mc:Choice>
    <mc:Fallback xmlns="">
      <p:transition spd="slow" advTm="12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1785" y="211416"/>
            <a:ext cx="5806440" cy="901041"/>
          </a:xfrm>
          <a:prstGeom prst="rect">
            <a:avLst/>
          </a:prstGeom>
        </p:spPr>
        <p:txBody>
          <a:bodyPr vert="horz" wrap="square" lIns="0" tIns="282727" rIns="0" bIns="0" rtlCol="0">
            <a:spAutoFit/>
          </a:bodyPr>
          <a:lstStyle/>
          <a:p>
            <a:pPr marL="711200">
              <a:lnSpc>
                <a:spcPct val="100000"/>
              </a:lnSpc>
            </a:pPr>
            <a:r>
              <a:rPr b="1" dirty="0">
                <a:solidFill>
                  <a:schemeClr val="accent6">
                    <a:lumMod val="75000"/>
                  </a:schemeClr>
                </a:solidFill>
              </a:rPr>
              <a:t>P</a:t>
            </a:r>
            <a:r>
              <a:rPr b="1" spc="-70" dirty="0">
                <a:solidFill>
                  <a:schemeClr val="accent6">
                    <a:lumMod val="75000"/>
                  </a:schemeClr>
                </a:solidFill>
              </a:rPr>
              <a:t>r</a:t>
            </a:r>
            <a:r>
              <a:rPr b="1" spc="-5" dirty="0">
                <a:solidFill>
                  <a:schemeClr val="accent6">
                    <a:lumMod val="75000"/>
                  </a:schemeClr>
                </a:solidFill>
              </a:rPr>
              <a:t>og</a:t>
            </a:r>
            <a:r>
              <a:rPr b="1" spc="-75" dirty="0">
                <a:solidFill>
                  <a:schemeClr val="accent6">
                    <a:lumMod val="75000"/>
                  </a:schemeClr>
                </a:solidFill>
              </a:rPr>
              <a:t>r</a:t>
            </a:r>
            <a:r>
              <a:rPr b="1" dirty="0">
                <a:solidFill>
                  <a:schemeClr val="accent6">
                    <a:lumMod val="75000"/>
                  </a:schemeClr>
                </a:solidFill>
              </a:rPr>
              <a:t>am </a:t>
            </a:r>
            <a:r>
              <a:rPr b="1" spc="-75" dirty="0">
                <a:solidFill>
                  <a:schemeClr val="accent6">
                    <a:lumMod val="75000"/>
                  </a:schemeClr>
                </a:solidFill>
              </a:rPr>
              <a:t>R</a:t>
            </a:r>
            <a:r>
              <a:rPr b="1" dirty="0">
                <a:solidFill>
                  <a:schemeClr val="accent6">
                    <a:lumMod val="75000"/>
                  </a:schemeClr>
                </a:solidFill>
              </a:rPr>
              <a:t>equi</a:t>
            </a:r>
            <a:r>
              <a:rPr b="1" spc="-65" dirty="0">
                <a:solidFill>
                  <a:schemeClr val="accent6">
                    <a:lumMod val="75000"/>
                  </a:schemeClr>
                </a:solidFill>
              </a:rPr>
              <a:t>r</a:t>
            </a:r>
            <a:r>
              <a:rPr b="1" dirty="0">
                <a:solidFill>
                  <a:schemeClr val="accent6">
                    <a:lumMod val="75000"/>
                  </a:schemeClr>
                </a:solidFill>
              </a:rPr>
              <a:t>eme</a:t>
            </a:r>
            <a:r>
              <a:rPr b="1" spc="-40" dirty="0">
                <a:solidFill>
                  <a:schemeClr val="accent6">
                    <a:lumMod val="75000"/>
                  </a:schemeClr>
                </a:solidFill>
              </a:rPr>
              <a:t>n</a:t>
            </a:r>
            <a:r>
              <a:rPr b="1" dirty="0">
                <a:solidFill>
                  <a:schemeClr val="accent6">
                    <a:lumMod val="75000"/>
                  </a:schemeClr>
                </a:solidFill>
              </a:rPr>
              <a:t>ts</a:t>
            </a:r>
          </a:p>
        </p:txBody>
      </p:sp>
      <p:sp>
        <p:nvSpPr>
          <p:cNvPr id="3" name="object 3" descr="NYSED Seal&#10;"/>
          <p:cNvSpPr/>
          <p:nvPr/>
        </p:nvSpPr>
        <p:spPr>
          <a:xfrm>
            <a:off x="360285" y="232870"/>
            <a:ext cx="1143000" cy="1219200"/>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228600" y="1602089"/>
            <a:ext cx="8995410" cy="4696542"/>
          </a:xfrm>
          <a:prstGeom prst="rect">
            <a:avLst/>
          </a:prstGeom>
        </p:spPr>
        <p:txBody>
          <a:bodyPr vert="horz" wrap="square" lIns="0" tIns="0" rIns="0" bIns="0" rtlCol="0">
            <a:spAutoFit/>
          </a:bodyPr>
          <a:lstStyle/>
          <a:p>
            <a:pPr>
              <a:lnSpc>
                <a:spcPct val="100000"/>
              </a:lnSpc>
              <a:spcBef>
                <a:spcPts val="0"/>
              </a:spcBef>
            </a:pPr>
            <a:endParaRPr sz="1200" dirty="0">
              <a:latin typeface="Times New Roman"/>
              <a:cs typeface="Times New Roman"/>
            </a:endParaRPr>
          </a:p>
          <a:p>
            <a:pPr marL="798513" marR="70485" indent="-271463" algn="just">
              <a:lnSpc>
                <a:spcPct val="80000"/>
              </a:lnSpc>
              <a:buClr>
                <a:schemeClr val="accent6">
                  <a:lumMod val="50000"/>
                </a:schemeClr>
              </a:buClr>
              <a:buSzPct val="75000"/>
              <a:buFont typeface="Wingdings" panose="05000000000000000000" pitchFamily="2" charset="2"/>
              <a:buChar char="v"/>
              <a:tabLst>
                <a:tab pos="1030288" algn="l"/>
              </a:tabLst>
            </a:pPr>
            <a:r>
              <a:rPr sz="2000" b="1" dirty="0">
                <a:solidFill>
                  <a:srgbClr val="FF0000"/>
                </a:solidFill>
                <a:latin typeface="Calibri"/>
                <a:cs typeface="Calibri"/>
              </a:rPr>
              <a:t>P</a:t>
            </a:r>
            <a:r>
              <a:rPr sz="2000" b="1" spc="-30" dirty="0">
                <a:solidFill>
                  <a:srgbClr val="FF0000"/>
                </a:solidFill>
                <a:latin typeface="Calibri"/>
                <a:cs typeface="Calibri"/>
              </a:rPr>
              <a:t>r</a:t>
            </a:r>
            <a:r>
              <a:rPr sz="2000" b="1" dirty="0">
                <a:solidFill>
                  <a:srgbClr val="FF0000"/>
                </a:solidFill>
                <a:latin typeface="Calibri"/>
                <a:cs typeface="Calibri"/>
              </a:rPr>
              <a:t>ovide</a:t>
            </a:r>
            <a:r>
              <a:rPr sz="2000" b="1" spc="-30" dirty="0">
                <a:solidFill>
                  <a:srgbClr val="FF0000"/>
                </a:solidFill>
                <a:latin typeface="Calibri"/>
                <a:cs typeface="Calibri"/>
              </a:rPr>
              <a:t> </a:t>
            </a:r>
            <a:r>
              <a:rPr sz="2000" b="1" dirty="0">
                <a:solidFill>
                  <a:srgbClr val="FF0000"/>
                </a:solidFill>
                <a:latin typeface="Calibri"/>
                <a:cs typeface="Calibri"/>
              </a:rPr>
              <a:t>i</a:t>
            </a:r>
            <a:r>
              <a:rPr sz="2000" b="1" spc="5" dirty="0">
                <a:solidFill>
                  <a:srgbClr val="FF0000"/>
                </a:solidFill>
                <a:latin typeface="Calibri"/>
                <a:cs typeface="Calibri"/>
              </a:rPr>
              <a:t>n</a:t>
            </a:r>
            <a:r>
              <a:rPr sz="2000" b="1" spc="-25" dirty="0">
                <a:solidFill>
                  <a:srgbClr val="FF0000"/>
                </a:solidFill>
                <a:latin typeface="Calibri"/>
                <a:cs typeface="Calibri"/>
              </a:rPr>
              <a:t>s</a:t>
            </a:r>
            <a:r>
              <a:rPr sz="2000" b="1" dirty="0">
                <a:solidFill>
                  <a:srgbClr val="FF0000"/>
                </a:solidFill>
                <a:latin typeface="Calibri"/>
                <a:cs typeface="Calibri"/>
              </a:rPr>
              <a:t>tructi</a:t>
            </a:r>
            <a:r>
              <a:rPr sz="2000" b="1" spc="-10" dirty="0">
                <a:solidFill>
                  <a:srgbClr val="FF0000"/>
                </a:solidFill>
                <a:latin typeface="Calibri"/>
                <a:cs typeface="Calibri"/>
              </a:rPr>
              <a:t>on</a:t>
            </a:r>
            <a:r>
              <a:rPr sz="2000" b="1" dirty="0">
                <a:solidFill>
                  <a:srgbClr val="FF0000"/>
                </a:solidFill>
                <a:latin typeface="Calibri"/>
                <a:cs typeface="Calibri"/>
              </a:rPr>
              <a:t>al</a:t>
            </a:r>
            <a:r>
              <a:rPr sz="2000" b="1" spc="-35" dirty="0">
                <a:solidFill>
                  <a:srgbClr val="FF0000"/>
                </a:solidFill>
                <a:latin typeface="Calibri"/>
                <a:cs typeface="Calibri"/>
              </a:rPr>
              <a:t> </a:t>
            </a:r>
            <a:r>
              <a:rPr sz="2000" b="1" dirty="0">
                <a:solidFill>
                  <a:srgbClr val="FF0000"/>
                </a:solidFill>
                <a:latin typeface="Calibri"/>
                <a:cs typeface="Calibri"/>
              </a:rPr>
              <a:t>s</a:t>
            </a:r>
            <a:r>
              <a:rPr sz="2000" b="1" spc="5" dirty="0">
                <a:solidFill>
                  <a:srgbClr val="FF0000"/>
                </a:solidFill>
                <a:latin typeface="Calibri"/>
                <a:cs typeface="Calibri"/>
              </a:rPr>
              <a:t>u</a:t>
            </a:r>
            <a:r>
              <a:rPr sz="2000" b="1" dirty="0">
                <a:solidFill>
                  <a:srgbClr val="FF0000"/>
                </a:solidFill>
                <a:latin typeface="Calibri"/>
                <a:cs typeface="Calibri"/>
              </a:rPr>
              <a:t>pp</a:t>
            </a:r>
            <a:r>
              <a:rPr sz="2000" b="1" spc="-10" dirty="0">
                <a:solidFill>
                  <a:srgbClr val="FF0000"/>
                </a:solidFill>
                <a:latin typeface="Calibri"/>
                <a:cs typeface="Calibri"/>
              </a:rPr>
              <a:t>o</a:t>
            </a:r>
            <a:r>
              <a:rPr sz="2000" b="1" dirty="0">
                <a:solidFill>
                  <a:srgbClr val="FF0000"/>
                </a:solidFill>
                <a:latin typeface="Calibri"/>
                <a:cs typeface="Calibri"/>
              </a:rPr>
              <a:t>rt</a:t>
            </a:r>
            <a:r>
              <a:rPr sz="2000" b="1" spc="-30" dirty="0">
                <a:solidFill>
                  <a:srgbClr val="FF0000"/>
                </a:solidFill>
                <a:latin typeface="Calibri"/>
                <a:cs typeface="Calibri"/>
              </a:rPr>
              <a:t> </a:t>
            </a:r>
            <a:r>
              <a:rPr sz="2000" b="1" dirty="0">
                <a:solidFill>
                  <a:srgbClr val="FF0000"/>
                </a:solidFill>
                <a:latin typeface="Calibri"/>
                <a:cs typeface="Calibri"/>
              </a:rPr>
              <a:t>in</a:t>
            </a:r>
            <a:r>
              <a:rPr sz="2000" b="1" spc="-10" dirty="0">
                <a:solidFill>
                  <a:srgbClr val="FF0000"/>
                </a:solidFill>
                <a:latin typeface="Calibri"/>
                <a:cs typeface="Calibri"/>
              </a:rPr>
              <a:t> </a:t>
            </a:r>
            <a:r>
              <a:rPr sz="2000" b="1" spc="-65" dirty="0">
                <a:solidFill>
                  <a:srgbClr val="FF0000"/>
                </a:solidFill>
                <a:latin typeface="Calibri"/>
                <a:cs typeface="Calibri"/>
              </a:rPr>
              <a:t>“</a:t>
            </a:r>
            <a:r>
              <a:rPr sz="2000" b="1" spc="-40" dirty="0">
                <a:solidFill>
                  <a:srgbClr val="FF0000"/>
                </a:solidFill>
                <a:latin typeface="Calibri"/>
                <a:cs typeface="Calibri"/>
              </a:rPr>
              <a:t>g</a:t>
            </a:r>
            <a:r>
              <a:rPr sz="2000" b="1" spc="-15" dirty="0">
                <a:solidFill>
                  <a:srgbClr val="FF0000"/>
                </a:solidFill>
                <a:latin typeface="Calibri"/>
                <a:cs typeface="Calibri"/>
              </a:rPr>
              <a:t>a</a:t>
            </a:r>
            <a:r>
              <a:rPr sz="2000" b="1" spc="-30" dirty="0">
                <a:solidFill>
                  <a:srgbClr val="FF0000"/>
                </a:solidFill>
                <a:latin typeface="Calibri"/>
                <a:cs typeface="Calibri"/>
              </a:rPr>
              <a:t>t</a:t>
            </a:r>
            <a:r>
              <a:rPr sz="2000" b="1" spc="-10" dirty="0">
                <a:solidFill>
                  <a:srgbClr val="FF0000"/>
                </a:solidFill>
                <a:latin typeface="Calibri"/>
                <a:cs typeface="Calibri"/>
              </a:rPr>
              <a:t>e</a:t>
            </a:r>
            <a:r>
              <a:rPr sz="2000" b="1" spc="-25" dirty="0">
                <a:solidFill>
                  <a:srgbClr val="FF0000"/>
                </a:solidFill>
                <a:latin typeface="Calibri"/>
                <a:cs typeface="Calibri"/>
              </a:rPr>
              <a:t>w</a:t>
            </a:r>
            <a:r>
              <a:rPr sz="2000" b="1" spc="-40" dirty="0">
                <a:solidFill>
                  <a:srgbClr val="FF0000"/>
                </a:solidFill>
                <a:latin typeface="Calibri"/>
                <a:cs typeface="Calibri"/>
              </a:rPr>
              <a:t>a</a:t>
            </a:r>
            <a:r>
              <a:rPr sz="2000" b="1" dirty="0">
                <a:solidFill>
                  <a:srgbClr val="FF0000"/>
                </a:solidFill>
                <a:latin typeface="Calibri"/>
                <a:cs typeface="Calibri"/>
              </a:rPr>
              <a:t>y </a:t>
            </a:r>
            <a:r>
              <a:rPr sz="2000" b="1" spc="-10" dirty="0">
                <a:solidFill>
                  <a:srgbClr val="FF0000"/>
                </a:solidFill>
                <a:latin typeface="Calibri"/>
                <a:cs typeface="Calibri"/>
              </a:rPr>
              <a:t>c</a:t>
            </a:r>
            <a:r>
              <a:rPr sz="2000" b="1" dirty="0">
                <a:solidFill>
                  <a:srgbClr val="FF0000"/>
                </a:solidFill>
                <a:latin typeface="Calibri"/>
                <a:cs typeface="Calibri"/>
              </a:rPr>
              <a:t>o</a:t>
            </a:r>
            <a:r>
              <a:rPr sz="2000" b="1" spc="5" dirty="0">
                <a:solidFill>
                  <a:srgbClr val="FF0000"/>
                </a:solidFill>
                <a:latin typeface="Calibri"/>
                <a:cs typeface="Calibri"/>
              </a:rPr>
              <a:t>u</a:t>
            </a:r>
            <a:r>
              <a:rPr sz="2000" b="1" spc="-30" dirty="0">
                <a:solidFill>
                  <a:srgbClr val="FF0000"/>
                </a:solidFill>
                <a:latin typeface="Calibri"/>
                <a:cs typeface="Calibri"/>
              </a:rPr>
              <a:t>r</a:t>
            </a:r>
            <a:r>
              <a:rPr sz="2000" b="1" dirty="0">
                <a:solidFill>
                  <a:srgbClr val="FF0000"/>
                </a:solidFill>
                <a:latin typeface="Calibri"/>
                <a:cs typeface="Calibri"/>
              </a:rPr>
              <a:t>s</a:t>
            </a:r>
            <a:r>
              <a:rPr sz="2000" b="1" spc="5" dirty="0">
                <a:solidFill>
                  <a:srgbClr val="FF0000"/>
                </a:solidFill>
                <a:latin typeface="Calibri"/>
                <a:cs typeface="Calibri"/>
              </a:rPr>
              <a:t>e</a:t>
            </a:r>
            <a:r>
              <a:rPr sz="2000" b="1" dirty="0">
                <a:solidFill>
                  <a:srgbClr val="FF0000"/>
                </a:solidFill>
                <a:latin typeface="Calibri"/>
                <a:cs typeface="Calibri"/>
              </a:rPr>
              <a:t>s” </a:t>
            </a:r>
            <a:r>
              <a:rPr sz="2000" spc="-5" dirty="0">
                <a:solidFill>
                  <a:srgbClr val="292934"/>
                </a:solidFill>
                <a:latin typeface="Calibri"/>
                <a:cs typeface="Calibri"/>
              </a:rPr>
              <a:t>(</a:t>
            </a:r>
            <a:r>
              <a:rPr sz="2000" spc="-10" dirty="0">
                <a:solidFill>
                  <a:srgbClr val="292934"/>
                </a:solidFill>
                <a:latin typeface="Calibri"/>
                <a:cs typeface="Calibri"/>
              </a:rPr>
              <a:t>i</a:t>
            </a:r>
            <a:r>
              <a:rPr sz="2000" spc="-5" dirty="0">
                <a:solidFill>
                  <a:srgbClr val="292934"/>
                </a:solidFill>
                <a:latin typeface="Calibri"/>
                <a:cs typeface="Calibri"/>
              </a:rPr>
              <a:t>.</a:t>
            </a:r>
            <a:r>
              <a:rPr sz="2000" dirty="0">
                <a:solidFill>
                  <a:srgbClr val="292934"/>
                </a:solidFill>
                <a:latin typeface="Calibri"/>
                <a:cs typeface="Calibri"/>
              </a:rPr>
              <a:t>e</a:t>
            </a:r>
            <a:r>
              <a:rPr sz="2000" spc="-10" dirty="0">
                <a:solidFill>
                  <a:srgbClr val="292934"/>
                </a:solidFill>
                <a:latin typeface="Calibri"/>
                <a:cs typeface="Calibri"/>
              </a:rPr>
              <a:t>.</a:t>
            </a:r>
            <a:r>
              <a:rPr sz="2000" spc="-5" dirty="0">
                <a:solidFill>
                  <a:srgbClr val="292934"/>
                </a:solidFill>
                <a:latin typeface="Calibri"/>
                <a:cs typeface="Calibri"/>
              </a:rPr>
              <a:t>,</a:t>
            </a:r>
            <a:r>
              <a:rPr sz="2000" spc="5" dirty="0">
                <a:solidFill>
                  <a:srgbClr val="292934"/>
                </a:solidFill>
                <a:latin typeface="Calibri"/>
                <a:cs typeface="Calibri"/>
              </a:rPr>
              <a:t> </a:t>
            </a:r>
            <a:r>
              <a:rPr sz="2000" spc="-15" dirty="0">
                <a:solidFill>
                  <a:srgbClr val="292934"/>
                </a:solidFill>
                <a:latin typeface="Calibri"/>
                <a:cs typeface="Calibri"/>
              </a:rPr>
              <a:t>sm</a:t>
            </a:r>
            <a:r>
              <a:rPr sz="2000" dirty="0">
                <a:solidFill>
                  <a:srgbClr val="292934"/>
                </a:solidFill>
                <a:latin typeface="Calibri"/>
                <a:cs typeface="Calibri"/>
              </a:rPr>
              <a:t>all</a:t>
            </a:r>
            <a:r>
              <a:rPr sz="2000" spc="-10" dirty="0">
                <a:solidFill>
                  <a:srgbClr val="292934"/>
                </a:solidFill>
                <a:latin typeface="Calibri"/>
                <a:cs typeface="Calibri"/>
              </a:rPr>
              <a:t> g</a:t>
            </a:r>
            <a:r>
              <a:rPr sz="2000" spc="-40" dirty="0">
                <a:solidFill>
                  <a:srgbClr val="292934"/>
                </a:solidFill>
                <a:latin typeface="Calibri"/>
                <a:cs typeface="Calibri"/>
              </a:rPr>
              <a:t>r</a:t>
            </a:r>
            <a:r>
              <a:rPr sz="2000" spc="-5" dirty="0">
                <a:solidFill>
                  <a:srgbClr val="292934"/>
                </a:solidFill>
                <a:latin typeface="Calibri"/>
                <a:cs typeface="Calibri"/>
              </a:rPr>
              <a:t>ou</a:t>
            </a:r>
            <a:r>
              <a:rPr sz="2000" dirty="0">
                <a:solidFill>
                  <a:srgbClr val="292934"/>
                </a:solidFill>
                <a:latin typeface="Calibri"/>
                <a:cs typeface="Calibri"/>
              </a:rPr>
              <a:t>p</a:t>
            </a:r>
            <a:r>
              <a:rPr sz="2000" spc="5" dirty="0">
                <a:solidFill>
                  <a:srgbClr val="292934"/>
                </a:solidFill>
                <a:latin typeface="Calibri"/>
                <a:cs typeface="Calibri"/>
              </a:rPr>
              <a:t> </a:t>
            </a:r>
            <a:r>
              <a:rPr sz="2000" dirty="0">
                <a:solidFill>
                  <a:srgbClr val="292934"/>
                </a:solidFill>
                <a:latin typeface="Calibri"/>
                <a:cs typeface="Calibri"/>
              </a:rPr>
              <a:t>tu</a:t>
            </a:r>
            <a:r>
              <a:rPr sz="2000" spc="-20" dirty="0">
                <a:solidFill>
                  <a:srgbClr val="292934"/>
                </a:solidFill>
                <a:latin typeface="Calibri"/>
                <a:cs typeface="Calibri"/>
              </a:rPr>
              <a:t>t</a:t>
            </a:r>
            <a:r>
              <a:rPr sz="2000" spc="-5" dirty="0">
                <a:solidFill>
                  <a:srgbClr val="292934"/>
                </a:solidFill>
                <a:latin typeface="Calibri"/>
                <a:cs typeface="Calibri"/>
              </a:rPr>
              <a:t>or</a:t>
            </a:r>
            <a:r>
              <a:rPr sz="2000" spc="-10" dirty="0">
                <a:solidFill>
                  <a:srgbClr val="292934"/>
                </a:solidFill>
                <a:latin typeface="Calibri"/>
                <a:cs typeface="Calibri"/>
              </a:rPr>
              <a:t>i</a:t>
            </a:r>
            <a:r>
              <a:rPr sz="2000" dirty="0">
                <a:solidFill>
                  <a:srgbClr val="292934"/>
                </a:solidFill>
                <a:latin typeface="Calibri"/>
                <a:cs typeface="Calibri"/>
              </a:rPr>
              <a:t>als</a:t>
            </a:r>
            <a:r>
              <a:rPr sz="2000" spc="10" dirty="0">
                <a:solidFill>
                  <a:srgbClr val="292934"/>
                </a:solidFill>
                <a:latin typeface="Calibri"/>
                <a:cs typeface="Calibri"/>
              </a:rPr>
              <a:t> </a:t>
            </a:r>
            <a:r>
              <a:rPr sz="2000" spc="-15" dirty="0">
                <a:solidFill>
                  <a:srgbClr val="292934"/>
                </a:solidFill>
                <a:latin typeface="Calibri"/>
                <a:cs typeface="Calibri"/>
              </a:rPr>
              <a:t>or</a:t>
            </a:r>
            <a:r>
              <a:rPr sz="2000" spc="-10" dirty="0">
                <a:solidFill>
                  <a:srgbClr val="292934"/>
                </a:solidFill>
                <a:latin typeface="Calibri"/>
                <a:cs typeface="Calibri"/>
              </a:rPr>
              <a:t> </a:t>
            </a:r>
            <a:r>
              <a:rPr sz="2000" spc="-5" dirty="0">
                <a:solidFill>
                  <a:srgbClr val="292934"/>
                </a:solidFill>
                <a:latin typeface="Calibri"/>
                <a:cs typeface="Calibri"/>
              </a:rPr>
              <a:t>s</a:t>
            </a:r>
            <a:r>
              <a:rPr sz="2000" dirty="0">
                <a:solidFill>
                  <a:srgbClr val="292934"/>
                </a:solidFill>
                <a:latin typeface="Calibri"/>
                <a:cs typeface="Calibri"/>
              </a:rPr>
              <a:t>u</a:t>
            </a:r>
            <a:r>
              <a:rPr sz="2000" spc="-5" dirty="0">
                <a:solidFill>
                  <a:srgbClr val="292934"/>
                </a:solidFill>
                <a:latin typeface="Calibri"/>
                <a:cs typeface="Calibri"/>
              </a:rPr>
              <a:t>p</a:t>
            </a:r>
            <a:r>
              <a:rPr sz="2000" dirty="0">
                <a:solidFill>
                  <a:srgbClr val="292934"/>
                </a:solidFill>
                <a:latin typeface="Calibri"/>
                <a:cs typeface="Calibri"/>
              </a:rPr>
              <a:t>p</a:t>
            </a:r>
            <a:r>
              <a:rPr sz="2000" spc="-5" dirty="0">
                <a:solidFill>
                  <a:srgbClr val="292934"/>
                </a:solidFill>
                <a:latin typeface="Calibri"/>
                <a:cs typeface="Calibri"/>
              </a:rPr>
              <a:t>l</a:t>
            </a:r>
            <a:r>
              <a:rPr sz="2000" spc="-15" dirty="0">
                <a:solidFill>
                  <a:srgbClr val="292934"/>
                </a:solidFill>
                <a:latin typeface="Calibri"/>
                <a:cs typeface="Calibri"/>
              </a:rPr>
              <a:t>em</a:t>
            </a:r>
            <a:r>
              <a:rPr sz="2000" spc="-5" dirty="0">
                <a:solidFill>
                  <a:srgbClr val="292934"/>
                </a:solidFill>
                <a:latin typeface="Calibri"/>
                <a:cs typeface="Calibri"/>
              </a:rPr>
              <a:t>e</a:t>
            </a:r>
            <a:r>
              <a:rPr sz="2000" spc="-10" dirty="0">
                <a:solidFill>
                  <a:srgbClr val="292934"/>
                </a:solidFill>
                <a:latin typeface="Calibri"/>
                <a:cs typeface="Calibri"/>
              </a:rPr>
              <a:t>n</a:t>
            </a:r>
            <a:r>
              <a:rPr sz="2000" spc="-40" dirty="0">
                <a:solidFill>
                  <a:srgbClr val="292934"/>
                </a:solidFill>
                <a:latin typeface="Calibri"/>
                <a:cs typeface="Calibri"/>
              </a:rPr>
              <a:t>t</a:t>
            </a:r>
            <a:r>
              <a:rPr sz="2000" dirty="0">
                <a:solidFill>
                  <a:srgbClr val="292934"/>
                </a:solidFill>
                <a:latin typeface="Calibri"/>
                <a:cs typeface="Calibri"/>
              </a:rPr>
              <a:t>al</a:t>
            </a:r>
            <a:r>
              <a:rPr sz="2000" spc="5" dirty="0">
                <a:solidFill>
                  <a:srgbClr val="292934"/>
                </a:solidFill>
                <a:latin typeface="Calibri"/>
                <a:cs typeface="Calibri"/>
              </a:rPr>
              <a:t> </a:t>
            </a:r>
            <a:r>
              <a:rPr sz="2000" spc="-5" dirty="0">
                <a:solidFill>
                  <a:srgbClr val="292934"/>
                </a:solidFill>
                <a:latin typeface="Calibri"/>
                <a:cs typeface="Calibri"/>
              </a:rPr>
              <a:t>in</a:t>
            </a:r>
            <a:r>
              <a:rPr sz="2000" spc="-20" dirty="0">
                <a:solidFill>
                  <a:srgbClr val="292934"/>
                </a:solidFill>
                <a:latin typeface="Calibri"/>
                <a:cs typeface="Calibri"/>
              </a:rPr>
              <a:t>s</a:t>
            </a:r>
            <a:r>
              <a:rPr sz="2000" spc="-10" dirty="0">
                <a:solidFill>
                  <a:srgbClr val="292934"/>
                </a:solidFill>
                <a:latin typeface="Calibri"/>
                <a:cs typeface="Calibri"/>
              </a:rPr>
              <a:t>t</a:t>
            </a:r>
            <a:r>
              <a:rPr sz="2000" spc="-20" dirty="0">
                <a:solidFill>
                  <a:srgbClr val="292934"/>
                </a:solidFill>
                <a:latin typeface="Calibri"/>
                <a:cs typeface="Calibri"/>
              </a:rPr>
              <a:t>r</a:t>
            </a:r>
            <a:r>
              <a:rPr sz="2000" spc="-5" dirty="0">
                <a:solidFill>
                  <a:srgbClr val="292934"/>
                </a:solidFill>
                <a:latin typeface="Calibri"/>
                <a:cs typeface="Calibri"/>
              </a:rPr>
              <a:t>uctio</a:t>
            </a:r>
            <a:r>
              <a:rPr sz="2000" dirty="0">
                <a:solidFill>
                  <a:srgbClr val="292934"/>
                </a:solidFill>
                <a:latin typeface="Calibri"/>
                <a:cs typeface="Calibri"/>
              </a:rPr>
              <a:t>n</a:t>
            </a:r>
            <a:r>
              <a:rPr sz="2000" spc="25" dirty="0">
                <a:solidFill>
                  <a:srgbClr val="292934"/>
                </a:solidFill>
                <a:latin typeface="Calibri"/>
                <a:cs typeface="Calibri"/>
              </a:rPr>
              <a:t> </a:t>
            </a:r>
            <a:r>
              <a:rPr sz="2000" spc="-5" dirty="0">
                <a:solidFill>
                  <a:srgbClr val="292934"/>
                </a:solidFill>
                <a:latin typeface="Calibri"/>
                <a:cs typeface="Calibri"/>
              </a:rPr>
              <a:t>i</a:t>
            </a:r>
            <a:r>
              <a:rPr sz="2000" dirty="0">
                <a:solidFill>
                  <a:srgbClr val="292934"/>
                </a:solidFill>
                <a:latin typeface="Calibri"/>
                <a:cs typeface="Calibri"/>
              </a:rPr>
              <a:t>n</a:t>
            </a:r>
            <a:r>
              <a:rPr sz="2000" spc="10" dirty="0">
                <a:solidFill>
                  <a:srgbClr val="292934"/>
                </a:solidFill>
                <a:latin typeface="Calibri"/>
                <a:cs typeface="Calibri"/>
              </a:rPr>
              <a:t> </a:t>
            </a:r>
            <a:r>
              <a:rPr sz="2000" spc="-5" dirty="0">
                <a:solidFill>
                  <a:srgbClr val="292934"/>
                </a:solidFill>
                <a:latin typeface="Calibri"/>
                <a:cs typeface="Calibri"/>
              </a:rPr>
              <a:t>bio</a:t>
            </a:r>
            <a:r>
              <a:rPr sz="2000" spc="-10" dirty="0">
                <a:solidFill>
                  <a:srgbClr val="292934"/>
                </a:solidFill>
                <a:latin typeface="Calibri"/>
                <a:cs typeface="Calibri"/>
              </a:rPr>
              <a:t>l</a:t>
            </a:r>
            <a:r>
              <a:rPr sz="2000" spc="-5" dirty="0">
                <a:solidFill>
                  <a:srgbClr val="292934"/>
                </a:solidFill>
                <a:latin typeface="Calibri"/>
                <a:cs typeface="Calibri"/>
              </a:rPr>
              <a:t>og</a:t>
            </a:r>
            <a:r>
              <a:rPr sz="2000" spc="-140" dirty="0">
                <a:solidFill>
                  <a:srgbClr val="292934"/>
                </a:solidFill>
                <a:latin typeface="Calibri"/>
                <a:cs typeface="Calibri"/>
              </a:rPr>
              <a:t>y</a:t>
            </a:r>
            <a:r>
              <a:rPr sz="2000" spc="-5" dirty="0">
                <a:solidFill>
                  <a:srgbClr val="292934"/>
                </a:solidFill>
                <a:latin typeface="Calibri"/>
                <a:cs typeface="Calibri"/>
              </a:rPr>
              <a:t>,</a:t>
            </a:r>
            <a:r>
              <a:rPr sz="2000" spc="15" dirty="0">
                <a:solidFill>
                  <a:srgbClr val="292934"/>
                </a:solidFill>
                <a:latin typeface="Calibri"/>
                <a:cs typeface="Calibri"/>
              </a:rPr>
              <a:t> </a:t>
            </a:r>
            <a:r>
              <a:rPr sz="2000" spc="-20" dirty="0">
                <a:solidFill>
                  <a:srgbClr val="292934"/>
                </a:solidFill>
                <a:latin typeface="Calibri"/>
                <a:cs typeface="Calibri"/>
              </a:rPr>
              <a:t>c</a:t>
            </a:r>
            <a:r>
              <a:rPr sz="2000" spc="-15" dirty="0">
                <a:solidFill>
                  <a:srgbClr val="292934"/>
                </a:solidFill>
                <a:latin typeface="Calibri"/>
                <a:cs typeface="Calibri"/>
              </a:rPr>
              <a:t>h</a:t>
            </a:r>
            <a:r>
              <a:rPr sz="2000" spc="-5" dirty="0">
                <a:solidFill>
                  <a:srgbClr val="292934"/>
                </a:solidFill>
                <a:latin typeface="Calibri"/>
                <a:cs typeface="Calibri"/>
              </a:rPr>
              <a:t>e</a:t>
            </a:r>
            <a:r>
              <a:rPr sz="2000" dirty="0">
                <a:solidFill>
                  <a:srgbClr val="292934"/>
                </a:solidFill>
                <a:latin typeface="Calibri"/>
                <a:cs typeface="Calibri"/>
              </a:rPr>
              <a:t>mi</a:t>
            </a:r>
            <a:r>
              <a:rPr sz="2000" spc="-25" dirty="0">
                <a:solidFill>
                  <a:srgbClr val="292934"/>
                </a:solidFill>
                <a:latin typeface="Calibri"/>
                <a:cs typeface="Calibri"/>
              </a:rPr>
              <a:t>s</a:t>
            </a:r>
            <a:r>
              <a:rPr sz="2000" spc="-10" dirty="0">
                <a:solidFill>
                  <a:srgbClr val="292934"/>
                </a:solidFill>
                <a:latin typeface="Calibri"/>
                <a:cs typeface="Calibri"/>
              </a:rPr>
              <a:t>tr</a:t>
            </a:r>
            <a:r>
              <a:rPr sz="2000" spc="-140" dirty="0">
                <a:solidFill>
                  <a:srgbClr val="292934"/>
                </a:solidFill>
                <a:latin typeface="Calibri"/>
                <a:cs typeface="Calibri"/>
              </a:rPr>
              <a:t>y</a:t>
            </a:r>
            <a:r>
              <a:rPr sz="2000" spc="-5" dirty="0">
                <a:solidFill>
                  <a:srgbClr val="292934"/>
                </a:solidFill>
                <a:latin typeface="Calibri"/>
                <a:cs typeface="Calibri"/>
              </a:rPr>
              <a:t>,</a:t>
            </a:r>
            <a:r>
              <a:rPr sz="2000" spc="5" dirty="0">
                <a:solidFill>
                  <a:srgbClr val="292934"/>
                </a:solidFill>
                <a:latin typeface="Calibri"/>
                <a:cs typeface="Calibri"/>
              </a:rPr>
              <a:t> </a:t>
            </a:r>
            <a:r>
              <a:rPr sz="2000" spc="-5" dirty="0">
                <a:solidFill>
                  <a:srgbClr val="292934"/>
                </a:solidFill>
                <a:latin typeface="Calibri"/>
                <a:cs typeface="Calibri"/>
              </a:rPr>
              <a:t>p</a:t>
            </a:r>
            <a:r>
              <a:rPr sz="2000" spc="-35" dirty="0">
                <a:solidFill>
                  <a:srgbClr val="292934"/>
                </a:solidFill>
                <a:latin typeface="Calibri"/>
                <a:cs typeface="Calibri"/>
              </a:rPr>
              <a:t>h</a:t>
            </a:r>
            <a:r>
              <a:rPr sz="2000" spc="-25" dirty="0">
                <a:solidFill>
                  <a:srgbClr val="292934"/>
                </a:solidFill>
                <a:latin typeface="Calibri"/>
                <a:cs typeface="Calibri"/>
              </a:rPr>
              <a:t>y</a:t>
            </a:r>
            <a:r>
              <a:rPr sz="2000" spc="-5" dirty="0">
                <a:solidFill>
                  <a:srgbClr val="292934"/>
                </a:solidFill>
                <a:latin typeface="Calibri"/>
                <a:cs typeface="Calibri"/>
              </a:rPr>
              <a:t>si</a:t>
            </a:r>
            <a:r>
              <a:rPr sz="2000" spc="-10" dirty="0">
                <a:solidFill>
                  <a:srgbClr val="292934"/>
                </a:solidFill>
                <a:latin typeface="Calibri"/>
                <a:cs typeface="Calibri"/>
              </a:rPr>
              <a:t>c</a:t>
            </a:r>
            <a:r>
              <a:rPr sz="2000" spc="-15" dirty="0">
                <a:solidFill>
                  <a:srgbClr val="292934"/>
                </a:solidFill>
                <a:latin typeface="Calibri"/>
                <a:cs typeface="Calibri"/>
              </a:rPr>
              <a:t>s</a:t>
            </a:r>
            <a:r>
              <a:rPr sz="2000" spc="-5" dirty="0">
                <a:solidFill>
                  <a:srgbClr val="292934"/>
                </a:solidFill>
                <a:latin typeface="Calibri"/>
                <a:cs typeface="Calibri"/>
              </a:rPr>
              <a:t>,</a:t>
            </a:r>
            <a:r>
              <a:rPr lang="en-US" sz="2000" spc="-5" dirty="0">
                <a:solidFill>
                  <a:srgbClr val="292934"/>
                </a:solidFill>
                <a:latin typeface="Calibri"/>
                <a:cs typeface="Calibri"/>
              </a:rPr>
              <a:t> </a:t>
            </a:r>
            <a:r>
              <a:rPr sz="2000" spc="-30" dirty="0">
                <a:solidFill>
                  <a:srgbClr val="292934"/>
                </a:solidFill>
                <a:latin typeface="Calibri"/>
                <a:cs typeface="Calibri"/>
              </a:rPr>
              <a:t>c</a:t>
            </a:r>
            <a:r>
              <a:rPr sz="2000" dirty="0">
                <a:solidFill>
                  <a:srgbClr val="292934"/>
                </a:solidFill>
                <a:latin typeface="Calibri"/>
                <a:cs typeface="Calibri"/>
              </a:rPr>
              <a:t>al</a:t>
            </a:r>
            <a:r>
              <a:rPr sz="2000" spc="-10" dirty="0">
                <a:solidFill>
                  <a:srgbClr val="292934"/>
                </a:solidFill>
                <a:latin typeface="Calibri"/>
                <a:cs typeface="Calibri"/>
              </a:rPr>
              <a:t>c</a:t>
            </a:r>
            <a:r>
              <a:rPr sz="2000" spc="-5" dirty="0">
                <a:solidFill>
                  <a:srgbClr val="292934"/>
                </a:solidFill>
                <a:latin typeface="Calibri"/>
                <a:cs typeface="Calibri"/>
              </a:rPr>
              <a:t>ulus</a:t>
            </a:r>
            <a:r>
              <a:rPr sz="2000" dirty="0">
                <a:solidFill>
                  <a:srgbClr val="292934"/>
                </a:solidFill>
                <a:latin typeface="Calibri"/>
                <a:cs typeface="Calibri"/>
              </a:rPr>
              <a:t>,</a:t>
            </a:r>
            <a:r>
              <a:rPr sz="2000" spc="25" dirty="0">
                <a:solidFill>
                  <a:srgbClr val="292934"/>
                </a:solidFill>
                <a:latin typeface="Calibri"/>
                <a:cs typeface="Calibri"/>
              </a:rPr>
              <a:t> </a:t>
            </a:r>
            <a:r>
              <a:rPr sz="2000" dirty="0">
                <a:solidFill>
                  <a:srgbClr val="292934"/>
                </a:solidFill>
                <a:latin typeface="Calibri"/>
                <a:cs typeface="Calibri"/>
              </a:rPr>
              <a:t>and</a:t>
            </a:r>
            <a:r>
              <a:rPr sz="2000" spc="10" dirty="0">
                <a:solidFill>
                  <a:srgbClr val="292934"/>
                </a:solidFill>
                <a:latin typeface="Calibri"/>
                <a:cs typeface="Calibri"/>
              </a:rPr>
              <a:t> </a:t>
            </a:r>
            <a:r>
              <a:rPr sz="2000" spc="-5" dirty="0">
                <a:solidFill>
                  <a:srgbClr val="292934"/>
                </a:solidFill>
                <a:latin typeface="Calibri"/>
                <a:cs typeface="Calibri"/>
              </a:rPr>
              <a:t>p</a:t>
            </a:r>
            <a:r>
              <a:rPr sz="2000" spc="-25" dirty="0">
                <a:solidFill>
                  <a:srgbClr val="292934"/>
                </a:solidFill>
                <a:latin typeface="Calibri"/>
                <a:cs typeface="Calibri"/>
              </a:rPr>
              <a:t>r</a:t>
            </a:r>
            <a:r>
              <a:rPr sz="2000" spc="15" dirty="0">
                <a:solidFill>
                  <a:srgbClr val="292934"/>
                </a:solidFill>
                <a:latin typeface="Calibri"/>
                <a:cs typeface="Calibri"/>
              </a:rPr>
              <a:t>e</a:t>
            </a:r>
            <a:r>
              <a:rPr sz="2000" dirty="0">
                <a:solidFill>
                  <a:srgbClr val="292934"/>
                </a:solidFill>
                <a:latin typeface="Calibri"/>
                <a:cs typeface="Calibri"/>
              </a:rPr>
              <a:t>- </a:t>
            </a:r>
            <a:r>
              <a:rPr sz="2000" spc="-5" dirty="0">
                <a:solidFill>
                  <a:srgbClr val="292934"/>
                </a:solidFill>
                <a:latin typeface="Calibri"/>
                <a:cs typeface="Calibri"/>
              </a:rPr>
              <a:t>p</a:t>
            </a:r>
            <a:r>
              <a:rPr sz="2000" spc="-25" dirty="0">
                <a:solidFill>
                  <a:srgbClr val="292934"/>
                </a:solidFill>
                <a:latin typeface="Calibri"/>
                <a:cs typeface="Calibri"/>
              </a:rPr>
              <a:t>r</a:t>
            </a:r>
            <a:r>
              <a:rPr sz="2000" spc="-5" dirty="0">
                <a:solidFill>
                  <a:srgbClr val="292934"/>
                </a:solidFill>
                <a:latin typeface="Calibri"/>
                <a:cs typeface="Calibri"/>
              </a:rPr>
              <a:t>o</a:t>
            </a:r>
            <a:r>
              <a:rPr sz="2000" spc="-50" dirty="0">
                <a:solidFill>
                  <a:srgbClr val="292934"/>
                </a:solidFill>
                <a:latin typeface="Calibri"/>
                <a:cs typeface="Calibri"/>
              </a:rPr>
              <a:t>f</a:t>
            </a:r>
            <a:r>
              <a:rPr sz="2000" spc="-10" dirty="0">
                <a:solidFill>
                  <a:srgbClr val="292934"/>
                </a:solidFill>
                <a:latin typeface="Calibri"/>
                <a:cs typeface="Calibri"/>
              </a:rPr>
              <a:t>e</a:t>
            </a:r>
            <a:r>
              <a:rPr sz="2000" spc="-5" dirty="0">
                <a:solidFill>
                  <a:srgbClr val="292934"/>
                </a:solidFill>
                <a:latin typeface="Calibri"/>
                <a:cs typeface="Calibri"/>
              </a:rPr>
              <a:t>ssiona</a:t>
            </a:r>
            <a:r>
              <a:rPr sz="2000" dirty="0">
                <a:solidFill>
                  <a:srgbClr val="292934"/>
                </a:solidFill>
                <a:latin typeface="Calibri"/>
                <a:cs typeface="Calibri"/>
              </a:rPr>
              <a:t>l </a:t>
            </a:r>
            <a:r>
              <a:rPr sz="2000" spc="-5" dirty="0">
                <a:solidFill>
                  <a:srgbClr val="292934"/>
                </a:solidFill>
                <a:latin typeface="Calibri"/>
                <a:cs typeface="Calibri"/>
              </a:rPr>
              <a:t>p</a:t>
            </a:r>
            <a:r>
              <a:rPr sz="2000" spc="-30" dirty="0">
                <a:solidFill>
                  <a:srgbClr val="292934"/>
                </a:solidFill>
                <a:latin typeface="Calibri"/>
                <a:cs typeface="Calibri"/>
              </a:rPr>
              <a:t>r</a:t>
            </a:r>
            <a:r>
              <a:rPr sz="2000" spc="-5" dirty="0">
                <a:solidFill>
                  <a:srgbClr val="292934"/>
                </a:solidFill>
                <a:latin typeface="Calibri"/>
                <a:cs typeface="Calibri"/>
              </a:rPr>
              <a:t>e</a:t>
            </a:r>
            <a:r>
              <a:rPr sz="2000" dirty="0">
                <a:solidFill>
                  <a:srgbClr val="292934"/>
                </a:solidFill>
                <a:latin typeface="Calibri"/>
                <a:cs typeface="Calibri"/>
              </a:rPr>
              <a:t>-</a:t>
            </a:r>
            <a:r>
              <a:rPr sz="2000" spc="-40" dirty="0">
                <a:solidFill>
                  <a:srgbClr val="292934"/>
                </a:solidFill>
                <a:latin typeface="Calibri"/>
                <a:cs typeface="Calibri"/>
              </a:rPr>
              <a:t>r</a:t>
            </a:r>
            <a:r>
              <a:rPr sz="2000" spc="-10" dirty="0">
                <a:solidFill>
                  <a:srgbClr val="292934"/>
                </a:solidFill>
                <a:latin typeface="Calibri"/>
                <a:cs typeface="Calibri"/>
              </a:rPr>
              <a:t>eq</a:t>
            </a:r>
            <a:r>
              <a:rPr sz="2000" spc="-5" dirty="0">
                <a:solidFill>
                  <a:srgbClr val="292934"/>
                </a:solidFill>
                <a:latin typeface="Calibri"/>
                <a:cs typeface="Calibri"/>
              </a:rPr>
              <a:t>uisi</a:t>
            </a:r>
            <a:r>
              <a:rPr sz="2000" spc="-30" dirty="0">
                <a:solidFill>
                  <a:srgbClr val="292934"/>
                </a:solidFill>
                <a:latin typeface="Calibri"/>
                <a:cs typeface="Calibri"/>
              </a:rPr>
              <a:t>t</a:t>
            </a:r>
            <a:r>
              <a:rPr sz="2000" spc="-10" dirty="0">
                <a:solidFill>
                  <a:srgbClr val="292934"/>
                </a:solidFill>
                <a:latin typeface="Calibri"/>
                <a:cs typeface="Calibri"/>
              </a:rPr>
              <a:t>e</a:t>
            </a:r>
            <a:r>
              <a:rPr sz="2000" spc="25" dirty="0">
                <a:solidFill>
                  <a:srgbClr val="292934"/>
                </a:solidFill>
                <a:latin typeface="Calibri"/>
                <a:cs typeface="Calibri"/>
              </a:rPr>
              <a:t> </a:t>
            </a:r>
            <a:r>
              <a:rPr sz="2000" spc="-30" dirty="0">
                <a:solidFill>
                  <a:srgbClr val="292934"/>
                </a:solidFill>
                <a:latin typeface="Calibri"/>
                <a:cs typeface="Calibri"/>
              </a:rPr>
              <a:t>c</a:t>
            </a:r>
            <a:r>
              <a:rPr sz="2000" spc="-5" dirty="0">
                <a:solidFill>
                  <a:srgbClr val="292934"/>
                </a:solidFill>
                <a:latin typeface="Calibri"/>
                <a:cs typeface="Calibri"/>
              </a:rPr>
              <a:t>ou</a:t>
            </a:r>
            <a:r>
              <a:rPr sz="2000" spc="-40" dirty="0">
                <a:solidFill>
                  <a:srgbClr val="292934"/>
                </a:solidFill>
                <a:latin typeface="Calibri"/>
                <a:cs typeface="Calibri"/>
              </a:rPr>
              <a:t>r</a:t>
            </a:r>
            <a:r>
              <a:rPr sz="2000" spc="-15" dirty="0">
                <a:solidFill>
                  <a:srgbClr val="292934"/>
                </a:solidFill>
                <a:latin typeface="Calibri"/>
                <a:cs typeface="Calibri"/>
              </a:rPr>
              <a:t>s</a:t>
            </a:r>
            <a:r>
              <a:rPr sz="2000" spc="-5" dirty="0">
                <a:solidFill>
                  <a:srgbClr val="292934"/>
                </a:solidFill>
                <a:latin typeface="Calibri"/>
                <a:cs typeface="Calibri"/>
              </a:rPr>
              <a:t>es</a:t>
            </a:r>
            <a:r>
              <a:rPr sz="2000" dirty="0">
                <a:solidFill>
                  <a:srgbClr val="292934"/>
                </a:solidFill>
                <a:latin typeface="Calibri"/>
                <a:cs typeface="Calibri"/>
              </a:rPr>
              <a:t>)</a:t>
            </a:r>
            <a:r>
              <a:rPr sz="2000" spc="10" dirty="0">
                <a:solidFill>
                  <a:srgbClr val="292934"/>
                </a:solidFill>
                <a:latin typeface="Calibri"/>
                <a:cs typeface="Calibri"/>
              </a:rPr>
              <a:t> </a:t>
            </a:r>
            <a:r>
              <a:rPr sz="2000" spc="-15" dirty="0">
                <a:solidFill>
                  <a:srgbClr val="292934"/>
                </a:solidFill>
                <a:latin typeface="Calibri"/>
                <a:cs typeface="Calibri"/>
              </a:rPr>
              <a:t>a</a:t>
            </a:r>
            <a:r>
              <a:rPr sz="2000" spc="-10" dirty="0">
                <a:solidFill>
                  <a:srgbClr val="292934"/>
                </a:solidFill>
                <a:latin typeface="Calibri"/>
                <a:cs typeface="Calibri"/>
              </a:rPr>
              <a:t>t</a:t>
            </a:r>
            <a:r>
              <a:rPr sz="2000" spc="-15" dirty="0">
                <a:solidFill>
                  <a:srgbClr val="292934"/>
                </a:solidFill>
                <a:latin typeface="Calibri"/>
                <a:cs typeface="Calibri"/>
              </a:rPr>
              <a:t> </a:t>
            </a:r>
            <a:r>
              <a:rPr sz="2000" spc="-10" dirty="0">
                <a:solidFill>
                  <a:srgbClr val="292934"/>
                </a:solidFill>
                <a:latin typeface="Calibri"/>
                <a:cs typeface="Calibri"/>
              </a:rPr>
              <a:t>the</a:t>
            </a:r>
            <a:r>
              <a:rPr sz="2000" spc="10" dirty="0">
                <a:solidFill>
                  <a:srgbClr val="292934"/>
                </a:solidFill>
                <a:latin typeface="Calibri"/>
                <a:cs typeface="Calibri"/>
              </a:rPr>
              <a:t> </a:t>
            </a:r>
            <a:r>
              <a:rPr sz="2000" spc="-15" dirty="0">
                <a:solidFill>
                  <a:srgbClr val="292934"/>
                </a:solidFill>
                <a:latin typeface="Calibri"/>
                <a:cs typeface="Calibri"/>
              </a:rPr>
              <a:t>f</a:t>
            </a:r>
            <a:r>
              <a:rPr sz="2000" spc="-35" dirty="0">
                <a:solidFill>
                  <a:srgbClr val="292934"/>
                </a:solidFill>
                <a:latin typeface="Calibri"/>
                <a:cs typeface="Calibri"/>
              </a:rPr>
              <a:t>r</a:t>
            </a:r>
            <a:r>
              <a:rPr sz="2000" spc="-10" dirty="0">
                <a:solidFill>
                  <a:srgbClr val="292934"/>
                </a:solidFill>
                <a:latin typeface="Calibri"/>
                <a:cs typeface="Calibri"/>
              </a:rPr>
              <a:t>e</a:t>
            </a:r>
            <a:r>
              <a:rPr sz="2000" spc="-5" dirty="0">
                <a:solidFill>
                  <a:srgbClr val="292934"/>
                </a:solidFill>
                <a:latin typeface="Calibri"/>
                <a:cs typeface="Calibri"/>
              </a:rPr>
              <a:t>shm</a:t>
            </a:r>
            <a:r>
              <a:rPr sz="2000" spc="5" dirty="0">
                <a:solidFill>
                  <a:srgbClr val="292934"/>
                </a:solidFill>
                <a:latin typeface="Calibri"/>
                <a:cs typeface="Calibri"/>
              </a:rPr>
              <a:t>a</a:t>
            </a:r>
            <a:r>
              <a:rPr sz="2000" dirty="0">
                <a:solidFill>
                  <a:srgbClr val="292934"/>
                </a:solidFill>
                <a:latin typeface="Calibri"/>
                <a:cs typeface="Calibri"/>
              </a:rPr>
              <a:t>n</a:t>
            </a:r>
            <a:r>
              <a:rPr sz="2000" spc="-5" dirty="0">
                <a:solidFill>
                  <a:srgbClr val="292934"/>
                </a:solidFill>
                <a:latin typeface="Calibri"/>
                <a:cs typeface="Calibri"/>
              </a:rPr>
              <a:t> </a:t>
            </a:r>
            <a:r>
              <a:rPr sz="2000" dirty="0">
                <a:solidFill>
                  <a:srgbClr val="292934"/>
                </a:solidFill>
                <a:latin typeface="Calibri"/>
                <a:cs typeface="Calibri"/>
              </a:rPr>
              <a:t>a</a:t>
            </a:r>
            <a:r>
              <a:rPr sz="2000" spc="-5" dirty="0">
                <a:solidFill>
                  <a:srgbClr val="292934"/>
                </a:solidFill>
                <a:latin typeface="Calibri"/>
                <a:cs typeface="Calibri"/>
              </a:rPr>
              <a:t>n</a:t>
            </a:r>
            <a:r>
              <a:rPr sz="2000" dirty="0">
                <a:solidFill>
                  <a:srgbClr val="292934"/>
                </a:solidFill>
                <a:latin typeface="Calibri"/>
                <a:cs typeface="Calibri"/>
              </a:rPr>
              <a:t>d s</a:t>
            </a:r>
            <a:r>
              <a:rPr sz="2000" spc="-5" dirty="0">
                <a:solidFill>
                  <a:srgbClr val="292934"/>
                </a:solidFill>
                <a:latin typeface="Calibri"/>
                <a:cs typeface="Calibri"/>
              </a:rPr>
              <a:t>opho</a:t>
            </a:r>
            <a:r>
              <a:rPr sz="2000" spc="5" dirty="0">
                <a:solidFill>
                  <a:srgbClr val="292934"/>
                </a:solidFill>
                <a:latin typeface="Calibri"/>
                <a:cs typeface="Calibri"/>
              </a:rPr>
              <a:t>m</a:t>
            </a:r>
            <a:r>
              <a:rPr sz="2000" spc="-15" dirty="0">
                <a:solidFill>
                  <a:srgbClr val="292934"/>
                </a:solidFill>
                <a:latin typeface="Calibri"/>
                <a:cs typeface="Calibri"/>
              </a:rPr>
              <a:t>o</a:t>
            </a:r>
            <a:r>
              <a:rPr sz="2000" spc="-40" dirty="0">
                <a:solidFill>
                  <a:srgbClr val="292934"/>
                </a:solidFill>
                <a:latin typeface="Calibri"/>
                <a:cs typeface="Calibri"/>
              </a:rPr>
              <a:t>r</a:t>
            </a:r>
            <a:r>
              <a:rPr sz="2000" spc="-10" dirty="0">
                <a:solidFill>
                  <a:srgbClr val="292934"/>
                </a:solidFill>
                <a:latin typeface="Calibri"/>
                <a:cs typeface="Calibri"/>
              </a:rPr>
              <a:t>e</a:t>
            </a:r>
            <a:r>
              <a:rPr sz="2000" spc="15" dirty="0">
                <a:solidFill>
                  <a:srgbClr val="292934"/>
                </a:solidFill>
                <a:latin typeface="Calibri"/>
                <a:cs typeface="Calibri"/>
              </a:rPr>
              <a:t> </a:t>
            </a:r>
            <a:r>
              <a:rPr sz="2000" spc="-5" dirty="0">
                <a:solidFill>
                  <a:srgbClr val="292934"/>
                </a:solidFill>
                <a:latin typeface="Calibri"/>
                <a:cs typeface="Calibri"/>
              </a:rPr>
              <a:t>l</a:t>
            </a:r>
            <a:r>
              <a:rPr sz="2000" spc="-20" dirty="0">
                <a:solidFill>
                  <a:srgbClr val="292934"/>
                </a:solidFill>
                <a:latin typeface="Calibri"/>
                <a:cs typeface="Calibri"/>
              </a:rPr>
              <a:t>ev</a:t>
            </a:r>
            <a:r>
              <a:rPr sz="2000" spc="-10" dirty="0">
                <a:solidFill>
                  <a:srgbClr val="292934"/>
                </a:solidFill>
                <a:latin typeface="Calibri"/>
                <a:cs typeface="Calibri"/>
              </a:rPr>
              <a:t>els</a:t>
            </a:r>
            <a:r>
              <a:rPr sz="2000" spc="-5" dirty="0">
                <a:solidFill>
                  <a:srgbClr val="292934"/>
                </a:solidFill>
                <a:latin typeface="Calibri"/>
                <a:cs typeface="Calibri"/>
              </a:rPr>
              <a:t> </a:t>
            </a:r>
            <a:r>
              <a:rPr sz="2000" dirty="0">
                <a:solidFill>
                  <a:srgbClr val="292934"/>
                </a:solidFill>
                <a:latin typeface="Calibri"/>
                <a:cs typeface="Calibri"/>
              </a:rPr>
              <a:t>and tu</a:t>
            </a:r>
            <a:r>
              <a:rPr sz="2000" spc="-20" dirty="0">
                <a:solidFill>
                  <a:srgbClr val="292934"/>
                </a:solidFill>
                <a:latin typeface="Calibri"/>
                <a:cs typeface="Calibri"/>
              </a:rPr>
              <a:t>t</a:t>
            </a:r>
            <a:r>
              <a:rPr sz="2000" spc="-5" dirty="0">
                <a:solidFill>
                  <a:srgbClr val="292934"/>
                </a:solidFill>
                <a:latin typeface="Calibri"/>
                <a:cs typeface="Calibri"/>
              </a:rPr>
              <a:t>or</a:t>
            </a:r>
            <a:r>
              <a:rPr sz="2000" spc="-10" dirty="0">
                <a:solidFill>
                  <a:srgbClr val="292934"/>
                </a:solidFill>
                <a:latin typeface="Calibri"/>
                <a:cs typeface="Calibri"/>
              </a:rPr>
              <a:t>i</a:t>
            </a:r>
            <a:r>
              <a:rPr sz="2000" spc="-5" dirty="0">
                <a:solidFill>
                  <a:srgbClr val="292934"/>
                </a:solidFill>
                <a:latin typeface="Calibri"/>
                <a:cs typeface="Calibri"/>
              </a:rPr>
              <a:t>n</a:t>
            </a:r>
            <a:r>
              <a:rPr sz="2000" dirty="0">
                <a:solidFill>
                  <a:srgbClr val="292934"/>
                </a:solidFill>
                <a:latin typeface="Calibri"/>
                <a:cs typeface="Calibri"/>
              </a:rPr>
              <a:t>g</a:t>
            </a:r>
            <a:r>
              <a:rPr sz="2000" spc="15" dirty="0">
                <a:solidFill>
                  <a:srgbClr val="292934"/>
                </a:solidFill>
                <a:latin typeface="Calibri"/>
                <a:cs typeface="Calibri"/>
              </a:rPr>
              <a:t> </a:t>
            </a:r>
            <a:r>
              <a:rPr sz="2000" spc="-35" dirty="0">
                <a:solidFill>
                  <a:srgbClr val="292934"/>
                </a:solidFill>
                <a:latin typeface="Calibri"/>
                <a:cs typeface="Calibri"/>
              </a:rPr>
              <a:t>f</a:t>
            </a:r>
            <a:r>
              <a:rPr sz="2000" spc="-15" dirty="0">
                <a:solidFill>
                  <a:srgbClr val="292934"/>
                </a:solidFill>
                <a:latin typeface="Calibri"/>
                <a:cs typeface="Calibri"/>
              </a:rPr>
              <a:t>o</a:t>
            </a:r>
            <a:r>
              <a:rPr sz="2000" spc="-10" dirty="0">
                <a:solidFill>
                  <a:srgbClr val="292934"/>
                </a:solidFill>
                <a:latin typeface="Calibri"/>
                <a:cs typeface="Calibri"/>
              </a:rPr>
              <a:t>r</a:t>
            </a:r>
            <a:r>
              <a:rPr sz="2000" dirty="0">
                <a:solidFill>
                  <a:srgbClr val="292934"/>
                </a:solidFill>
                <a:latin typeface="Calibri"/>
                <a:cs typeface="Calibri"/>
              </a:rPr>
              <a:t> </a:t>
            </a:r>
            <a:r>
              <a:rPr sz="2000" spc="-5" dirty="0">
                <a:solidFill>
                  <a:srgbClr val="292934"/>
                </a:solidFill>
                <a:latin typeface="Calibri"/>
                <a:cs typeface="Calibri"/>
              </a:rPr>
              <a:t>h</a:t>
            </a:r>
            <a:r>
              <a:rPr sz="2000" spc="-10" dirty="0">
                <a:solidFill>
                  <a:srgbClr val="292934"/>
                </a:solidFill>
                <a:latin typeface="Calibri"/>
                <a:cs typeface="Calibri"/>
              </a:rPr>
              <a:t>i</a:t>
            </a:r>
            <a:r>
              <a:rPr sz="2000" dirty="0">
                <a:solidFill>
                  <a:srgbClr val="292934"/>
                </a:solidFill>
                <a:latin typeface="Calibri"/>
                <a:cs typeface="Calibri"/>
              </a:rPr>
              <a:t>gh</a:t>
            </a:r>
            <a:r>
              <a:rPr sz="2000" spc="-10" dirty="0">
                <a:solidFill>
                  <a:srgbClr val="292934"/>
                </a:solidFill>
                <a:latin typeface="Calibri"/>
                <a:cs typeface="Calibri"/>
              </a:rPr>
              <a:t>er</a:t>
            </a:r>
            <a:r>
              <a:rPr sz="2000" spc="10" dirty="0">
                <a:solidFill>
                  <a:srgbClr val="292934"/>
                </a:solidFill>
                <a:latin typeface="Calibri"/>
                <a:cs typeface="Calibri"/>
              </a:rPr>
              <a:t> </a:t>
            </a:r>
            <a:r>
              <a:rPr sz="2000" spc="-5" dirty="0">
                <a:solidFill>
                  <a:srgbClr val="292934"/>
                </a:solidFill>
                <a:latin typeface="Calibri"/>
                <a:cs typeface="Calibri"/>
              </a:rPr>
              <a:t>l</a:t>
            </a:r>
            <a:r>
              <a:rPr sz="2000" spc="-20" dirty="0">
                <a:solidFill>
                  <a:srgbClr val="292934"/>
                </a:solidFill>
                <a:latin typeface="Calibri"/>
                <a:cs typeface="Calibri"/>
              </a:rPr>
              <a:t>ev</a:t>
            </a:r>
            <a:r>
              <a:rPr sz="2000" dirty="0">
                <a:solidFill>
                  <a:srgbClr val="292934"/>
                </a:solidFill>
                <a:latin typeface="Calibri"/>
                <a:cs typeface="Calibri"/>
              </a:rPr>
              <a:t>el</a:t>
            </a:r>
            <a:r>
              <a:rPr sz="2000" spc="5" dirty="0">
                <a:solidFill>
                  <a:srgbClr val="292934"/>
                </a:solidFill>
                <a:latin typeface="Calibri"/>
                <a:cs typeface="Calibri"/>
              </a:rPr>
              <a:t> </a:t>
            </a:r>
            <a:r>
              <a:rPr sz="2000" spc="-30" dirty="0">
                <a:solidFill>
                  <a:srgbClr val="292934"/>
                </a:solidFill>
                <a:latin typeface="Calibri"/>
                <a:cs typeface="Calibri"/>
              </a:rPr>
              <a:t>c</a:t>
            </a:r>
            <a:r>
              <a:rPr sz="2000" spc="-5" dirty="0">
                <a:solidFill>
                  <a:srgbClr val="292934"/>
                </a:solidFill>
                <a:latin typeface="Calibri"/>
                <a:cs typeface="Calibri"/>
              </a:rPr>
              <a:t>ou</a:t>
            </a:r>
            <a:r>
              <a:rPr sz="2000" spc="-40" dirty="0">
                <a:solidFill>
                  <a:srgbClr val="292934"/>
                </a:solidFill>
                <a:latin typeface="Calibri"/>
                <a:cs typeface="Calibri"/>
              </a:rPr>
              <a:t>r</a:t>
            </a:r>
            <a:r>
              <a:rPr sz="2000" spc="-15" dirty="0">
                <a:solidFill>
                  <a:srgbClr val="292934"/>
                </a:solidFill>
                <a:latin typeface="Calibri"/>
                <a:cs typeface="Calibri"/>
              </a:rPr>
              <a:t>s</a:t>
            </a:r>
            <a:r>
              <a:rPr sz="2000" spc="-5" dirty="0">
                <a:solidFill>
                  <a:srgbClr val="292934"/>
                </a:solidFill>
                <a:latin typeface="Calibri"/>
                <a:cs typeface="Calibri"/>
              </a:rPr>
              <a:t>e</a:t>
            </a:r>
            <a:r>
              <a:rPr sz="2000" dirty="0">
                <a:solidFill>
                  <a:srgbClr val="292934"/>
                </a:solidFill>
                <a:latin typeface="Calibri"/>
                <a:cs typeface="Calibri"/>
              </a:rPr>
              <a:t>s </a:t>
            </a:r>
            <a:r>
              <a:rPr sz="2000" spc="-15" dirty="0">
                <a:solidFill>
                  <a:srgbClr val="292934"/>
                </a:solidFill>
                <a:latin typeface="Calibri"/>
                <a:cs typeface="Calibri"/>
              </a:rPr>
              <a:t>a</a:t>
            </a:r>
            <a:r>
              <a:rPr sz="2000" spc="-10" dirty="0">
                <a:solidFill>
                  <a:srgbClr val="292934"/>
                </a:solidFill>
                <a:latin typeface="Calibri"/>
                <a:cs typeface="Calibri"/>
              </a:rPr>
              <a:t>t</a:t>
            </a:r>
            <a:r>
              <a:rPr sz="2000" dirty="0">
                <a:solidFill>
                  <a:srgbClr val="292934"/>
                </a:solidFill>
                <a:latin typeface="Calibri"/>
                <a:cs typeface="Calibri"/>
              </a:rPr>
              <a:t> </a:t>
            </a:r>
            <a:r>
              <a:rPr sz="2000" spc="-10" dirty="0">
                <a:solidFill>
                  <a:srgbClr val="292934"/>
                </a:solidFill>
                <a:latin typeface="Calibri"/>
                <a:cs typeface="Calibri"/>
              </a:rPr>
              <a:t>the</a:t>
            </a:r>
            <a:r>
              <a:rPr sz="2000" spc="-5" dirty="0">
                <a:solidFill>
                  <a:srgbClr val="292934"/>
                </a:solidFill>
                <a:latin typeface="Calibri"/>
                <a:cs typeface="Calibri"/>
              </a:rPr>
              <a:t> j</a:t>
            </a:r>
            <a:r>
              <a:rPr sz="2000" dirty="0">
                <a:solidFill>
                  <a:srgbClr val="292934"/>
                </a:solidFill>
                <a:latin typeface="Calibri"/>
                <a:cs typeface="Calibri"/>
              </a:rPr>
              <a:t>u</a:t>
            </a:r>
            <a:r>
              <a:rPr sz="2000" spc="-5" dirty="0">
                <a:solidFill>
                  <a:srgbClr val="292934"/>
                </a:solidFill>
                <a:latin typeface="Calibri"/>
                <a:cs typeface="Calibri"/>
              </a:rPr>
              <a:t>nio</a:t>
            </a:r>
            <a:r>
              <a:rPr sz="2000" dirty="0">
                <a:solidFill>
                  <a:srgbClr val="292934"/>
                </a:solidFill>
                <a:latin typeface="Calibri"/>
                <a:cs typeface="Calibri"/>
              </a:rPr>
              <a:t>r</a:t>
            </a:r>
            <a:r>
              <a:rPr sz="2000" spc="5" dirty="0">
                <a:solidFill>
                  <a:srgbClr val="292934"/>
                </a:solidFill>
                <a:latin typeface="Calibri"/>
                <a:cs typeface="Calibri"/>
              </a:rPr>
              <a:t> </a:t>
            </a:r>
            <a:r>
              <a:rPr sz="2000" dirty="0">
                <a:solidFill>
                  <a:srgbClr val="292934"/>
                </a:solidFill>
                <a:latin typeface="Calibri"/>
                <a:cs typeface="Calibri"/>
              </a:rPr>
              <a:t>and</a:t>
            </a:r>
            <a:r>
              <a:rPr sz="2000" spc="10" dirty="0">
                <a:solidFill>
                  <a:srgbClr val="292934"/>
                </a:solidFill>
                <a:latin typeface="Calibri"/>
                <a:cs typeface="Calibri"/>
              </a:rPr>
              <a:t> </a:t>
            </a:r>
            <a:r>
              <a:rPr sz="2000" spc="-15" dirty="0">
                <a:solidFill>
                  <a:srgbClr val="292934"/>
                </a:solidFill>
                <a:latin typeface="Calibri"/>
                <a:cs typeface="Calibri"/>
              </a:rPr>
              <a:t>s</a:t>
            </a:r>
            <a:r>
              <a:rPr sz="2000" spc="-5" dirty="0">
                <a:solidFill>
                  <a:srgbClr val="292934"/>
                </a:solidFill>
                <a:latin typeface="Calibri"/>
                <a:cs typeface="Calibri"/>
              </a:rPr>
              <a:t>enio</a:t>
            </a:r>
            <a:r>
              <a:rPr sz="2000" dirty="0">
                <a:solidFill>
                  <a:srgbClr val="292934"/>
                </a:solidFill>
                <a:latin typeface="Calibri"/>
                <a:cs typeface="Calibri"/>
              </a:rPr>
              <a:t>r</a:t>
            </a:r>
            <a:r>
              <a:rPr sz="2000" spc="-5" dirty="0">
                <a:solidFill>
                  <a:srgbClr val="292934"/>
                </a:solidFill>
                <a:latin typeface="Calibri"/>
                <a:cs typeface="Calibri"/>
              </a:rPr>
              <a:t> </a:t>
            </a:r>
            <a:r>
              <a:rPr sz="2000" dirty="0">
                <a:solidFill>
                  <a:srgbClr val="292934"/>
                </a:solidFill>
                <a:latin typeface="Calibri"/>
                <a:cs typeface="Calibri"/>
              </a:rPr>
              <a:t>l</a:t>
            </a:r>
            <a:r>
              <a:rPr sz="2000" spc="-15" dirty="0">
                <a:solidFill>
                  <a:srgbClr val="292934"/>
                </a:solidFill>
                <a:latin typeface="Calibri"/>
                <a:cs typeface="Calibri"/>
              </a:rPr>
              <a:t>e</a:t>
            </a:r>
            <a:r>
              <a:rPr sz="2000" spc="-20" dirty="0">
                <a:solidFill>
                  <a:srgbClr val="292934"/>
                </a:solidFill>
                <a:latin typeface="Calibri"/>
                <a:cs typeface="Calibri"/>
              </a:rPr>
              <a:t>v</a:t>
            </a:r>
            <a:r>
              <a:rPr sz="2000" dirty="0">
                <a:solidFill>
                  <a:srgbClr val="292934"/>
                </a:solidFill>
                <a:latin typeface="Calibri"/>
                <a:cs typeface="Calibri"/>
              </a:rPr>
              <a:t>els.</a:t>
            </a:r>
            <a:endParaRPr sz="2000" dirty="0">
              <a:latin typeface="Calibri"/>
              <a:cs typeface="Calibri"/>
            </a:endParaRPr>
          </a:p>
          <a:p>
            <a:pPr marL="798513" marR="5080" indent="-271463" algn="just">
              <a:lnSpc>
                <a:spcPts val="1730"/>
              </a:lnSpc>
              <a:spcBef>
                <a:spcPts val="1200"/>
              </a:spcBef>
              <a:buClr>
                <a:schemeClr val="accent6">
                  <a:lumMod val="50000"/>
                </a:schemeClr>
              </a:buClr>
              <a:buSzPct val="75000"/>
              <a:buFont typeface="Wingdings" panose="05000000000000000000" pitchFamily="2" charset="2"/>
              <a:buChar char="v"/>
              <a:tabLst>
                <a:tab pos="1030288" algn="l"/>
              </a:tabLst>
            </a:pPr>
            <a:r>
              <a:rPr sz="2000" b="1" spc="-5" dirty="0">
                <a:solidFill>
                  <a:srgbClr val="FF0000"/>
                </a:solidFill>
                <a:latin typeface="Calibri"/>
                <a:cs typeface="Calibri"/>
              </a:rPr>
              <a:t>P</a:t>
            </a:r>
            <a:r>
              <a:rPr sz="2000" b="1" spc="-30" dirty="0">
                <a:solidFill>
                  <a:srgbClr val="FF0000"/>
                </a:solidFill>
                <a:latin typeface="Calibri"/>
                <a:cs typeface="Calibri"/>
              </a:rPr>
              <a:t>r</a:t>
            </a:r>
            <a:r>
              <a:rPr sz="2000" b="1" spc="-10" dirty="0">
                <a:solidFill>
                  <a:srgbClr val="FF0000"/>
                </a:solidFill>
                <a:latin typeface="Calibri"/>
                <a:cs typeface="Calibri"/>
              </a:rPr>
              <a:t>ovid</a:t>
            </a:r>
            <a:r>
              <a:rPr sz="2000" b="1" dirty="0">
                <a:solidFill>
                  <a:srgbClr val="FF0000"/>
                </a:solidFill>
                <a:latin typeface="Calibri"/>
                <a:cs typeface="Calibri"/>
              </a:rPr>
              <a:t>e</a:t>
            </a:r>
            <a:r>
              <a:rPr sz="2000" b="1" spc="-30" dirty="0">
                <a:solidFill>
                  <a:srgbClr val="FF0000"/>
                </a:solidFill>
                <a:latin typeface="Calibri"/>
                <a:cs typeface="Calibri"/>
              </a:rPr>
              <a:t> </a:t>
            </a:r>
            <a:r>
              <a:rPr sz="2000" b="1" dirty="0">
                <a:solidFill>
                  <a:srgbClr val="FF0000"/>
                </a:solidFill>
                <a:latin typeface="Calibri"/>
                <a:cs typeface="Calibri"/>
              </a:rPr>
              <a:t>s</a:t>
            </a:r>
            <a:r>
              <a:rPr sz="2000" b="1" spc="5" dirty="0">
                <a:solidFill>
                  <a:srgbClr val="FF0000"/>
                </a:solidFill>
                <a:latin typeface="Calibri"/>
                <a:cs typeface="Calibri"/>
              </a:rPr>
              <a:t>er</a:t>
            </a:r>
            <a:r>
              <a:rPr sz="2000" b="1" spc="-5" dirty="0">
                <a:solidFill>
                  <a:srgbClr val="FF0000"/>
                </a:solidFill>
                <a:latin typeface="Calibri"/>
                <a:cs typeface="Calibri"/>
              </a:rPr>
              <a:t>vi</a:t>
            </a:r>
            <a:r>
              <a:rPr sz="2000" b="1" dirty="0">
                <a:solidFill>
                  <a:srgbClr val="FF0000"/>
                </a:solidFill>
                <a:latin typeface="Calibri"/>
                <a:cs typeface="Calibri"/>
              </a:rPr>
              <a:t>ce</a:t>
            </a:r>
            <a:r>
              <a:rPr sz="2000" b="1" spc="-10" dirty="0">
                <a:solidFill>
                  <a:srgbClr val="FF0000"/>
                </a:solidFill>
                <a:latin typeface="Calibri"/>
                <a:cs typeface="Calibri"/>
              </a:rPr>
              <a:t>s</a:t>
            </a:r>
            <a:r>
              <a:rPr sz="2000" b="1" spc="-15" dirty="0">
                <a:solidFill>
                  <a:srgbClr val="FF0000"/>
                </a:solidFill>
                <a:latin typeface="Calibri"/>
                <a:cs typeface="Calibri"/>
              </a:rPr>
              <a:t> </a:t>
            </a:r>
            <a:r>
              <a:rPr sz="2000" b="1" spc="-25" dirty="0">
                <a:solidFill>
                  <a:srgbClr val="FF0000"/>
                </a:solidFill>
                <a:latin typeface="Calibri"/>
                <a:cs typeface="Calibri"/>
              </a:rPr>
              <a:t>t</a:t>
            </a:r>
            <a:r>
              <a:rPr sz="2000" b="1" spc="-10" dirty="0">
                <a:solidFill>
                  <a:srgbClr val="FF0000"/>
                </a:solidFill>
                <a:latin typeface="Calibri"/>
                <a:cs typeface="Calibri"/>
              </a:rPr>
              <a:t>o </a:t>
            </a:r>
            <a:r>
              <a:rPr sz="2000" b="1" dirty="0">
                <a:solidFill>
                  <a:srgbClr val="FF0000"/>
                </a:solidFill>
                <a:latin typeface="Calibri"/>
                <a:cs typeface="Calibri"/>
              </a:rPr>
              <a:t>e</a:t>
            </a:r>
            <a:r>
              <a:rPr sz="2000" b="1" spc="-20" dirty="0">
                <a:solidFill>
                  <a:srgbClr val="FF0000"/>
                </a:solidFill>
                <a:latin typeface="Calibri"/>
                <a:cs typeface="Calibri"/>
              </a:rPr>
              <a:t>nh</a:t>
            </a:r>
            <a:r>
              <a:rPr sz="2000" b="1" spc="-10" dirty="0">
                <a:solidFill>
                  <a:srgbClr val="FF0000"/>
                </a:solidFill>
                <a:latin typeface="Calibri"/>
                <a:cs typeface="Calibri"/>
              </a:rPr>
              <a:t>a</a:t>
            </a:r>
            <a:r>
              <a:rPr sz="2000" b="1" spc="-20" dirty="0">
                <a:solidFill>
                  <a:srgbClr val="FF0000"/>
                </a:solidFill>
                <a:latin typeface="Calibri"/>
                <a:cs typeface="Calibri"/>
              </a:rPr>
              <a:t>n</a:t>
            </a:r>
            <a:r>
              <a:rPr sz="2000" b="1" spc="-5" dirty="0">
                <a:solidFill>
                  <a:srgbClr val="FF0000"/>
                </a:solidFill>
                <a:latin typeface="Calibri"/>
                <a:cs typeface="Calibri"/>
              </a:rPr>
              <a:t>c</a:t>
            </a:r>
            <a:r>
              <a:rPr sz="2000" b="1" dirty="0">
                <a:solidFill>
                  <a:srgbClr val="FF0000"/>
                </a:solidFill>
                <a:latin typeface="Calibri"/>
                <a:cs typeface="Calibri"/>
              </a:rPr>
              <a:t>e</a:t>
            </a:r>
            <a:r>
              <a:rPr sz="2000" b="1" spc="-40" dirty="0">
                <a:solidFill>
                  <a:srgbClr val="FF0000"/>
                </a:solidFill>
                <a:latin typeface="Calibri"/>
                <a:cs typeface="Calibri"/>
              </a:rPr>
              <a:t> </a:t>
            </a:r>
            <a:r>
              <a:rPr sz="2000" b="1" spc="-10" dirty="0">
                <a:solidFill>
                  <a:srgbClr val="FF0000"/>
                </a:solidFill>
                <a:latin typeface="Calibri"/>
                <a:cs typeface="Calibri"/>
              </a:rPr>
              <a:t>and</a:t>
            </a:r>
            <a:r>
              <a:rPr sz="2000" b="1" spc="-5" dirty="0">
                <a:solidFill>
                  <a:srgbClr val="FF0000"/>
                </a:solidFill>
                <a:latin typeface="Calibri"/>
                <a:cs typeface="Calibri"/>
              </a:rPr>
              <a:t> inc</a:t>
            </a:r>
            <a:r>
              <a:rPr sz="2000" b="1" spc="-25" dirty="0">
                <a:solidFill>
                  <a:srgbClr val="FF0000"/>
                </a:solidFill>
                <a:latin typeface="Calibri"/>
                <a:cs typeface="Calibri"/>
              </a:rPr>
              <a:t>r</a:t>
            </a:r>
            <a:r>
              <a:rPr sz="2000" b="1" dirty="0">
                <a:solidFill>
                  <a:srgbClr val="FF0000"/>
                </a:solidFill>
                <a:latin typeface="Calibri"/>
                <a:cs typeface="Calibri"/>
              </a:rPr>
              <a:t>e</a:t>
            </a:r>
            <a:r>
              <a:rPr sz="2000" b="1" spc="-10" dirty="0">
                <a:solidFill>
                  <a:srgbClr val="FF0000"/>
                </a:solidFill>
                <a:latin typeface="Calibri"/>
                <a:cs typeface="Calibri"/>
              </a:rPr>
              <a:t>ase</a:t>
            </a:r>
            <a:r>
              <a:rPr sz="2000" b="1" spc="-20" dirty="0">
                <a:solidFill>
                  <a:srgbClr val="FF0000"/>
                </a:solidFill>
                <a:latin typeface="Calibri"/>
                <a:cs typeface="Calibri"/>
              </a:rPr>
              <a:t> </a:t>
            </a:r>
            <a:r>
              <a:rPr sz="2000" b="1" spc="-35" dirty="0">
                <a:solidFill>
                  <a:srgbClr val="FF0000"/>
                </a:solidFill>
                <a:latin typeface="Calibri"/>
                <a:cs typeface="Calibri"/>
              </a:rPr>
              <a:t>s</a:t>
            </a:r>
            <a:r>
              <a:rPr sz="2000" b="1" spc="-10" dirty="0">
                <a:solidFill>
                  <a:srgbClr val="FF0000"/>
                </a:solidFill>
                <a:latin typeface="Calibri"/>
                <a:cs typeface="Calibri"/>
              </a:rPr>
              <a:t>tu</a:t>
            </a:r>
            <a:r>
              <a:rPr sz="2000" b="1" spc="-5" dirty="0">
                <a:solidFill>
                  <a:srgbClr val="FF0000"/>
                </a:solidFill>
                <a:latin typeface="Calibri"/>
                <a:cs typeface="Calibri"/>
              </a:rPr>
              <a:t>d</a:t>
            </a:r>
            <a:r>
              <a:rPr sz="2000" b="1" dirty="0">
                <a:solidFill>
                  <a:srgbClr val="FF0000"/>
                </a:solidFill>
                <a:latin typeface="Calibri"/>
                <a:cs typeface="Calibri"/>
              </a:rPr>
              <a:t>e</a:t>
            </a:r>
            <a:r>
              <a:rPr sz="2000" b="1" spc="-30" dirty="0">
                <a:solidFill>
                  <a:srgbClr val="FF0000"/>
                </a:solidFill>
                <a:latin typeface="Calibri"/>
                <a:cs typeface="Calibri"/>
              </a:rPr>
              <a:t>n</a:t>
            </a:r>
            <a:r>
              <a:rPr sz="2000" b="1" spc="-10" dirty="0">
                <a:solidFill>
                  <a:srgbClr val="FF0000"/>
                </a:solidFill>
                <a:latin typeface="Calibri"/>
                <a:cs typeface="Calibri"/>
              </a:rPr>
              <a:t>t</a:t>
            </a:r>
            <a:r>
              <a:rPr lang="en-US" sz="2000" b="1" spc="-10" dirty="0">
                <a:solidFill>
                  <a:srgbClr val="FF0000"/>
                </a:solidFill>
                <a:latin typeface="Calibri"/>
                <a:cs typeface="Calibri"/>
              </a:rPr>
              <a:t>s’</a:t>
            </a:r>
            <a:r>
              <a:rPr sz="2000" b="1" spc="-25" dirty="0">
                <a:solidFill>
                  <a:srgbClr val="FF0000"/>
                </a:solidFill>
                <a:latin typeface="Calibri"/>
                <a:cs typeface="Calibri"/>
              </a:rPr>
              <a:t> </a:t>
            </a:r>
            <a:r>
              <a:rPr sz="2000" b="1" spc="-5" dirty="0">
                <a:solidFill>
                  <a:srgbClr val="FF0000"/>
                </a:solidFill>
                <a:latin typeface="Calibri"/>
                <a:cs typeface="Calibri"/>
              </a:rPr>
              <a:t>i</a:t>
            </a:r>
            <a:r>
              <a:rPr sz="2000" b="1" spc="-30" dirty="0">
                <a:solidFill>
                  <a:srgbClr val="FF0000"/>
                </a:solidFill>
                <a:latin typeface="Calibri"/>
                <a:cs typeface="Calibri"/>
              </a:rPr>
              <a:t>n</a:t>
            </a:r>
            <a:r>
              <a:rPr sz="2000" b="1" spc="-15" dirty="0">
                <a:solidFill>
                  <a:srgbClr val="FF0000"/>
                </a:solidFill>
                <a:latin typeface="Calibri"/>
                <a:cs typeface="Calibri"/>
              </a:rPr>
              <a:t>v</a:t>
            </a:r>
            <a:r>
              <a:rPr sz="2000" b="1" spc="-10" dirty="0">
                <a:solidFill>
                  <a:srgbClr val="FF0000"/>
                </a:solidFill>
                <a:latin typeface="Calibri"/>
                <a:cs typeface="Calibri"/>
              </a:rPr>
              <a:t>o</a:t>
            </a:r>
            <a:r>
              <a:rPr sz="2000" b="1" spc="-15" dirty="0">
                <a:solidFill>
                  <a:srgbClr val="FF0000"/>
                </a:solidFill>
                <a:latin typeface="Calibri"/>
                <a:cs typeface="Calibri"/>
              </a:rPr>
              <a:t>lv</a:t>
            </a:r>
            <a:r>
              <a:rPr sz="2000" b="1" spc="-10" dirty="0">
                <a:solidFill>
                  <a:srgbClr val="FF0000"/>
                </a:solidFill>
                <a:latin typeface="Calibri"/>
                <a:cs typeface="Calibri"/>
              </a:rPr>
              <a:t>e</a:t>
            </a:r>
            <a:r>
              <a:rPr sz="2000" b="1" spc="-5" dirty="0">
                <a:solidFill>
                  <a:srgbClr val="FF0000"/>
                </a:solidFill>
                <a:latin typeface="Calibri"/>
                <a:cs typeface="Calibri"/>
              </a:rPr>
              <a:t>me</a:t>
            </a:r>
            <a:r>
              <a:rPr sz="2000" b="1" spc="-25" dirty="0">
                <a:solidFill>
                  <a:srgbClr val="FF0000"/>
                </a:solidFill>
                <a:latin typeface="Calibri"/>
                <a:cs typeface="Calibri"/>
              </a:rPr>
              <a:t>n</a:t>
            </a:r>
            <a:r>
              <a:rPr sz="2000" b="1" spc="-10" dirty="0">
                <a:solidFill>
                  <a:srgbClr val="FF0000"/>
                </a:solidFill>
                <a:latin typeface="Calibri"/>
                <a:cs typeface="Calibri"/>
              </a:rPr>
              <a:t>t</a:t>
            </a:r>
            <a:r>
              <a:rPr sz="2000" b="1" spc="-40" dirty="0">
                <a:solidFill>
                  <a:srgbClr val="FF0000"/>
                </a:solidFill>
                <a:latin typeface="Calibri"/>
                <a:cs typeface="Calibri"/>
              </a:rPr>
              <a:t> </a:t>
            </a:r>
            <a:r>
              <a:rPr sz="2000" b="1" spc="-10" dirty="0">
                <a:solidFill>
                  <a:srgbClr val="FF0000"/>
                </a:solidFill>
                <a:latin typeface="Calibri"/>
                <a:cs typeface="Calibri"/>
              </a:rPr>
              <a:t>in</a:t>
            </a:r>
            <a:r>
              <a:rPr sz="2000" b="1" spc="-5" dirty="0">
                <a:solidFill>
                  <a:srgbClr val="FF0000"/>
                </a:solidFill>
                <a:latin typeface="Calibri"/>
                <a:cs typeface="Calibri"/>
              </a:rPr>
              <a:t> </a:t>
            </a:r>
            <a:r>
              <a:rPr sz="2000" b="1" spc="-30" dirty="0">
                <a:solidFill>
                  <a:srgbClr val="FF0000"/>
                </a:solidFill>
                <a:latin typeface="Calibri"/>
                <a:cs typeface="Calibri"/>
              </a:rPr>
              <a:t>r</a:t>
            </a:r>
            <a:r>
              <a:rPr sz="2000" b="1" dirty="0">
                <a:solidFill>
                  <a:srgbClr val="FF0000"/>
                </a:solidFill>
                <a:latin typeface="Calibri"/>
                <a:cs typeface="Calibri"/>
              </a:rPr>
              <a:t>es</a:t>
            </a:r>
            <a:r>
              <a:rPr sz="2000" b="1" spc="5" dirty="0">
                <a:solidFill>
                  <a:srgbClr val="FF0000"/>
                </a:solidFill>
                <a:latin typeface="Calibri"/>
                <a:cs typeface="Calibri"/>
              </a:rPr>
              <a:t>e</a:t>
            </a:r>
            <a:r>
              <a:rPr sz="2000" b="1" dirty="0">
                <a:solidFill>
                  <a:srgbClr val="FF0000"/>
                </a:solidFill>
                <a:latin typeface="Calibri"/>
                <a:cs typeface="Calibri"/>
              </a:rPr>
              <a:t>a</a:t>
            </a:r>
            <a:r>
              <a:rPr sz="2000" b="1" spc="-30" dirty="0">
                <a:solidFill>
                  <a:srgbClr val="FF0000"/>
                </a:solidFill>
                <a:latin typeface="Calibri"/>
                <a:cs typeface="Calibri"/>
              </a:rPr>
              <a:t>r</a:t>
            </a:r>
            <a:r>
              <a:rPr sz="2000" b="1" spc="-5" dirty="0">
                <a:solidFill>
                  <a:srgbClr val="FF0000"/>
                </a:solidFill>
                <a:latin typeface="Calibri"/>
                <a:cs typeface="Calibri"/>
              </a:rPr>
              <a:t>ch</a:t>
            </a:r>
            <a:r>
              <a:rPr lang="en-US" sz="2000" b="1" spc="-5" dirty="0">
                <a:solidFill>
                  <a:srgbClr val="FF0000"/>
                </a:solidFill>
                <a:latin typeface="Calibri"/>
                <a:cs typeface="Calibri"/>
              </a:rPr>
              <a:t>  </a:t>
            </a:r>
            <a:r>
              <a:rPr sz="2000" b="1" spc="-10" dirty="0">
                <a:solidFill>
                  <a:srgbClr val="FF0000"/>
                </a:solidFill>
                <a:latin typeface="Calibri"/>
                <a:cs typeface="Calibri"/>
              </a:rPr>
              <a:t>an</a:t>
            </a:r>
            <a:r>
              <a:rPr sz="2000" b="1" spc="-5" dirty="0">
                <a:solidFill>
                  <a:srgbClr val="FF0000"/>
                </a:solidFill>
                <a:latin typeface="Calibri"/>
                <a:cs typeface="Calibri"/>
              </a:rPr>
              <a:t>d</a:t>
            </a:r>
            <a:r>
              <a:rPr sz="2000" b="1" spc="-55" dirty="0">
                <a:solidFill>
                  <a:srgbClr val="FF0000"/>
                </a:solidFill>
                <a:latin typeface="Calibri"/>
                <a:cs typeface="Calibri"/>
              </a:rPr>
              <a:t>/</a:t>
            </a:r>
            <a:r>
              <a:rPr sz="2000" b="1" dirty="0">
                <a:solidFill>
                  <a:srgbClr val="FF0000"/>
                </a:solidFill>
                <a:latin typeface="Calibri"/>
                <a:cs typeface="Calibri"/>
              </a:rPr>
              <a:t>or</a:t>
            </a:r>
            <a:r>
              <a:rPr sz="2000" b="1" spc="-25" dirty="0">
                <a:solidFill>
                  <a:srgbClr val="FF0000"/>
                </a:solidFill>
                <a:latin typeface="Calibri"/>
                <a:cs typeface="Calibri"/>
              </a:rPr>
              <a:t> </a:t>
            </a:r>
            <a:r>
              <a:rPr sz="2000" b="1" spc="-10" dirty="0">
                <a:solidFill>
                  <a:srgbClr val="FF0000"/>
                </a:solidFill>
                <a:latin typeface="Calibri"/>
                <a:cs typeface="Calibri"/>
              </a:rPr>
              <a:t>in</a:t>
            </a:r>
            <a:r>
              <a:rPr sz="2000" b="1" spc="-40" dirty="0">
                <a:solidFill>
                  <a:srgbClr val="FF0000"/>
                </a:solidFill>
                <a:latin typeface="Calibri"/>
                <a:cs typeface="Calibri"/>
              </a:rPr>
              <a:t>t</a:t>
            </a:r>
            <a:r>
              <a:rPr sz="2000" b="1" dirty="0">
                <a:solidFill>
                  <a:srgbClr val="FF0000"/>
                </a:solidFill>
                <a:latin typeface="Calibri"/>
                <a:cs typeface="Calibri"/>
              </a:rPr>
              <a:t>e</a:t>
            </a:r>
            <a:r>
              <a:rPr sz="2000" b="1" spc="-15" dirty="0">
                <a:solidFill>
                  <a:srgbClr val="FF0000"/>
                </a:solidFill>
                <a:latin typeface="Calibri"/>
                <a:cs typeface="Calibri"/>
              </a:rPr>
              <a:t>rnshi</a:t>
            </a:r>
            <a:r>
              <a:rPr sz="2000" b="1" spc="-10" dirty="0">
                <a:solidFill>
                  <a:srgbClr val="FF0000"/>
                </a:solidFill>
                <a:latin typeface="Calibri"/>
                <a:cs typeface="Calibri"/>
              </a:rPr>
              <a:t>p</a:t>
            </a:r>
            <a:r>
              <a:rPr sz="2000" b="1" spc="-30" dirty="0">
                <a:solidFill>
                  <a:srgbClr val="FF0000"/>
                </a:solidFill>
                <a:latin typeface="Calibri"/>
                <a:cs typeface="Calibri"/>
              </a:rPr>
              <a:t> </a:t>
            </a:r>
            <a:r>
              <a:rPr sz="2000" b="1" spc="-10" dirty="0">
                <a:solidFill>
                  <a:srgbClr val="FF0000"/>
                </a:solidFill>
                <a:latin typeface="Calibri"/>
                <a:cs typeface="Calibri"/>
              </a:rPr>
              <a:t>o</a:t>
            </a:r>
            <a:r>
              <a:rPr sz="2000" b="1" spc="-5" dirty="0">
                <a:solidFill>
                  <a:srgbClr val="FF0000"/>
                </a:solidFill>
                <a:latin typeface="Calibri"/>
                <a:cs typeface="Calibri"/>
              </a:rPr>
              <a:t>p</a:t>
            </a:r>
            <a:r>
              <a:rPr sz="2000" b="1" spc="-10" dirty="0">
                <a:solidFill>
                  <a:srgbClr val="FF0000"/>
                </a:solidFill>
                <a:latin typeface="Calibri"/>
                <a:cs typeface="Calibri"/>
              </a:rPr>
              <a:t>port</a:t>
            </a:r>
            <a:r>
              <a:rPr sz="2000" b="1" spc="-20" dirty="0">
                <a:solidFill>
                  <a:srgbClr val="FF0000"/>
                </a:solidFill>
                <a:latin typeface="Calibri"/>
                <a:cs typeface="Calibri"/>
              </a:rPr>
              <a:t>un</a:t>
            </a:r>
            <a:r>
              <a:rPr sz="2000" b="1" spc="-10" dirty="0">
                <a:solidFill>
                  <a:srgbClr val="FF0000"/>
                </a:solidFill>
                <a:latin typeface="Calibri"/>
                <a:cs typeface="Calibri"/>
              </a:rPr>
              <a:t>it</a:t>
            </a:r>
            <a:r>
              <a:rPr sz="2000" b="1" spc="-20" dirty="0">
                <a:solidFill>
                  <a:srgbClr val="FF0000"/>
                </a:solidFill>
                <a:latin typeface="Calibri"/>
                <a:cs typeface="Calibri"/>
              </a:rPr>
              <a:t>i</a:t>
            </a:r>
            <a:r>
              <a:rPr sz="2000" b="1" spc="-10" dirty="0">
                <a:solidFill>
                  <a:srgbClr val="FF0000"/>
                </a:solidFill>
                <a:latin typeface="Calibri"/>
                <a:cs typeface="Calibri"/>
              </a:rPr>
              <a:t>e</a:t>
            </a:r>
            <a:r>
              <a:rPr sz="2000" b="1" dirty="0">
                <a:solidFill>
                  <a:srgbClr val="FF0000"/>
                </a:solidFill>
                <a:latin typeface="Calibri"/>
                <a:cs typeface="Calibri"/>
              </a:rPr>
              <a:t>s</a:t>
            </a:r>
            <a:r>
              <a:rPr sz="2000" spc="-5" dirty="0">
                <a:solidFill>
                  <a:srgbClr val="292934"/>
                </a:solidFill>
                <a:latin typeface="Calibri"/>
                <a:cs typeface="Calibri"/>
              </a:rPr>
              <a:t>,</a:t>
            </a:r>
            <a:r>
              <a:rPr sz="2000" spc="-30" dirty="0">
                <a:solidFill>
                  <a:srgbClr val="292934"/>
                </a:solidFill>
                <a:latin typeface="Calibri"/>
                <a:cs typeface="Calibri"/>
              </a:rPr>
              <a:t> </a:t>
            </a:r>
            <a:r>
              <a:rPr sz="2000" spc="-5" dirty="0">
                <a:solidFill>
                  <a:srgbClr val="292934"/>
                </a:solidFill>
                <a:latin typeface="Calibri"/>
                <a:cs typeface="Calibri"/>
              </a:rPr>
              <a:t>inc</a:t>
            </a:r>
            <a:r>
              <a:rPr sz="2000" spc="-10" dirty="0">
                <a:solidFill>
                  <a:srgbClr val="292934"/>
                </a:solidFill>
                <a:latin typeface="Calibri"/>
                <a:cs typeface="Calibri"/>
              </a:rPr>
              <a:t>l</a:t>
            </a:r>
            <a:r>
              <a:rPr sz="2000" spc="-5" dirty="0">
                <a:solidFill>
                  <a:srgbClr val="292934"/>
                </a:solidFill>
                <a:latin typeface="Calibri"/>
                <a:cs typeface="Calibri"/>
              </a:rPr>
              <a:t>u</a:t>
            </a:r>
            <a:r>
              <a:rPr sz="2000" dirty="0">
                <a:solidFill>
                  <a:srgbClr val="292934"/>
                </a:solidFill>
                <a:latin typeface="Calibri"/>
                <a:cs typeface="Calibri"/>
              </a:rPr>
              <a:t>d</a:t>
            </a:r>
            <a:r>
              <a:rPr sz="2000" spc="-5" dirty="0">
                <a:solidFill>
                  <a:srgbClr val="292934"/>
                </a:solidFill>
                <a:latin typeface="Calibri"/>
                <a:cs typeface="Calibri"/>
              </a:rPr>
              <a:t>in</a:t>
            </a:r>
            <a:r>
              <a:rPr sz="2000" spc="25" dirty="0">
                <a:solidFill>
                  <a:srgbClr val="292934"/>
                </a:solidFill>
                <a:latin typeface="Calibri"/>
                <a:cs typeface="Calibri"/>
              </a:rPr>
              <a:t>g</a:t>
            </a:r>
            <a:r>
              <a:rPr sz="2000" spc="-5" dirty="0">
                <a:solidFill>
                  <a:srgbClr val="292934"/>
                </a:solidFill>
                <a:latin typeface="Calibri"/>
                <a:cs typeface="Calibri"/>
              </a:rPr>
              <a:t>,</a:t>
            </a:r>
            <a:r>
              <a:rPr sz="2000" spc="15" dirty="0">
                <a:solidFill>
                  <a:srgbClr val="292934"/>
                </a:solidFill>
                <a:latin typeface="Calibri"/>
                <a:cs typeface="Calibri"/>
              </a:rPr>
              <a:t> </a:t>
            </a:r>
            <a:r>
              <a:rPr sz="2000" spc="-5" dirty="0">
                <a:solidFill>
                  <a:srgbClr val="292934"/>
                </a:solidFill>
                <a:latin typeface="Calibri"/>
                <a:cs typeface="Calibri"/>
              </a:rPr>
              <a:t>b</a:t>
            </a:r>
            <a:r>
              <a:rPr sz="2000" dirty="0">
                <a:solidFill>
                  <a:srgbClr val="292934"/>
                </a:solidFill>
                <a:latin typeface="Calibri"/>
                <a:cs typeface="Calibri"/>
              </a:rPr>
              <a:t>u</a:t>
            </a:r>
            <a:r>
              <a:rPr sz="2000" spc="-10" dirty="0">
                <a:solidFill>
                  <a:srgbClr val="292934"/>
                </a:solidFill>
                <a:latin typeface="Calibri"/>
                <a:cs typeface="Calibri"/>
              </a:rPr>
              <a:t>t</a:t>
            </a:r>
            <a:r>
              <a:rPr sz="2000" spc="5" dirty="0">
                <a:solidFill>
                  <a:srgbClr val="292934"/>
                </a:solidFill>
                <a:latin typeface="Calibri"/>
                <a:cs typeface="Calibri"/>
              </a:rPr>
              <a:t> </a:t>
            </a:r>
            <a:r>
              <a:rPr sz="2000" spc="-5" dirty="0">
                <a:solidFill>
                  <a:srgbClr val="292934"/>
                </a:solidFill>
                <a:latin typeface="Calibri"/>
                <a:cs typeface="Calibri"/>
              </a:rPr>
              <a:t>no</a:t>
            </a:r>
            <a:r>
              <a:rPr sz="2000" dirty="0">
                <a:solidFill>
                  <a:srgbClr val="292934"/>
                </a:solidFill>
                <a:latin typeface="Calibri"/>
                <a:cs typeface="Calibri"/>
              </a:rPr>
              <a:t>t</a:t>
            </a:r>
            <a:r>
              <a:rPr sz="2000" spc="10" dirty="0">
                <a:solidFill>
                  <a:srgbClr val="292934"/>
                </a:solidFill>
                <a:latin typeface="Calibri"/>
                <a:cs typeface="Calibri"/>
              </a:rPr>
              <a:t> </a:t>
            </a:r>
            <a:r>
              <a:rPr sz="2000" spc="-5" dirty="0">
                <a:solidFill>
                  <a:srgbClr val="292934"/>
                </a:solidFill>
                <a:latin typeface="Calibri"/>
                <a:cs typeface="Calibri"/>
              </a:rPr>
              <a:t>li</a:t>
            </a:r>
            <a:r>
              <a:rPr sz="2000" dirty="0">
                <a:solidFill>
                  <a:srgbClr val="292934"/>
                </a:solidFill>
                <a:latin typeface="Calibri"/>
                <a:cs typeface="Calibri"/>
              </a:rPr>
              <a:t>mi</a:t>
            </a:r>
            <a:r>
              <a:rPr sz="2000" spc="-30" dirty="0">
                <a:solidFill>
                  <a:srgbClr val="292934"/>
                </a:solidFill>
                <a:latin typeface="Calibri"/>
                <a:cs typeface="Calibri"/>
              </a:rPr>
              <a:t>t</a:t>
            </a:r>
            <a:r>
              <a:rPr sz="2000" spc="-10" dirty="0">
                <a:solidFill>
                  <a:srgbClr val="292934"/>
                </a:solidFill>
                <a:latin typeface="Calibri"/>
                <a:cs typeface="Calibri"/>
              </a:rPr>
              <a:t>ed</a:t>
            </a:r>
            <a:r>
              <a:rPr sz="2000" spc="25" dirty="0">
                <a:solidFill>
                  <a:srgbClr val="292934"/>
                </a:solidFill>
                <a:latin typeface="Calibri"/>
                <a:cs typeface="Calibri"/>
              </a:rPr>
              <a:t> </a:t>
            </a:r>
            <a:r>
              <a:rPr sz="2000" spc="-25" dirty="0">
                <a:solidFill>
                  <a:srgbClr val="292934"/>
                </a:solidFill>
                <a:latin typeface="Calibri"/>
                <a:cs typeface="Calibri"/>
              </a:rPr>
              <a:t>t</a:t>
            </a:r>
            <a:r>
              <a:rPr sz="2000" spc="-40" dirty="0">
                <a:solidFill>
                  <a:srgbClr val="292934"/>
                </a:solidFill>
                <a:latin typeface="Calibri"/>
                <a:cs typeface="Calibri"/>
              </a:rPr>
              <a:t>o</a:t>
            </a:r>
            <a:r>
              <a:rPr sz="2000" spc="-5" dirty="0">
                <a:solidFill>
                  <a:srgbClr val="292934"/>
                </a:solidFill>
                <a:latin typeface="Calibri"/>
                <a:cs typeface="Calibri"/>
              </a:rPr>
              <a:t>, </a:t>
            </a:r>
            <a:r>
              <a:rPr sz="2000" dirty="0">
                <a:solidFill>
                  <a:srgbClr val="292934"/>
                </a:solidFill>
                <a:latin typeface="Calibri"/>
                <a:cs typeface="Calibri"/>
              </a:rPr>
              <a:t>a</a:t>
            </a:r>
            <a:r>
              <a:rPr sz="2000" spc="10" dirty="0">
                <a:solidFill>
                  <a:srgbClr val="292934"/>
                </a:solidFill>
                <a:latin typeface="Calibri"/>
                <a:cs typeface="Calibri"/>
              </a:rPr>
              <a:t> </a:t>
            </a:r>
            <a:r>
              <a:rPr sz="2000" spc="-5" dirty="0">
                <a:solidFill>
                  <a:srgbClr val="292934"/>
                </a:solidFill>
                <a:latin typeface="Calibri"/>
                <a:cs typeface="Calibri"/>
              </a:rPr>
              <a:t>C</a:t>
            </a:r>
            <a:r>
              <a:rPr sz="2000" spc="-10" dirty="0">
                <a:solidFill>
                  <a:srgbClr val="292934"/>
                </a:solidFill>
                <a:latin typeface="Calibri"/>
                <a:cs typeface="Calibri"/>
              </a:rPr>
              <a:t>S</a:t>
            </a:r>
            <a:r>
              <a:rPr sz="2000" spc="-5" dirty="0">
                <a:solidFill>
                  <a:srgbClr val="292934"/>
                </a:solidFill>
                <a:latin typeface="Calibri"/>
                <a:cs typeface="Calibri"/>
              </a:rPr>
              <a:t>TEP </a:t>
            </a:r>
            <a:r>
              <a:rPr lang="en-US" sz="2000" spc="-5" dirty="0">
                <a:solidFill>
                  <a:srgbClr val="292934"/>
                </a:solidFill>
                <a:latin typeface="Calibri"/>
                <a:cs typeface="Calibri"/>
              </a:rPr>
              <a:t> </a:t>
            </a:r>
            <a:r>
              <a:rPr sz="2000" spc="-20" dirty="0">
                <a:solidFill>
                  <a:srgbClr val="292934"/>
                </a:solidFill>
                <a:latin typeface="Calibri"/>
                <a:cs typeface="Calibri"/>
              </a:rPr>
              <a:t>c</a:t>
            </a:r>
            <a:r>
              <a:rPr sz="2000" spc="-5" dirty="0">
                <a:solidFill>
                  <a:srgbClr val="292934"/>
                </a:solidFill>
                <a:latin typeface="Calibri"/>
                <a:cs typeface="Calibri"/>
              </a:rPr>
              <a:t>oo</a:t>
            </a:r>
            <a:r>
              <a:rPr sz="2000" spc="-35" dirty="0">
                <a:solidFill>
                  <a:srgbClr val="292934"/>
                </a:solidFill>
                <a:latin typeface="Calibri"/>
                <a:cs typeface="Calibri"/>
              </a:rPr>
              <a:t>r</a:t>
            </a:r>
            <a:r>
              <a:rPr sz="2000" spc="-5" dirty="0">
                <a:solidFill>
                  <a:srgbClr val="292934"/>
                </a:solidFill>
                <a:latin typeface="Calibri"/>
                <a:cs typeface="Calibri"/>
              </a:rPr>
              <a:t>din</a:t>
            </a:r>
            <a:r>
              <a:rPr sz="2000" spc="-15" dirty="0">
                <a:solidFill>
                  <a:srgbClr val="292934"/>
                </a:solidFill>
                <a:latin typeface="Calibri"/>
                <a:cs typeface="Calibri"/>
              </a:rPr>
              <a:t>a</a:t>
            </a:r>
            <a:r>
              <a:rPr sz="2000" spc="-30" dirty="0">
                <a:solidFill>
                  <a:srgbClr val="292934"/>
                </a:solidFill>
                <a:latin typeface="Calibri"/>
                <a:cs typeface="Calibri"/>
              </a:rPr>
              <a:t>t</a:t>
            </a:r>
            <a:r>
              <a:rPr sz="2000" dirty="0">
                <a:solidFill>
                  <a:srgbClr val="292934"/>
                </a:solidFill>
                <a:latin typeface="Calibri"/>
                <a:cs typeface="Calibri"/>
              </a:rPr>
              <a:t>ed</a:t>
            </a:r>
            <a:r>
              <a:rPr sz="2000" spc="25" dirty="0">
                <a:solidFill>
                  <a:srgbClr val="292934"/>
                </a:solidFill>
                <a:latin typeface="Calibri"/>
                <a:cs typeface="Calibri"/>
              </a:rPr>
              <a:t> </a:t>
            </a:r>
            <a:r>
              <a:rPr sz="2000" spc="-30" dirty="0">
                <a:solidFill>
                  <a:srgbClr val="292934"/>
                </a:solidFill>
                <a:latin typeface="Calibri"/>
                <a:cs typeface="Calibri"/>
              </a:rPr>
              <a:t>r</a:t>
            </a:r>
            <a:r>
              <a:rPr sz="2000" dirty="0">
                <a:solidFill>
                  <a:srgbClr val="292934"/>
                </a:solidFill>
                <a:latin typeface="Calibri"/>
                <a:cs typeface="Calibri"/>
              </a:rPr>
              <a:t>esea</a:t>
            </a:r>
            <a:r>
              <a:rPr sz="2000" spc="-30" dirty="0">
                <a:solidFill>
                  <a:srgbClr val="292934"/>
                </a:solidFill>
                <a:latin typeface="Calibri"/>
                <a:cs typeface="Calibri"/>
              </a:rPr>
              <a:t>r</a:t>
            </a:r>
            <a:r>
              <a:rPr sz="2000" spc="-10" dirty="0">
                <a:solidFill>
                  <a:srgbClr val="292934"/>
                </a:solidFill>
                <a:latin typeface="Calibri"/>
                <a:cs typeface="Calibri"/>
              </a:rPr>
              <a:t>c</a:t>
            </a:r>
            <a:r>
              <a:rPr sz="2000" spc="-5" dirty="0">
                <a:solidFill>
                  <a:srgbClr val="292934"/>
                </a:solidFill>
                <a:latin typeface="Calibri"/>
                <a:cs typeface="Calibri"/>
              </a:rPr>
              <a:t>h/i</a:t>
            </a:r>
            <a:r>
              <a:rPr sz="2000" spc="-15" dirty="0">
                <a:solidFill>
                  <a:srgbClr val="292934"/>
                </a:solidFill>
                <a:latin typeface="Calibri"/>
                <a:cs typeface="Calibri"/>
              </a:rPr>
              <a:t>n</a:t>
            </a:r>
            <a:r>
              <a:rPr sz="2000" spc="-30" dirty="0">
                <a:solidFill>
                  <a:srgbClr val="292934"/>
                </a:solidFill>
                <a:latin typeface="Calibri"/>
                <a:cs typeface="Calibri"/>
              </a:rPr>
              <a:t>t</a:t>
            </a:r>
            <a:r>
              <a:rPr sz="2000" dirty="0">
                <a:solidFill>
                  <a:srgbClr val="292934"/>
                </a:solidFill>
                <a:latin typeface="Calibri"/>
                <a:cs typeface="Calibri"/>
              </a:rPr>
              <a:t>ernship </a:t>
            </a:r>
            <a:r>
              <a:rPr sz="2000" spc="-25" dirty="0">
                <a:solidFill>
                  <a:srgbClr val="292934"/>
                </a:solidFill>
                <a:latin typeface="Calibri"/>
                <a:cs typeface="Calibri"/>
              </a:rPr>
              <a:t>e</a:t>
            </a:r>
            <a:r>
              <a:rPr sz="2000" spc="-5" dirty="0">
                <a:solidFill>
                  <a:srgbClr val="292934"/>
                </a:solidFill>
                <a:latin typeface="Calibri"/>
                <a:cs typeface="Calibri"/>
              </a:rPr>
              <a:t>xperi</a:t>
            </a:r>
            <a:r>
              <a:rPr sz="2000" dirty="0">
                <a:solidFill>
                  <a:srgbClr val="292934"/>
                </a:solidFill>
                <a:latin typeface="Calibri"/>
                <a:cs typeface="Calibri"/>
              </a:rPr>
              <a:t>ence</a:t>
            </a:r>
            <a:r>
              <a:rPr sz="2000" spc="5" dirty="0">
                <a:solidFill>
                  <a:srgbClr val="292934"/>
                </a:solidFill>
                <a:latin typeface="Calibri"/>
                <a:cs typeface="Calibri"/>
              </a:rPr>
              <a:t> </a:t>
            </a:r>
            <a:r>
              <a:rPr sz="2000" spc="-35" dirty="0">
                <a:solidFill>
                  <a:srgbClr val="292934"/>
                </a:solidFill>
                <a:latin typeface="Calibri"/>
                <a:cs typeface="Calibri"/>
              </a:rPr>
              <a:t>f</a:t>
            </a:r>
            <a:r>
              <a:rPr sz="2000" spc="-5" dirty="0">
                <a:solidFill>
                  <a:srgbClr val="292934"/>
                </a:solidFill>
                <a:latin typeface="Calibri"/>
                <a:cs typeface="Calibri"/>
              </a:rPr>
              <a:t>o</a:t>
            </a:r>
            <a:r>
              <a:rPr sz="2000" dirty="0">
                <a:solidFill>
                  <a:srgbClr val="292934"/>
                </a:solidFill>
                <a:latin typeface="Calibri"/>
                <a:cs typeface="Calibri"/>
              </a:rPr>
              <a:t>r each</a:t>
            </a:r>
            <a:r>
              <a:rPr sz="2000" spc="5" dirty="0">
                <a:solidFill>
                  <a:srgbClr val="292934"/>
                </a:solidFill>
                <a:latin typeface="Calibri"/>
                <a:cs typeface="Calibri"/>
              </a:rPr>
              <a:t> </a:t>
            </a:r>
            <a:r>
              <a:rPr sz="2000" spc="-25" dirty="0">
                <a:solidFill>
                  <a:srgbClr val="292934"/>
                </a:solidFill>
                <a:latin typeface="Calibri"/>
                <a:cs typeface="Calibri"/>
              </a:rPr>
              <a:t>s</a:t>
            </a:r>
            <a:r>
              <a:rPr sz="2000" dirty="0">
                <a:solidFill>
                  <a:srgbClr val="292934"/>
                </a:solidFill>
                <a:latin typeface="Calibri"/>
                <a:cs typeface="Calibri"/>
              </a:rPr>
              <a:t>tude</a:t>
            </a:r>
            <a:r>
              <a:rPr sz="2000" spc="-15" dirty="0">
                <a:solidFill>
                  <a:srgbClr val="292934"/>
                </a:solidFill>
                <a:latin typeface="Calibri"/>
                <a:cs typeface="Calibri"/>
              </a:rPr>
              <a:t>n</a:t>
            </a:r>
            <a:r>
              <a:rPr sz="2000" dirty="0">
                <a:solidFill>
                  <a:srgbClr val="292934"/>
                </a:solidFill>
                <a:latin typeface="Calibri"/>
                <a:cs typeface="Calibri"/>
              </a:rPr>
              <a:t>t </a:t>
            </a:r>
            <a:r>
              <a:rPr sz="2000" spc="-5" dirty="0">
                <a:solidFill>
                  <a:srgbClr val="292934"/>
                </a:solidFill>
                <a:latin typeface="Calibri"/>
                <a:cs typeface="Calibri"/>
              </a:rPr>
              <a:t>p</a:t>
            </a:r>
            <a:r>
              <a:rPr sz="2000" spc="-10" dirty="0">
                <a:solidFill>
                  <a:srgbClr val="292934"/>
                </a:solidFill>
                <a:latin typeface="Calibri"/>
                <a:cs typeface="Calibri"/>
              </a:rPr>
              <a:t>ri</a:t>
            </a:r>
            <a:r>
              <a:rPr sz="2000" spc="-5" dirty="0">
                <a:solidFill>
                  <a:srgbClr val="292934"/>
                </a:solidFill>
                <a:latin typeface="Calibri"/>
                <a:cs typeface="Calibri"/>
              </a:rPr>
              <a:t>o</a:t>
            </a:r>
            <a:r>
              <a:rPr sz="2000" dirty="0">
                <a:solidFill>
                  <a:srgbClr val="292934"/>
                </a:solidFill>
                <a:latin typeface="Calibri"/>
                <a:cs typeface="Calibri"/>
              </a:rPr>
              <a:t>r </a:t>
            </a:r>
            <a:r>
              <a:rPr sz="2000" spc="-20" dirty="0">
                <a:solidFill>
                  <a:srgbClr val="292934"/>
                </a:solidFill>
                <a:latin typeface="Calibri"/>
                <a:cs typeface="Calibri"/>
              </a:rPr>
              <a:t>t</a:t>
            </a:r>
            <a:r>
              <a:rPr sz="2000" dirty="0">
                <a:solidFill>
                  <a:srgbClr val="292934"/>
                </a:solidFill>
                <a:latin typeface="Calibri"/>
                <a:cs typeface="Calibri"/>
              </a:rPr>
              <a:t>o</a:t>
            </a:r>
            <a:r>
              <a:rPr sz="2000" spc="20" dirty="0">
                <a:solidFill>
                  <a:srgbClr val="292934"/>
                </a:solidFill>
                <a:latin typeface="Calibri"/>
                <a:cs typeface="Calibri"/>
              </a:rPr>
              <a:t> </a:t>
            </a:r>
            <a:r>
              <a:rPr sz="2000" dirty="0">
                <a:solidFill>
                  <a:srgbClr val="292934"/>
                </a:solidFill>
                <a:latin typeface="Calibri"/>
                <a:cs typeface="Calibri"/>
              </a:rPr>
              <a:t>g</a:t>
            </a:r>
            <a:r>
              <a:rPr sz="2000" spc="-40" dirty="0">
                <a:solidFill>
                  <a:srgbClr val="292934"/>
                </a:solidFill>
                <a:latin typeface="Calibri"/>
                <a:cs typeface="Calibri"/>
              </a:rPr>
              <a:t>r</a:t>
            </a:r>
            <a:r>
              <a:rPr sz="2000" dirty="0">
                <a:solidFill>
                  <a:srgbClr val="292934"/>
                </a:solidFill>
                <a:latin typeface="Calibri"/>
                <a:cs typeface="Calibri"/>
              </a:rPr>
              <a:t>adu</a:t>
            </a:r>
            <a:r>
              <a:rPr sz="2000" spc="-10" dirty="0">
                <a:solidFill>
                  <a:srgbClr val="292934"/>
                </a:solidFill>
                <a:latin typeface="Calibri"/>
                <a:cs typeface="Calibri"/>
              </a:rPr>
              <a:t>a</a:t>
            </a:r>
            <a:r>
              <a:rPr sz="2000" dirty="0">
                <a:solidFill>
                  <a:srgbClr val="292934"/>
                </a:solidFill>
                <a:latin typeface="Calibri"/>
                <a:cs typeface="Calibri"/>
              </a:rPr>
              <a:t>t</a:t>
            </a:r>
            <a:r>
              <a:rPr sz="2000" spc="-10" dirty="0">
                <a:solidFill>
                  <a:srgbClr val="292934"/>
                </a:solidFill>
                <a:latin typeface="Calibri"/>
                <a:cs typeface="Calibri"/>
              </a:rPr>
              <a:t>i</a:t>
            </a:r>
            <a:r>
              <a:rPr sz="2000" spc="-5" dirty="0">
                <a:solidFill>
                  <a:srgbClr val="292934"/>
                </a:solidFill>
                <a:latin typeface="Calibri"/>
                <a:cs typeface="Calibri"/>
              </a:rPr>
              <a:t>on</a:t>
            </a:r>
            <a:r>
              <a:rPr lang="en-US" sz="2000" spc="-5" dirty="0">
                <a:solidFill>
                  <a:srgbClr val="292934"/>
                </a:solidFill>
                <a:latin typeface="Calibri"/>
                <a:cs typeface="Calibri"/>
              </a:rPr>
              <a:t> culminating in either a research project or written summary of internship</a:t>
            </a:r>
            <a:r>
              <a:rPr sz="2000" spc="-5" dirty="0">
                <a:solidFill>
                  <a:srgbClr val="292934"/>
                </a:solidFill>
                <a:latin typeface="Calibri"/>
                <a:cs typeface="Calibri"/>
              </a:rPr>
              <a:t>.</a:t>
            </a:r>
            <a:endParaRPr lang="en-US" sz="2000" spc="-5" dirty="0">
              <a:solidFill>
                <a:srgbClr val="292934"/>
              </a:solidFill>
              <a:latin typeface="Calibri"/>
              <a:cs typeface="Calibri"/>
            </a:endParaRPr>
          </a:p>
          <a:p>
            <a:pPr marL="798513" marR="5080" indent="-271463" algn="just">
              <a:lnSpc>
                <a:spcPts val="1730"/>
              </a:lnSpc>
              <a:spcBef>
                <a:spcPts val="1200"/>
              </a:spcBef>
              <a:buClr>
                <a:schemeClr val="accent6">
                  <a:lumMod val="50000"/>
                </a:schemeClr>
              </a:buClr>
              <a:buSzPct val="75000"/>
              <a:buFont typeface="Wingdings" panose="05000000000000000000" pitchFamily="2" charset="2"/>
              <a:buChar char="v"/>
              <a:tabLst>
                <a:tab pos="1030288" algn="l"/>
              </a:tabLst>
            </a:pPr>
            <a:r>
              <a:rPr lang="en-US" sz="2000" b="1" spc="-5" dirty="0">
                <a:solidFill>
                  <a:srgbClr val="FF0000"/>
                </a:solidFill>
                <a:latin typeface="Calibri"/>
                <a:cs typeface="Calibri"/>
              </a:rPr>
              <a:t>P</a:t>
            </a:r>
            <a:r>
              <a:rPr lang="en-US" sz="2000" b="1" spc="-30" dirty="0">
                <a:solidFill>
                  <a:srgbClr val="FF0000"/>
                </a:solidFill>
                <a:latin typeface="Calibri"/>
                <a:cs typeface="Calibri"/>
              </a:rPr>
              <a:t>r</a:t>
            </a:r>
            <a:r>
              <a:rPr lang="en-US" sz="2000" b="1" spc="-10" dirty="0">
                <a:solidFill>
                  <a:srgbClr val="FF0000"/>
                </a:solidFill>
                <a:latin typeface="Calibri"/>
                <a:cs typeface="Calibri"/>
              </a:rPr>
              <a:t>ovid</a:t>
            </a:r>
            <a:r>
              <a:rPr lang="en-US" sz="2000" b="1" dirty="0">
                <a:solidFill>
                  <a:srgbClr val="FF0000"/>
                </a:solidFill>
                <a:latin typeface="Calibri"/>
                <a:cs typeface="Calibri"/>
              </a:rPr>
              <a:t>e</a:t>
            </a:r>
            <a:r>
              <a:rPr lang="en-US" sz="2000" b="1" spc="-30" dirty="0">
                <a:solidFill>
                  <a:srgbClr val="FF0000"/>
                </a:solidFill>
                <a:latin typeface="Calibri"/>
                <a:cs typeface="Calibri"/>
              </a:rPr>
              <a:t> </a:t>
            </a:r>
            <a:r>
              <a:rPr lang="en-US" sz="2000" b="1" spc="-35" dirty="0">
                <a:solidFill>
                  <a:srgbClr val="FF0000"/>
                </a:solidFill>
                <a:latin typeface="Calibri"/>
                <a:cs typeface="Calibri"/>
              </a:rPr>
              <a:t>s</a:t>
            </a:r>
            <a:r>
              <a:rPr lang="en-US" sz="2000" b="1" spc="-10" dirty="0">
                <a:solidFill>
                  <a:srgbClr val="FF0000"/>
                </a:solidFill>
                <a:latin typeface="Calibri"/>
                <a:cs typeface="Calibri"/>
              </a:rPr>
              <a:t>tu</a:t>
            </a:r>
            <a:r>
              <a:rPr lang="en-US" sz="2000" b="1" spc="-5" dirty="0">
                <a:solidFill>
                  <a:srgbClr val="FF0000"/>
                </a:solidFill>
                <a:latin typeface="Calibri"/>
                <a:cs typeface="Calibri"/>
              </a:rPr>
              <a:t>d</a:t>
            </a:r>
            <a:r>
              <a:rPr lang="en-US" sz="2000" b="1" dirty="0">
                <a:solidFill>
                  <a:srgbClr val="FF0000"/>
                </a:solidFill>
                <a:latin typeface="Calibri"/>
                <a:cs typeface="Calibri"/>
              </a:rPr>
              <a:t>e</a:t>
            </a:r>
            <a:r>
              <a:rPr lang="en-US" sz="2000" b="1" spc="-30" dirty="0">
                <a:solidFill>
                  <a:srgbClr val="FF0000"/>
                </a:solidFill>
                <a:latin typeface="Calibri"/>
                <a:cs typeface="Calibri"/>
              </a:rPr>
              <a:t>n</a:t>
            </a:r>
            <a:r>
              <a:rPr lang="en-US" sz="2000" b="1" spc="-10" dirty="0">
                <a:solidFill>
                  <a:srgbClr val="FF0000"/>
                </a:solidFill>
                <a:latin typeface="Calibri"/>
                <a:cs typeface="Calibri"/>
              </a:rPr>
              <a:t>t</a:t>
            </a:r>
            <a:r>
              <a:rPr lang="en-US" sz="2000" b="1" spc="-25" dirty="0">
                <a:solidFill>
                  <a:srgbClr val="FF0000"/>
                </a:solidFill>
                <a:latin typeface="Calibri"/>
                <a:cs typeface="Calibri"/>
              </a:rPr>
              <a:t> </a:t>
            </a:r>
            <a:r>
              <a:rPr lang="en-US" sz="2000" b="1" spc="-10" dirty="0">
                <a:solidFill>
                  <a:srgbClr val="FF0000"/>
                </a:solidFill>
                <a:latin typeface="Calibri"/>
                <a:cs typeface="Calibri"/>
              </a:rPr>
              <a:t>p</a:t>
            </a:r>
            <a:r>
              <a:rPr lang="en-US" sz="2000" b="1" spc="-30" dirty="0">
                <a:solidFill>
                  <a:srgbClr val="FF0000"/>
                </a:solidFill>
                <a:latin typeface="Calibri"/>
                <a:cs typeface="Calibri"/>
              </a:rPr>
              <a:t>r</a:t>
            </a:r>
            <a:r>
              <a:rPr lang="en-US" sz="2000" b="1" dirty="0">
                <a:solidFill>
                  <a:srgbClr val="FF0000"/>
                </a:solidFill>
                <a:latin typeface="Calibri"/>
                <a:cs typeface="Calibri"/>
              </a:rPr>
              <a:t>o</a:t>
            </a:r>
            <a:r>
              <a:rPr lang="en-US" sz="2000" b="1" spc="-40" dirty="0">
                <a:solidFill>
                  <a:srgbClr val="FF0000"/>
                </a:solidFill>
                <a:latin typeface="Calibri"/>
                <a:cs typeface="Calibri"/>
              </a:rPr>
              <a:t>f</a:t>
            </a:r>
            <a:r>
              <a:rPr lang="en-US" sz="2000" b="1" dirty="0">
                <a:solidFill>
                  <a:srgbClr val="FF0000"/>
                </a:solidFill>
                <a:latin typeface="Calibri"/>
                <a:cs typeface="Calibri"/>
              </a:rPr>
              <a:t>e</a:t>
            </a:r>
            <a:r>
              <a:rPr lang="en-US" sz="2000" b="1" spc="-10" dirty="0">
                <a:solidFill>
                  <a:srgbClr val="FF0000"/>
                </a:solidFill>
                <a:latin typeface="Calibri"/>
                <a:cs typeface="Calibri"/>
              </a:rPr>
              <a:t>ssio</a:t>
            </a:r>
            <a:r>
              <a:rPr lang="en-US" sz="2000" b="1" spc="-20" dirty="0">
                <a:solidFill>
                  <a:srgbClr val="FF0000"/>
                </a:solidFill>
                <a:latin typeface="Calibri"/>
                <a:cs typeface="Calibri"/>
              </a:rPr>
              <a:t>n</a:t>
            </a:r>
            <a:r>
              <a:rPr lang="en-US" sz="2000" b="1" spc="-10" dirty="0">
                <a:solidFill>
                  <a:srgbClr val="FF0000"/>
                </a:solidFill>
                <a:latin typeface="Calibri"/>
                <a:cs typeface="Calibri"/>
              </a:rPr>
              <a:t>al</a:t>
            </a:r>
            <a:r>
              <a:rPr lang="en-US" sz="2000" b="1" spc="-35" dirty="0">
                <a:solidFill>
                  <a:srgbClr val="FF0000"/>
                </a:solidFill>
                <a:latin typeface="Calibri"/>
                <a:cs typeface="Calibri"/>
              </a:rPr>
              <a:t> </a:t>
            </a:r>
            <a:r>
              <a:rPr lang="en-US" sz="2000" b="1" spc="-10" dirty="0">
                <a:solidFill>
                  <a:srgbClr val="FF0000"/>
                </a:solidFill>
                <a:latin typeface="Calibri"/>
                <a:cs typeface="Calibri"/>
              </a:rPr>
              <a:t>de</a:t>
            </a:r>
            <a:r>
              <a:rPr lang="en-US" sz="2000" b="1" spc="-15" dirty="0">
                <a:solidFill>
                  <a:srgbClr val="FF0000"/>
                </a:solidFill>
                <a:latin typeface="Calibri"/>
                <a:cs typeface="Calibri"/>
              </a:rPr>
              <a:t>v</a:t>
            </a:r>
            <a:r>
              <a:rPr lang="en-US" sz="2000" b="1" dirty="0">
                <a:solidFill>
                  <a:srgbClr val="FF0000"/>
                </a:solidFill>
                <a:latin typeface="Calibri"/>
                <a:cs typeface="Calibri"/>
              </a:rPr>
              <a:t>e</a:t>
            </a:r>
            <a:r>
              <a:rPr lang="en-US" sz="2000" b="1" spc="-15" dirty="0">
                <a:solidFill>
                  <a:srgbClr val="FF0000"/>
                </a:solidFill>
                <a:latin typeface="Calibri"/>
                <a:cs typeface="Calibri"/>
              </a:rPr>
              <a:t>l</a:t>
            </a:r>
            <a:r>
              <a:rPr lang="en-US" sz="2000" b="1" dirty="0">
                <a:solidFill>
                  <a:srgbClr val="FF0000"/>
                </a:solidFill>
                <a:latin typeface="Calibri"/>
                <a:cs typeface="Calibri"/>
              </a:rPr>
              <a:t>opm</a:t>
            </a:r>
            <a:r>
              <a:rPr lang="en-US" sz="2000" b="1" spc="-10" dirty="0">
                <a:solidFill>
                  <a:srgbClr val="FF0000"/>
                </a:solidFill>
                <a:latin typeface="Calibri"/>
                <a:cs typeface="Calibri"/>
              </a:rPr>
              <a:t>e</a:t>
            </a:r>
            <a:r>
              <a:rPr lang="en-US" sz="2000" b="1" spc="-30" dirty="0">
                <a:solidFill>
                  <a:srgbClr val="FF0000"/>
                </a:solidFill>
                <a:latin typeface="Calibri"/>
                <a:cs typeface="Calibri"/>
              </a:rPr>
              <a:t>n</a:t>
            </a:r>
            <a:r>
              <a:rPr lang="en-US" sz="2000" b="1" spc="-10" dirty="0">
                <a:solidFill>
                  <a:srgbClr val="FF0000"/>
                </a:solidFill>
                <a:latin typeface="Calibri"/>
                <a:cs typeface="Calibri"/>
              </a:rPr>
              <a:t>t</a:t>
            </a:r>
            <a:r>
              <a:rPr lang="en-US" sz="2000" b="1" spc="-40" dirty="0">
                <a:solidFill>
                  <a:srgbClr val="FF0000"/>
                </a:solidFill>
                <a:latin typeface="Calibri"/>
                <a:cs typeface="Calibri"/>
              </a:rPr>
              <a:t> </a:t>
            </a:r>
            <a:r>
              <a:rPr lang="en-US" sz="2000" b="1" spc="-10" dirty="0">
                <a:solidFill>
                  <a:srgbClr val="FF0000"/>
                </a:solidFill>
                <a:latin typeface="Calibri"/>
                <a:cs typeface="Calibri"/>
              </a:rPr>
              <a:t>o</a:t>
            </a:r>
            <a:r>
              <a:rPr lang="en-US" sz="2000" b="1" spc="-5" dirty="0">
                <a:solidFill>
                  <a:srgbClr val="FF0000"/>
                </a:solidFill>
                <a:latin typeface="Calibri"/>
                <a:cs typeface="Calibri"/>
              </a:rPr>
              <a:t>p</a:t>
            </a:r>
            <a:r>
              <a:rPr lang="en-US" sz="2000" b="1" spc="-10" dirty="0">
                <a:solidFill>
                  <a:srgbClr val="FF0000"/>
                </a:solidFill>
                <a:latin typeface="Calibri"/>
                <a:cs typeface="Calibri"/>
              </a:rPr>
              <a:t>port</a:t>
            </a:r>
            <a:r>
              <a:rPr lang="en-US" sz="2000" b="1" spc="-20" dirty="0">
                <a:solidFill>
                  <a:srgbClr val="FF0000"/>
                </a:solidFill>
                <a:latin typeface="Calibri"/>
                <a:cs typeface="Calibri"/>
              </a:rPr>
              <a:t>un</a:t>
            </a:r>
            <a:r>
              <a:rPr lang="en-US" sz="2000" b="1" spc="-10" dirty="0">
                <a:solidFill>
                  <a:srgbClr val="FF0000"/>
                </a:solidFill>
                <a:latin typeface="Calibri"/>
                <a:cs typeface="Calibri"/>
              </a:rPr>
              <a:t>it</a:t>
            </a:r>
            <a:r>
              <a:rPr lang="en-US" sz="2000" b="1" spc="-20" dirty="0">
                <a:solidFill>
                  <a:srgbClr val="FF0000"/>
                </a:solidFill>
                <a:latin typeface="Calibri"/>
                <a:cs typeface="Calibri"/>
              </a:rPr>
              <a:t>i</a:t>
            </a:r>
            <a:r>
              <a:rPr lang="en-US" sz="2000" b="1" spc="-10" dirty="0">
                <a:solidFill>
                  <a:srgbClr val="FF0000"/>
                </a:solidFill>
                <a:latin typeface="Calibri"/>
                <a:cs typeface="Calibri"/>
              </a:rPr>
              <a:t>e</a:t>
            </a:r>
            <a:r>
              <a:rPr lang="en-US" sz="2000" b="1" spc="15" dirty="0">
                <a:solidFill>
                  <a:srgbClr val="FF0000"/>
                </a:solidFill>
                <a:latin typeface="Calibri"/>
                <a:cs typeface="Calibri"/>
              </a:rPr>
              <a:t>s</a:t>
            </a:r>
            <a:r>
              <a:rPr lang="en-US" sz="2000" spc="-5" dirty="0">
                <a:solidFill>
                  <a:srgbClr val="292934"/>
                </a:solidFill>
                <a:latin typeface="Calibri"/>
                <a:cs typeface="Calibri"/>
              </a:rPr>
              <a:t>:</a:t>
            </a:r>
            <a:r>
              <a:rPr lang="en-US" sz="2000" spc="-25" dirty="0">
                <a:solidFill>
                  <a:srgbClr val="292934"/>
                </a:solidFill>
                <a:latin typeface="Calibri"/>
                <a:cs typeface="Calibri"/>
              </a:rPr>
              <a:t> </a:t>
            </a:r>
            <a:r>
              <a:rPr lang="en-US" sz="2000" spc="-30" dirty="0">
                <a:solidFill>
                  <a:srgbClr val="292934"/>
                </a:solidFill>
                <a:latin typeface="Calibri"/>
                <a:cs typeface="Calibri"/>
              </a:rPr>
              <a:t>w</a:t>
            </a:r>
            <a:r>
              <a:rPr lang="en-US" sz="2000" spc="-15" dirty="0">
                <a:solidFill>
                  <a:srgbClr val="292934"/>
                </a:solidFill>
                <a:latin typeface="Calibri"/>
                <a:cs typeface="Calibri"/>
              </a:rPr>
              <a:t>or</a:t>
            </a:r>
            <a:r>
              <a:rPr lang="en-US" sz="2000" spc="-30" dirty="0">
                <a:solidFill>
                  <a:srgbClr val="292934"/>
                </a:solidFill>
                <a:latin typeface="Calibri"/>
                <a:cs typeface="Calibri"/>
              </a:rPr>
              <a:t>k</a:t>
            </a:r>
            <a:r>
              <a:rPr lang="en-US" sz="2000" spc="-5" dirty="0">
                <a:solidFill>
                  <a:srgbClr val="292934"/>
                </a:solidFill>
                <a:latin typeface="Calibri"/>
                <a:cs typeface="Calibri"/>
              </a:rPr>
              <a:t>s</a:t>
            </a:r>
            <a:r>
              <a:rPr lang="en-US" sz="2000" dirty="0">
                <a:solidFill>
                  <a:srgbClr val="292934"/>
                </a:solidFill>
                <a:latin typeface="Calibri"/>
                <a:cs typeface="Calibri"/>
              </a:rPr>
              <a:t>h</a:t>
            </a:r>
            <a:r>
              <a:rPr lang="en-US" sz="2000" spc="-5" dirty="0">
                <a:solidFill>
                  <a:srgbClr val="292934"/>
                </a:solidFill>
                <a:latin typeface="Calibri"/>
                <a:cs typeface="Calibri"/>
              </a:rPr>
              <a:t>o</a:t>
            </a:r>
            <a:r>
              <a:rPr lang="en-US" sz="2000" spc="-10" dirty="0">
                <a:solidFill>
                  <a:srgbClr val="292934"/>
                </a:solidFill>
                <a:latin typeface="Calibri"/>
                <a:cs typeface="Calibri"/>
              </a:rPr>
              <a:t>p</a:t>
            </a:r>
            <a:r>
              <a:rPr lang="en-US" sz="2000" spc="-15" dirty="0">
                <a:solidFill>
                  <a:srgbClr val="292934"/>
                </a:solidFill>
                <a:latin typeface="Calibri"/>
                <a:cs typeface="Calibri"/>
              </a:rPr>
              <a:t>s</a:t>
            </a:r>
            <a:r>
              <a:rPr lang="en-US" sz="2000" spc="-5" dirty="0">
                <a:solidFill>
                  <a:srgbClr val="292934"/>
                </a:solidFill>
                <a:latin typeface="Calibri"/>
                <a:cs typeface="Calibri"/>
              </a:rPr>
              <a:t>,</a:t>
            </a:r>
            <a:r>
              <a:rPr lang="en-US" sz="2000" dirty="0">
                <a:solidFill>
                  <a:srgbClr val="292934"/>
                </a:solidFill>
                <a:latin typeface="Calibri"/>
                <a:cs typeface="Calibri"/>
              </a:rPr>
              <a:t> </a:t>
            </a:r>
            <a:r>
              <a:rPr lang="en-US" sz="2000" spc="-5" dirty="0">
                <a:solidFill>
                  <a:srgbClr val="292934"/>
                </a:solidFill>
                <a:latin typeface="Calibri"/>
                <a:cs typeface="Calibri"/>
              </a:rPr>
              <a:t>po</a:t>
            </a:r>
            <a:r>
              <a:rPr lang="en-US" sz="2000" spc="-20" dirty="0">
                <a:solidFill>
                  <a:srgbClr val="292934"/>
                </a:solidFill>
                <a:latin typeface="Calibri"/>
                <a:cs typeface="Calibri"/>
              </a:rPr>
              <a:t>s</a:t>
            </a:r>
            <a:r>
              <a:rPr lang="en-US" sz="2000" spc="-40" dirty="0">
                <a:solidFill>
                  <a:srgbClr val="292934"/>
                </a:solidFill>
                <a:latin typeface="Calibri"/>
                <a:cs typeface="Calibri"/>
              </a:rPr>
              <a:t>t</a:t>
            </a:r>
            <a:r>
              <a:rPr lang="en-US" sz="2000" spc="-10" dirty="0">
                <a:solidFill>
                  <a:srgbClr val="292934"/>
                </a:solidFill>
                <a:latin typeface="Calibri"/>
                <a:cs typeface="Calibri"/>
              </a:rPr>
              <a:t>er</a:t>
            </a:r>
            <a:r>
              <a:rPr lang="en-US" sz="2000" spc="-5" dirty="0">
                <a:solidFill>
                  <a:srgbClr val="292934"/>
                </a:solidFill>
                <a:latin typeface="Calibri"/>
                <a:cs typeface="Calibri"/>
              </a:rPr>
              <a:t> p</a:t>
            </a:r>
            <a:r>
              <a:rPr lang="en-US" sz="2000" spc="-25" dirty="0">
                <a:solidFill>
                  <a:srgbClr val="292934"/>
                </a:solidFill>
                <a:latin typeface="Calibri"/>
                <a:cs typeface="Calibri"/>
              </a:rPr>
              <a:t>r</a:t>
            </a:r>
            <a:r>
              <a:rPr lang="en-US" sz="2000" spc="-10" dirty="0">
                <a:solidFill>
                  <a:srgbClr val="292934"/>
                </a:solidFill>
                <a:latin typeface="Calibri"/>
                <a:cs typeface="Calibri"/>
              </a:rPr>
              <a:t>e</a:t>
            </a:r>
            <a:r>
              <a:rPr lang="en-US" sz="2000" spc="-5" dirty="0">
                <a:solidFill>
                  <a:srgbClr val="292934"/>
                </a:solidFill>
                <a:latin typeface="Calibri"/>
                <a:cs typeface="Calibri"/>
              </a:rPr>
              <a:t>s</a:t>
            </a:r>
            <a:r>
              <a:rPr lang="en-US" sz="2000" spc="-10" dirty="0">
                <a:solidFill>
                  <a:srgbClr val="292934"/>
                </a:solidFill>
                <a:latin typeface="Calibri"/>
                <a:cs typeface="Calibri"/>
              </a:rPr>
              <a:t>e</a:t>
            </a:r>
            <a:r>
              <a:rPr lang="en-US" sz="2000" spc="-20" dirty="0">
                <a:solidFill>
                  <a:srgbClr val="292934"/>
                </a:solidFill>
                <a:latin typeface="Calibri"/>
                <a:cs typeface="Calibri"/>
              </a:rPr>
              <a:t>n</a:t>
            </a:r>
            <a:r>
              <a:rPr lang="en-US" sz="2000" spc="-40" dirty="0">
                <a:solidFill>
                  <a:srgbClr val="292934"/>
                </a:solidFill>
                <a:latin typeface="Calibri"/>
                <a:cs typeface="Calibri"/>
              </a:rPr>
              <a:t>t</a:t>
            </a:r>
            <a:r>
              <a:rPr lang="en-US" sz="2000" spc="-15" dirty="0">
                <a:solidFill>
                  <a:srgbClr val="292934"/>
                </a:solidFill>
                <a:latin typeface="Calibri"/>
                <a:cs typeface="Calibri"/>
              </a:rPr>
              <a:t>a</a:t>
            </a:r>
            <a:r>
              <a:rPr lang="en-US" sz="2000" dirty="0">
                <a:solidFill>
                  <a:srgbClr val="292934"/>
                </a:solidFill>
                <a:latin typeface="Calibri"/>
                <a:cs typeface="Calibri"/>
              </a:rPr>
              <a:t>t</a:t>
            </a:r>
            <a:r>
              <a:rPr lang="en-US" sz="2000" spc="-10" dirty="0">
                <a:solidFill>
                  <a:srgbClr val="292934"/>
                </a:solidFill>
                <a:latin typeface="Calibri"/>
                <a:cs typeface="Calibri"/>
              </a:rPr>
              <a:t>i</a:t>
            </a:r>
            <a:r>
              <a:rPr lang="en-US" sz="2000" spc="-5" dirty="0">
                <a:solidFill>
                  <a:srgbClr val="292934"/>
                </a:solidFill>
                <a:latin typeface="Calibri"/>
                <a:cs typeface="Calibri"/>
              </a:rPr>
              <a:t>on</a:t>
            </a:r>
            <a:r>
              <a:rPr lang="en-US" sz="2000" spc="5" dirty="0">
                <a:solidFill>
                  <a:srgbClr val="292934"/>
                </a:solidFill>
                <a:latin typeface="Calibri"/>
                <a:cs typeface="Calibri"/>
              </a:rPr>
              <a:t>s</a:t>
            </a:r>
            <a:r>
              <a:rPr lang="en-US" sz="2000" spc="-5" dirty="0">
                <a:solidFill>
                  <a:srgbClr val="292934"/>
                </a:solidFill>
                <a:latin typeface="Calibri"/>
                <a:cs typeface="Calibri"/>
              </a:rPr>
              <a:t>, representation of or in p</a:t>
            </a:r>
            <a:r>
              <a:rPr lang="en-US" sz="2000" dirty="0">
                <a:solidFill>
                  <a:srgbClr val="292934"/>
                </a:solidFill>
                <a:latin typeface="Calibri"/>
                <a:cs typeface="Calibri"/>
              </a:rPr>
              <a:t>u</a:t>
            </a:r>
            <a:r>
              <a:rPr lang="en-US" sz="2000" spc="-5" dirty="0">
                <a:solidFill>
                  <a:srgbClr val="292934"/>
                </a:solidFill>
                <a:latin typeface="Calibri"/>
                <a:cs typeface="Calibri"/>
              </a:rPr>
              <a:t>bl</a:t>
            </a:r>
            <a:r>
              <a:rPr lang="en-US" sz="2000" spc="-10" dirty="0">
                <a:solidFill>
                  <a:srgbClr val="292934"/>
                </a:solidFill>
                <a:latin typeface="Calibri"/>
                <a:cs typeface="Calibri"/>
              </a:rPr>
              <a:t>i</a:t>
            </a:r>
            <a:r>
              <a:rPr lang="en-US" sz="2000" spc="-30" dirty="0">
                <a:solidFill>
                  <a:srgbClr val="292934"/>
                </a:solidFill>
                <a:latin typeface="Calibri"/>
                <a:cs typeface="Calibri"/>
              </a:rPr>
              <a:t>c</a:t>
            </a:r>
            <a:r>
              <a:rPr lang="en-US" sz="2000" spc="-15" dirty="0">
                <a:solidFill>
                  <a:srgbClr val="292934"/>
                </a:solidFill>
                <a:latin typeface="Calibri"/>
                <a:cs typeface="Calibri"/>
              </a:rPr>
              <a:t>a</a:t>
            </a:r>
            <a:r>
              <a:rPr lang="en-US" sz="2000" dirty="0">
                <a:solidFill>
                  <a:srgbClr val="292934"/>
                </a:solidFill>
                <a:latin typeface="Calibri"/>
                <a:cs typeface="Calibri"/>
              </a:rPr>
              <a:t>t</a:t>
            </a:r>
            <a:r>
              <a:rPr lang="en-US" sz="2000" spc="-10" dirty="0">
                <a:solidFill>
                  <a:srgbClr val="292934"/>
                </a:solidFill>
                <a:latin typeface="Calibri"/>
                <a:cs typeface="Calibri"/>
              </a:rPr>
              <a:t>i</a:t>
            </a:r>
            <a:r>
              <a:rPr lang="en-US" sz="2000" spc="-5" dirty="0">
                <a:solidFill>
                  <a:srgbClr val="292934"/>
                </a:solidFill>
                <a:latin typeface="Calibri"/>
                <a:cs typeface="Calibri"/>
              </a:rPr>
              <a:t>on</a:t>
            </a:r>
            <a:r>
              <a:rPr lang="en-US" sz="2000" dirty="0">
                <a:solidFill>
                  <a:srgbClr val="292934"/>
                </a:solidFill>
                <a:latin typeface="Calibri"/>
                <a:cs typeface="Calibri"/>
              </a:rPr>
              <a:t>s</a:t>
            </a:r>
            <a:r>
              <a:rPr lang="en-US" sz="2000" spc="15" dirty="0">
                <a:solidFill>
                  <a:srgbClr val="292934"/>
                </a:solidFill>
                <a:latin typeface="Calibri"/>
                <a:cs typeface="Calibri"/>
              </a:rPr>
              <a:t> </a:t>
            </a:r>
            <a:r>
              <a:rPr lang="en-US" sz="2000" spc="-5" dirty="0">
                <a:solidFill>
                  <a:srgbClr val="292934"/>
                </a:solidFill>
                <a:latin typeface="Calibri"/>
                <a:cs typeface="Calibri"/>
              </a:rPr>
              <a:t>i</a:t>
            </a:r>
            <a:r>
              <a:rPr lang="en-US" sz="2000" dirty="0">
                <a:solidFill>
                  <a:srgbClr val="292934"/>
                </a:solidFill>
                <a:latin typeface="Calibri"/>
                <a:cs typeface="Calibri"/>
              </a:rPr>
              <a:t>n</a:t>
            </a:r>
            <a:r>
              <a:rPr lang="en-US" sz="2000" spc="10" dirty="0">
                <a:solidFill>
                  <a:srgbClr val="292934"/>
                </a:solidFill>
                <a:latin typeface="Calibri"/>
                <a:cs typeface="Calibri"/>
              </a:rPr>
              <a:t> </a:t>
            </a:r>
            <a:r>
              <a:rPr lang="en-US" sz="2000" spc="-5" dirty="0">
                <a:solidFill>
                  <a:srgbClr val="292934"/>
                </a:solidFill>
                <a:latin typeface="Calibri"/>
                <a:cs typeface="Calibri"/>
              </a:rPr>
              <a:t>p</a:t>
            </a:r>
            <a:r>
              <a:rPr lang="en-US" sz="2000" spc="-25" dirty="0">
                <a:solidFill>
                  <a:srgbClr val="292934"/>
                </a:solidFill>
                <a:latin typeface="Calibri"/>
                <a:cs typeface="Calibri"/>
              </a:rPr>
              <a:t>r</a:t>
            </a:r>
            <a:r>
              <a:rPr lang="en-US" sz="2000" spc="-5" dirty="0">
                <a:solidFill>
                  <a:srgbClr val="292934"/>
                </a:solidFill>
                <a:latin typeface="Calibri"/>
                <a:cs typeface="Calibri"/>
              </a:rPr>
              <a:t>o</a:t>
            </a:r>
            <a:r>
              <a:rPr lang="en-US" sz="2000" spc="-50" dirty="0">
                <a:solidFill>
                  <a:srgbClr val="292934"/>
                </a:solidFill>
                <a:latin typeface="Calibri"/>
                <a:cs typeface="Calibri"/>
              </a:rPr>
              <a:t>f</a:t>
            </a:r>
            <a:r>
              <a:rPr lang="en-US" sz="2000" spc="-10" dirty="0">
                <a:solidFill>
                  <a:srgbClr val="292934"/>
                </a:solidFill>
                <a:latin typeface="Calibri"/>
                <a:cs typeface="Calibri"/>
              </a:rPr>
              <a:t>e</a:t>
            </a:r>
            <a:r>
              <a:rPr lang="en-US" sz="2000" spc="-5" dirty="0">
                <a:solidFill>
                  <a:srgbClr val="292934"/>
                </a:solidFill>
                <a:latin typeface="Calibri"/>
                <a:cs typeface="Calibri"/>
              </a:rPr>
              <a:t>ssional/</a:t>
            </a:r>
            <a:r>
              <a:rPr lang="en-US" sz="2000" spc="-30" dirty="0">
                <a:solidFill>
                  <a:srgbClr val="292934"/>
                </a:solidFill>
                <a:latin typeface="Calibri"/>
                <a:cs typeface="Calibri"/>
              </a:rPr>
              <a:t>r</a:t>
            </a:r>
            <a:r>
              <a:rPr lang="en-US" sz="2000" spc="-10" dirty="0">
                <a:solidFill>
                  <a:srgbClr val="292934"/>
                </a:solidFill>
                <a:latin typeface="Calibri"/>
                <a:cs typeface="Calibri"/>
              </a:rPr>
              <a:t>e</a:t>
            </a:r>
            <a:r>
              <a:rPr lang="en-US" sz="2000" spc="-5" dirty="0">
                <a:solidFill>
                  <a:srgbClr val="292934"/>
                </a:solidFill>
                <a:latin typeface="Calibri"/>
                <a:cs typeface="Calibri"/>
              </a:rPr>
              <a:t>s</a:t>
            </a:r>
            <a:r>
              <a:rPr lang="en-US" sz="2000" spc="-10" dirty="0">
                <a:solidFill>
                  <a:srgbClr val="292934"/>
                </a:solidFill>
                <a:latin typeface="Calibri"/>
                <a:cs typeface="Calibri"/>
              </a:rPr>
              <a:t>ea</a:t>
            </a:r>
            <a:r>
              <a:rPr lang="en-US" sz="2000" spc="-40" dirty="0">
                <a:solidFill>
                  <a:srgbClr val="292934"/>
                </a:solidFill>
                <a:latin typeface="Calibri"/>
                <a:cs typeface="Calibri"/>
              </a:rPr>
              <a:t>r</a:t>
            </a:r>
            <a:r>
              <a:rPr lang="en-US" sz="2000" spc="-20" dirty="0">
                <a:solidFill>
                  <a:srgbClr val="292934"/>
                </a:solidFill>
                <a:latin typeface="Calibri"/>
                <a:cs typeface="Calibri"/>
              </a:rPr>
              <a:t>c</a:t>
            </a:r>
            <a:r>
              <a:rPr lang="en-US" sz="2000" dirty="0">
                <a:solidFill>
                  <a:srgbClr val="292934"/>
                </a:solidFill>
                <a:latin typeface="Calibri"/>
                <a:cs typeface="Calibri"/>
              </a:rPr>
              <a:t>h</a:t>
            </a:r>
            <a:r>
              <a:rPr lang="en-US" sz="2000" spc="10" dirty="0">
                <a:solidFill>
                  <a:srgbClr val="292934"/>
                </a:solidFill>
                <a:latin typeface="Calibri"/>
                <a:cs typeface="Calibri"/>
              </a:rPr>
              <a:t> </a:t>
            </a:r>
            <a:r>
              <a:rPr lang="en-US" sz="2000" dirty="0">
                <a:solidFill>
                  <a:srgbClr val="292934"/>
                </a:solidFill>
                <a:latin typeface="Calibri"/>
                <a:cs typeface="Calibri"/>
              </a:rPr>
              <a:t>th</a:t>
            </a:r>
            <a:r>
              <a:rPr lang="en-US" sz="2000" spc="-15" dirty="0">
                <a:solidFill>
                  <a:srgbClr val="292934"/>
                </a:solidFill>
                <a:latin typeface="Calibri"/>
                <a:cs typeface="Calibri"/>
              </a:rPr>
              <a:t>a</a:t>
            </a:r>
            <a:r>
              <a:rPr lang="en-US" sz="2000" spc="-10" dirty="0">
                <a:solidFill>
                  <a:srgbClr val="292934"/>
                </a:solidFill>
                <a:latin typeface="Calibri"/>
                <a:cs typeface="Calibri"/>
              </a:rPr>
              <a:t>t</a:t>
            </a:r>
            <a:r>
              <a:rPr lang="en-US" sz="2000" dirty="0">
                <a:solidFill>
                  <a:srgbClr val="292934"/>
                </a:solidFill>
                <a:latin typeface="Calibri"/>
                <a:cs typeface="Calibri"/>
              </a:rPr>
              <a:t> </a:t>
            </a:r>
            <a:r>
              <a:rPr lang="en-US" sz="2000" spc="-5" dirty="0">
                <a:solidFill>
                  <a:srgbClr val="292934"/>
                </a:solidFill>
                <a:latin typeface="Calibri"/>
                <a:cs typeface="Calibri"/>
              </a:rPr>
              <a:t>p</a:t>
            </a:r>
            <a:r>
              <a:rPr lang="en-US" sz="2000" spc="-30" dirty="0">
                <a:solidFill>
                  <a:srgbClr val="292934"/>
                </a:solidFill>
                <a:latin typeface="Calibri"/>
                <a:cs typeface="Calibri"/>
              </a:rPr>
              <a:t>r</a:t>
            </a:r>
            <a:r>
              <a:rPr lang="en-US" sz="2000" spc="-5" dirty="0">
                <a:solidFill>
                  <a:srgbClr val="292934"/>
                </a:solidFill>
                <a:latin typeface="Calibri"/>
                <a:cs typeface="Calibri"/>
              </a:rPr>
              <a:t>omo</a:t>
            </a:r>
            <a:r>
              <a:rPr lang="en-US" sz="2000" spc="-30" dirty="0">
                <a:solidFill>
                  <a:srgbClr val="292934"/>
                </a:solidFill>
                <a:latin typeface="Calibri"/>
                <a:cs typeface="Calibri"/>
              </a:rPr>
              <a:t>t</a:t>
            </a:r>
            <a:r>
              <a:rPr lang="en-US" sz="2000" spc="-10" dirty="0">
                <a:solidFill>
                  <a:srgbClr val="292934"/>
                </a:solidFill>
                <a:latin typeface="Calibri"/>
                <a:cs typeface="Calibri"/>
              </a:rPr>
              <a:t>e</a:t>
            </a:r>
            <a:r>
              <a:rPr lang="en-US" sz="2000" dirty="0">
                <a:solidFill>
                  <a:srgbClr val="292934"/>
                </a:solidFill>
                <a:latin typeface="Calibri"/>
                <a:cs typeface="Calibri"/>
              </a:rPr>
              <a:t> </a:t>
            </a:r>
            <a:r>
              <a:rPr lang="en-US" sz="2000" spc="5" dirty="0">
                <a:solidFill>
                  <a:srgbClr val="292934"/>
                </a:solidFill>
                <a:latin typeface="Calibri"/>
                <a:cs typeface="Calibri"/>
              </a:rPr>
              <a:t>a</a:t>
            </a:r>
            <a:r>
              <a:rPr lang="en-US" sz="2000" spc="-20" dirty="0">
                <a:solidFill>
                  <a:srgbClr val="292934"/>
                </a:solidFill>
                <a:latin typeface="Calibri"/>
                <a:cs typeface="Calibri"/>
              </a:rPr>
              <a:t>cc</a:t>
            </a:r>
            <a:r>
              <a:rPr lang="en-US" sz="2000" spc="-10" dirty="0">
                <a:solidFill>
                  <a:srgbClr val="292934"/>
                </a:solidFill>
                <a:latin typeface="Calibri"/>
                <a:cs typeface="Calibri"/>
              </a:rPr>
              <a:t>e</a:t>
            </a:r>
            <a:r>
              <a:rPr lang="en-US" sz="2000" spc="-5" dirty="0">
                <a:solidFill>
                  <a:srgbClr val="292934"/>
                </a:solidFill>
                <a:latin typeface="Calibri"/>
                <a:cs typeface="Calibri"/>
              </a:rPr>
              <a:t>s</a:t>
            </a:r>
            <a:r>
              <a:rPr lang="en-US" sz="2000" dirty="0">
                <a:solidFill>
                  <a:srgbClr val="292934"/>
                </a:solidFill>
                <a:latin typeface="Calibri"/>
                <a:cs typeface="Calibri"/>
              </a:rPr>
              <a:t>s </a:t>
            </a:r>
            <a:r>
              <a:rPr lang="en-US" sz="2000" spc="-25" dirty="0">
                <a:solidFill>
                  <a:srgbClr val="292934"/>
                </a:solidFill>
                <a:latin typeface="Calibri"/>
                <a:cs typeface="Calibri"/>
              </a:rPr>
              <a:t>t</a:t>
            </a:r>
            <a:r>
              <a:rPr lang="en-US" sz="2000" dirty="0">
                <a:solidFill>
                  <a:srgbClr val="292934"/>
                </a:solidFill>
                <a:latin typeface="Calibri"/>
                <a:cs typeface="Calibri"/>
              </a:rPr>
              <a:t>o </a:t>
            </a:r>
            <a:r>
              <a:rPr lang="en-US" sz="2000" spc="-30" dirty="0">
                <a:solidFill>
                  <a:srgbClr val="292934"/>
                </a:solidFill>
                <a:latin typeface="Calibri"/>
                <a:cs typeface="Calibri"/>
              </a:rPr>
              <a:t>c</a:t>
            </a:r>
            <a:r>
              <a:rPr lang="en-US" sz="2000" spc="-10" dirty="0">
                <a:solidFill>
                  <a:srgbClr val="292934"/>
                </a:solidFill>
                <a:latin typeface="Calibri"/>
                <a:cs typeface="Calibri"/>
              </a:rPr>
              <a:t>a</a:t>
            </a:r>
            <a:r>
              <a:rPr lang="en-US" sz="2000" spc="-40" dirty="0">
                <a:solidFill>
                  <a:srgbClr val="292934"/>
                </a:solidFill>
                <a:latin typeface="Calibri"/>
                <a:cs typeface="Calibri"/>
              </a:rPr>
              <a:t>r</a:t>
            </a:r>
            <a:r>
              <a:rPr lang="en-US" sz="2000" spc="-10" dirty="0">
                <a:solidFill>
                  <a:srgbClr val="292934"/>
                </a:solidFill>
                <a:latin typeface="Calibri"/>
                <a:cs typeface="Calibri"/>
              </a:rPr>
              <a:t>e</a:t>
            </a:r>
            <a:r>
              <a:rPr lang="en-US" sz="2000" spc="-5" dirty="0">
                <a:solidFill>
                  <a:srgbClr val="292934"/>
                </a:solidFill>
                <a:latin typeface="Calibri"/>
                <a:cs typeface="Calibri"/>
              </a:rPr>
              <a:t>e</a:t>
            </a:r>
            <a:r>
              <a:rPr lang="en-US" sz="2000" spc="-50" dirty="0">
                <a:solidFill>
                  <a:srgbClr val="292934"/>
                </a:solidFill>
                <a:latin typeface="Calibri"/>
                <a:cs typeface="Calibri"/>
              </a:rPr>
              <a:t>r</a:t>
            </a:r>
            <a:r>
              <a:rPr lang="en-US" sz="2000" dirty="0">
                <a:solidFill>
                  <a:srgbClr val="292934"/>
                </a:solidFill>
                <a:latin typeface="Calibri"/>
                <a:cs typeface="Calibri"/>
              </a:rPr>
              <a:t>s </a:t>
            </a:r>
            <a:r>
              <a:rPr lang="en-US" sz="2000" spc="-5" dirty="0">
                <a:solidFill>
                  <a:srgbClr val="292934"/>
                </a:solidFill>
                <a:latin typeface="Calibri"/>
                <a:cs typeface="Calibri"/>
              </a:rPr>
              <a:t>i</a:t>
            </a:r>
            <a:r>
              <a:rPr lang="en-US" sz="2000" dirty="0">
                <a:solidFill>
                  <a:srgbClr val="292934"/>
                </a:solidFill>
                <a:latin typeface="Calibri"/>
                <a:cs typeface="Calibri"/>
              </a:rPr>
              <a:t>n</a:t>
            </a:r>
            <a:r>
              <a:rPr lang="en-US" sz="2000" spc="10" dirty="0">
                <a:solidFill>
                  <a:srgbClr val="292934"/>
                </a:solidFill>
                <a:latin typeface="Calibri"/>
                <a:cs typeface="Calibri"/>
              </a:rPr>
              <a:t> </a:t>
            </a:r>
            <a:r>
              <a:rPr lang="en-US" sz="2000" spc="-15" dirty="0">
                <a:solidFill>
                  <a:srgbClr val="292934"/>
                </a:solidFill>
                <a:latin typeface="Calibri"/>
                <a:cs typeface="Calibri"/>
              </a:rPr>
              <a:t>m</a:t>
            </a:r>
            <a:r>
              <a:rPr lang="en-US" sz="2000" spc="-20" dirty="0">
                <a:solidFill>
                  <a:srgbClr val="292934"/>
                </a:solidFill>
                <a:latin typeface="Calibri"/>
                <a:cs typeface="Calibri"/>
              </a:rPr>
              <a:t>a</a:t>
            </a:r>
            <a:r>
              <a:rPr lang="en-US" sz="2000" spc="-10" dirty="0">
                <a:solidFill>
                  <a:srgbClr val="292934"/>
                </a:solidFill>
                <a:latin typeface="Calibri"/>
                <a:cs typeface="Calibri"/>
              </a:rPr>
              <a:t>th,</a:t>
            </a:r>
            <a:r>
              <a:rPr lang="en-US" sz="2000" spc="5" dirty="0">
                <a:solidFill>
                  <a:srgbClr val="292934"/>
                </a:solidFill>
                <a:latin typeface="Calibri"/>
                <a:cs typeface="Calibri"/>
              </a:rPr>
              <a:t> </a:t>
            </a:r>
            <a:r>
              <a:rPr lang="en-US" sz="2000" spc="-5" dirty="0">
                <a:solidFill>
                  <a:srgbClr val="292934"/>
                </a:solidFill>
                <a:latin typeface="Calibri"/>
                <a:cs typeface="Calibri"/>
              </a:rPr>
              <a:t>sc</a:t>
            </a:r>
            <a:r>
              <a:rPr lang="en-US" sz="2000" spc="-10" dirty="0">
                <a:solidFill>
                  <a:srgbClr val="292934"/>
                </a:solidFill>
                <a:latin typeface="Calibri"/>
                <a:cs typeface="Calibri"/>
              </a:rPr>
              <a:t>ien</a:t>
            </a:r>
            <a:r>
              <a:rPr lang="en-US" sz="2000" spc="-20" dirty="0">
                <a:solidFill>
                  <a:srgbClr val="292934"/>
                </a:solidFill>
                <a:latin typeface="Calibri"/>
                <a:cs typeface="Calibri"/>
              </a:rPr>
              <a:t>c</a:t>
            </a:r>
            <a:r>
              <a:rPr lang="en-US" sz="2000" spc="-10" dirty="0">
                <a:solidFill>
                  <a:srgbClr val="292934"/>
                </a:solidFill>
                <a:latin typeface="Calibri"/>
                <a:cs typeface="Calibri"/>
              </a:rPr>
              <a:t>e,</a:t>
            </a:r>
            <a:r>
              <a:rPr lang="en-US" sz="2000" spc="20" dirty="0">
                <a:solidFill>
                  <a:srgbClr val="292934"/>
                </a:solidFill>
                <a:latin typeface="Calibri"/>
                <a:cs typeface="Calibri"/>
              </a:rPr>
              <a:t> </a:t>
            </a:r>
            <a:r>
              <a:rPr lang="en-US" sz="2000" spc="-40" dirty="0">
                <a:solidFill>
                  <a:srgbClr val="292934"/>
                </a:solidFill>
                <a:latin typeface="Calibri"/>
                <a:cs typeface="Calibri"/>
              </a:rPr>
              <a:t>t</a:t>
            </a:r>
            <a:r>
              <a:rPr lang="en-US" sz="2000" dirty="0">
                <a:solidFill>
                  <a:srgbClr val="292934"/>
                </a:solidFill>
                <a:latin typeface="Calibri"/>
                <a:cs typeface="Calibri"/>
              </a:rPr>
              <a:t>echnolog</a:t>
            </a:r>
            <a:r>
              <a:rPr lang="en-US" sz="2000" spc="-150" dirty="0">
                <a:solidFill>
                  <a:srgbClr val="292934"/>
                </a:solidFill>
                <a:latin typeface="Calibri"/>
                <a:cs typeface="Calibri"/>
              </a:rPr>
              <a:t>y</a:t>
            </a:r>
            <a:r>
              <a:rPr lang="en-US" sz="2000" spc="-5" dirty="0">
                <a:solidFill>
                  <a:srgbClr val="292934"/>
                </a:solidFill>
                <a:latin typeface="Calibri"/>
                <a:cs typeface="Calibri"/>
              </a:rPr>
              <a:t>,</a:t>
            </a:r>
            <a:r>
              <a:rPr lang="en-US" sz="2000" spc="15" dirty="0">
                <a:solidFill>
                  <a:srgbClr val="292934"/>
                </a:solidFill>
                <a:latin typeface="Calibri"/>
                <a:cs typeface="Calibri"/>
              </a:rPr>
              <a:t> </a:t>
            </a:r>
            <a:r>
              <a:rPr lang="en-US" sz="2000" spc="-15" dirty="0">
                <a:solidFill>
                  <a:srgbClr val="292934"/>
                </a:solidFill>
                <a:latin typeface="Calibri"/>
                <a:cs typeface="Calibri"/>
              </a:rPr>
              <a:t>h</a:t>
            </a:r>
            <a:r>
              <a:rPr lang="en-US" sz="2000" spc="-5" dirty="0">
                <a:solidFill>
                  <a:srgbClr val="292934"/>
                </a:solidFill>
                <a:latin typeface="Calibri"/>
                <a:cs typeface="Calibri"/>
              </a:rPr>
              <a:t>e</a:t>
            </a:r>
            <a:r>
              <a:rPr lang="en-US" sz="2000" dirty="0">
                <a:solidFill>
                  <a:srgbClr val="292934"/>
                </a:solidFill>
                <a:latin typeface="Calibri"/>
                <a:cs typeface="Calibri"/>
              </a:rPr>
              <a:t>al</a:t>
            </a:r>
            <a:r>
              <a:rPr lang="en-US" sz="2000" spc="-10" dirty="0">
                <a:solidFill>
                  <a:srgbClr val="292934"/>
                </a:solidFill>
                <a:latin typeface="Calibri"/>
                <a:cs typeface="Calibri"/>
              </a:rPr>
              <a:t>t</a:t>
            </a:r>
            <a:r>
              <a:rPr lang="en-US" sz="2000" spc="15" dirty="0">
                <a:solidFill>
                  <a:srgbClr val="292934"/>
                </a:solidFill>
                <a:latin typeface="Calibri"/>
                <a:cs typeface="Calibri"/>
              </a:rPr>
              <a:t>h</a:t>
            </a:r>
            <a:r>
              <a:rPr lang="en-US" sz="2000" dirty="0">
                <a:solidFill>
                  <a:srgbClr val="292934"/>
                </a:solidFill>
                <a:latin typeface="Calibri"/>
                <a:cs typeface="Calibri"/>
              </a:rPr>
              <a:t>-</a:t>
            </a:r>
            <a:r>
              <a:rPr lang="en-US" sz="2000" spc="-40" dirty="0">
                <a:solidFill>
                  <a:srgbClr val="292934"/>
                </a:solidFill>
                <a:latin typeface="Calibri"/>
                <a:cs typeface="Calibri"/>
              </a:rPr>
              <a:t>r</a:t>
            </a:r>
            <a:r>
              <a:rPr lang="en-US" sz="2000" dirty="0">
                <a:solidFill>
                  <a:srgbClr val="292934"/>
                </a:solidFill>
                <a:latin typeface="Calibri"/>
                <a:cs typeface="Calibri"/>
              </a:rPr>
              <a:t>el</a:t>
            </a:r>
            <a:r>
              <a:rPr lang="en-US" sz="2000" spc="-15" dirty="0">
                <a:solidFill>
                  <a:srgbClr val="292934"/>
                </a:solidFill>
                <a:latin typeface="Calibri"/>
                <a:cs typeface="Calibri"/>
              </a:rPr>
              <a:t>a</a:t>
            </a:r>
            <a:r>
              <a:rPr lang="en-US" sz="2000" spc="-40" dirty="0">
                <a:solidFill>
                  <a:srgbClr val="292934"/>
                </a:solidFill>
                <a:latin typeface="Calibri"/>
                <a:cs typeface="Calibri"/>
              </a:rPr>
              <a:t>t</a:t>
            </a:r>
            <a:r>
              <a:rPr lang="en-US" sz="2000" spc="-10" dirty="0">
                <a:solidFill>
                  <a:srgbClr val="292934"/>
                </a:solidFill>
                <a:latin typeface="Calibri"/>
                <a:cs typeface="Calibri"/>
              </a:rPr>
              <a:t>ed</a:t>
            </a:r>
            <a:r>
              <a:rPr lang="en-US" sz="2000" spc="25" dirty="0">
                <a:solidFill>
                  <a:srgbClr val="292934"/>
                </a:solidFill>
                <a:latin typeface="Calibri"/>
                <a:cs typeface="Calibri"/>
              </a:rPr>
              <a:t> </a:t>
            </a:r>
            <a:r>
              <a:rPr lang="en-US" sz="2000" spc="-5" dirty="0">
                <a:solidFill>
                  <a:srgbClr val="292934"/>
                </a:solidFill>
                <a:latin typeface="Calibri"/>
                <a:cs typeface="Calibri"/>
              </a:rPr>
              <a:t>field</a:t>
            </a:r>
            <a:r>
              <a:rPr lang="en-US" sz="2000" spc="5" dirty="0">
                <a:solidFill>
                  <a:srgbClr val="292934"/>
                </a:solidFill>
                <a:latin typeface="Calibri"/>
                <a:cs typeface="Calibri"/>
              </a:rPr>
              <a:t>s</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dirty="0">
                <a:solidFill>
                  <a:srgbClr val="292934"/>
                </a:solidFill>
                <a:latin typeface="Calibri"/>
                <a:cs typeface="Calibri"/>
              </a:rPr>
              <a:t>and </a:t>
            </a:r>
            <a:r>
              <a:rPr lang="en-US" sz="2000" spc="-10" dirty="0">
                <a:solidFill>
                  <a:srgbClr val="292934"/>
                </a:solidFill>
                <a:latin typeface="Calibri"/>
                <a:cs typeface="Calibri"/>
              </a:rPr>
              <a:t>the</a:t>
            </a:r>
            <a:r>
              <a:rPr lang="en-US" sz="2000" spc="15" dirty="0">
                <a:solidFill>
                  <a:srgbClr val="292934"/>
                </a:solidFill>
                <a:latin typeface="Calibri"/>
                <a:cs typeface="Calibri"/>
              </a:rPr>
              <a:t> </a:t>
            </a:r>
            <a:r>
              <a:rPr lang="en-US" sz="2000" spc="-5" dirty="0">
                <a:solidFill>
                  <a:srgbClr val="292934"/>
                </a:solidFill>
                <a:latin typeface="Calibri"/>
                <a:cs typeface="Calibri"/>
              </a:rPr>
              <a:t>li</a:t>
            </a:r>
            <a:r>
              <a:rPr lang="en-US" sz="2000" spc="-20" dirty="0">
                <a:solidFill>
                  <a:srgbClr val="292934"/>
                </a:solidFill>
                <a:latin typeface="Calibri"/>
                <a:cs typeface="Calibri"/>
              </a:rPr>
              <a:t>c</a:t>
            </a:r>
            <a:r>
              <a:rPr lang="en-US" sz="2000" spc="-10" dirty="0">
                <a:solidFill>
                  <a:srgbClr val="292934"/>
                </a:solidFill>
                <a:latin typeface="Calibri"/>
                <a:cs typeface="Calibri"/>
              </a:rPr>
              <a:t>en</a:t>
            </a:r>
            <a:r>
              <a:rPr lang="en-US" sz="2000" spc="-15" dirty="0">
                <a:solidFill>
                  <a:srgbClr val="292934"/>
                </a:solidFill>
                <a:latin typeface="Calibri"/>
                <a:cs typeface="Calibri"/>
              </a:rPr>
              <a:t>s</a:t>
            </a:r>
            <a:r>
              <a:rPr lang="en-US" sz="2000" spc="-5" dirty="0">
                <a:solidFill>
                  <a:srgbClr val="292934"/>
                </a:solidFill>
                <a:latin typeface="Calibri"/>
                <a:cs typeface="Calibri"/>
              </a:rPr>
              <a:t>e</a:t>
            </a:r>
            <a:r>
              <a:rPr lang="en-US" sz="2000" dirty="0">
                <a:solidFill>
                  <a:srgbClr val="292934"/>
                </a:solidFill>
                <a:latin typeface="Calibri"/>
                <a:cs typeface="Calibri"/>
              </a:rPr>
              <a:t>d </a:t>
            </a:r>
            <a:r>
              <a:rPr lang="en-US" sz="2000" spc="-5" dirty="0">
                <a:solidFill>
                  <a:srgbClr val="292934"/>
                </a:solidFill>
                <a:latin typeface="Calibri"/>
                <a:cs typeface="Calibri"/>
              </a:rPr>
              <a:t>p</a:t>
            </a:r>
            <a:r>
              <a:rPr lang="en-US" sz="2000" spc="-25" dirty="0">
                <a:solidFill>
                  <a:srgbClr val="292934"/>
                </a:solidFill>
                <a:latin typeface="Calibri"/>
                <a:cs typeface="Calibri"/>
              </a:rPr>
              <a:t>r</a:t>
            </a:r>
            <a:r>
              <a:rPr lang="en-US" sz="2000" spc="-5" dirty="0">
                <a:solidFill>
                  <a:srgbClr val="292934"/>
                </a:solidFill>
                <a:latin typeface="Calibri"/>
                <a:cs typeface="Calibri"/>
              </a:rPr>
              <a:t>o</a:t>
            </a:r>
            <a:r>
              <a:rPr lang="en-US" sz="2000" spc="-50" dirty="0">
                <a:solidFill>
                  <a:srgbClr val="292934"/>
                </a:solidFill>
                <a:latin typeface="Calibri"/>
                <a:cs typeface="Calibri"/>
              </a:rPr>
              <a:t>f</a:t>
            </a:r>
            <a:r>
              <a:rPr lang="en-US" sz="2000" spc="-10" dirty="0">
                <a:solidFill>
                  <a:srgbClr val="292934"/>
                </a:solidFill>
                <a:latin typeface="Calibri"/>
                <a:cs typeface="Calibri"/>
              </a:rPr>
              <a:t>e</a:t>
            </a:r>
            <a:r>
              <a:rPr lang="en-US" sz="2000" spc="-5" dirty="0">
                <a:solidFill>
                  <a:srgbClr val="292934"/>
                </a:solidFill>
                <a:latin typeface="Calibri"/>
                <a:cs typeface="Calibri"/>
              </a:rPr>
              <a:t>ssions.</a:t>
            </a:r>
          </a:p>
          <a:p>
            <a:pPr marL="798513" marR="5080" indent="-271463" algn="just">
              <a:lnSpc>
                <a:spcPts val="1730"/>
              </a:lnSpc>
              <a:spcBef>
                <a:spcPts val="1200"/>
              </a:spcBef>
              <a:buClr>
                <a:schemeClr val="accent6">
                  <a:lumMod val="50000"/>
                </a:schemeClr>
              </a:buClr>
              <a:buSzPct val="75000"/>
              <a:buFont typeface="Wingdings" panose="05000000000000000000" pitchFamily="2" charset="2"/>
              <a:buChar char="v"/>
              <a:tabLst>
                <a:tab pos="1030288" algn="l"/>
              </a:tabLst>
            </a:pPr>
            <a:r>
              <a:rPr lang="en-US" sz="2000" b="1" spc="-5" dirty="0">
                <a:solidFill>
                  <a:srgbClr val="FF0000"/>
                </a:solidFill>
                <a:latin typeface="Calibri"/>
                <a:cs typeface="Calibri"/>
              </a:rPr>
              <a:t>P</a:t>
            </a:r>
            <a:r>
              <a:rPr lang="en-US" sz="2000" b="1" spc="-30" dirty="0">
                <a:solidFill>
                  <a:srgbClr val="FF0000"/>
                </a:solidFill>
                <a:latin typeface="Calibri"/>
                <a:cs typeface="Calibri"/>
              </a:rPr>
              <a:t>r</a:t>
            </a:r>
            <a:r>
              <a:rPr lang="en-US" sz="2000" b="1" dirty="0">
                <a:solidFill>
                  <a:srgbClr val="FF0000"/>
                </a:solidFill>
                <a:latin typeface="Calibri"/>
                <a:cs typeface="Calibri"/>
              </a:rPr>
              <a:t>ovi</a:t>
            </a:r>
            <a:r>
              <a:rPr lang="en-US" sz="2000" b="1" spc="5" dirty="0">
                <a:solidFill>
                  <a:srgbClr val="FF0000"/>
                </a:solidFill>
                <a:latin typeface="Calibri"/>
                <a:cs typeface="Calibri"/>
              </a:rPr>
              <a:t>d</a:t>
            </a:r>
            <a:r>
              <a:rPr lang="en-US" sz="2000" b="1" dirty="0">
                <a:solidFill>
                  <a:srgbClr val="FF0000"/>
                </a:solidFill>
                <a:latin typeface="Calibri"/>
                <a:cs typeface="Calibri"/>
              </a:rPr>
              <a:t>e</a:t>
            </a:r>
            <a:r>
              <a:rPr lang="en-US" sz="2000" b="1" spc="-35" dirty="0">
                <a:solidFill>
                  <a:srgbClr val="FF0000"/>
                </a:solidFill>
                <a:latin typeface="Calibri"/>
                <a:cs typeface="Calibri"/>
              </a:rPr>
              <a:t> </a:t>
            </a:r>
            <a:r>
              <a:rPr lang="en-US" sz="2000" b="1" dirty="0">
                <a:solidFill>
                  <a:srgbClr val="FF0000"/>
                </a:solidFill>
                <a:latin typeface="Calibri"/>
                <a:cs typeface="Calibri"/>
              </a:rPr>
              <a:t>p</a:t>
            </a:r>
            <a:r>
              <a:rPr lang="en-US" sz="2000" b="1" spc="-25" dirty="0">
                <a:solidFill>
                  <a:srgbClr val="FF0000"/>
                </a:solidFill>
                <a:latin typeface="Calibri"/>
                <a:cs typeface="Calibri"/>
              </a:rPr>
              <a:t>r</a:t>
            </a:r>
            <a:r>
              <a:rPr lang="en-US" sz="2000" b="1" dirty="0">
                <a:solidFill>
                  <a:srgbClr val="FF0000"/>
                </a:solidFill>
                <a:latin typeface="Calibri"/>
                <a:cs typeface="Calibri"/>
              </a:rPr>
              <a:t>og</a:t>
            </a:r>
            <a:r>
              <a:rPr lang="en-US" sz="2000" b="1" spc="-45" dirty="0">
                <a:solidFill>
                  <a:srgbClr val="FF0000"/>
                </a:solidFill>
                <a:latin typeface="Calibri"/>
                <a:cs typeface="Calibri"/>
              </a:rPr>
              <a:t>r</a:t>
            </a:r>
            <a:r>
              <a:rPr lang="en-US" sz="2000" b="1" dirty="0">
                <a:solidFill>
                  <a:srgbClr val="FF0000"/>
                </a:solidFill>
                <a:latin typeface="Calibri"/>
                <a:cs typeface="Calibri"/>
              </a:rPr>
              <a:t>am</a:t>
            </a:r>
            <a:r>
              <a:rPr lang="en-US" sz="2000" b="1" spc="-20" dirty="0">
                <a:solidFill>
                  <a:srgbClr val="FF0000"/>
                </a:solidFill>
                <a:latin typeface="Calibri"/>
                <a:cs typeface="Calibri"/>
              </a:rPr>
              <a:t> </a:t>
            </a:r>
            <a:r>
              <a:rPr lang="en-US" sz="2000" b="1" dirty="0">
                <a:solidFill>
                  <a:srgbClr val="FF0000"/>
                </a:solidFill>
                <a:latin typeface="Calibri"/>
                <a:cs typeface="Calibri"/>
              </a:rPr>
              <a:t>se</a:t>
            </a:r>
            <a:r>
              <a:rPr lang="en-US" sz="2000" b="1" spc="5" dirty="0">
                <a:solidFill>
                  <a:srgbClr val="FF0000"/>
                </a:solidFill>
                <a:latin typeface="Calibri"/>
                <a:cs typeface="Calibri"/>
              </a:rPr>
              <a:t>r</a:t>
            </a:r>
            <a:r>
              <a:rPr lang="en-US" sz="2000" b="1" spc="-5" dirty="0">
                <a:solidFill>
                  <a:srgbClr val="FF0000"/>
                </a:solidFill>
                <a:latin typeface="Calibri"/>
                <a:cs typeface="Calibri"/>
              </a:rPr>
              <a:t>vice</a:t>
            </a:r>
            <a:r>
              <a:rPr lang="en-US" sz="2000" b="1" dirty="0">
                <a:solidFill>
                  <a:srgbClr val="FF0000"/>
                </a:solidFill>
                <a:latin typeface="Calibri"/>
                <a:cs typeface="Calibri"/>
              </a:rPr>
              <a:t>s</a:t>
            </a:r>
            <a:r>
              <a:rPr lang="en-US" sz="2000" b="1" spc="-40" dirty="0">
                <a:solidFill>
                  <a:srgbClr val="FF0000"/>
                </a:solidFill>
                <a:latin typeface="Calibri"/>
                <a:cs typeface="Calibri"/>
              </a:rPr>
              <a:t> </a:t>
            </a:r>
            <a:r>
              <a:rPr lang="en-US" sz="2000" b="1" dirty="0">
                <a:solidFill>
                  <a:srgbClr val="FF0000"/>
                </a:solidFill>
                <a:latin typeface="Calibri"/>
                <a:cs typeface="Calibri"/>
              </a:rPr>
              <a:t>and</a:t>
            </a:r>
            <a:r>
              <a:rPr lang="en-US" sz="2000" b="1" spc="-10" dirty="0">
                <a:solidFill>
                  <a:srgbClr val="FF0000"/>
                </a:solidFill>
                <a:latin typeface="Calibri"/>
                <a:cs typeface="Calibri"/>
              </a:rPr>
              <a:t> </a:t>
            </a:r>
            <a:r>
              <a:rPr lang="en-US" sz="2000" b="1" dirty="0">
                <a:solidFill>
                  <a:srgbClr val="FF0000"/>
                </a:solidFill>
                <a:latin typeface="Calibri"/>
                <a:cs typeface="Calibri"/>
              </a:rPr>
              <a:t>activities</a:t>
            </a:r>
            <a:r>
              <a:rPr lang="en-US" sz="2000" b="1" spc="-40" dirty="0">
                <a:solidFill>
                  <a:srgbClr val="FF0000"/>
                </a:solidFill>
                <a:latin typeface="Calibri"/>
                <a:cs typeface="Calibri"/>
              </a:rPr>
              <a:t> </a:t>
            </a:r>
            <a:r>
              <a:rPr lang="en-US" sz="2000" dirty="0">
                <a:solidFill>
                  <a:srgbClr val="292934"/>
                </a:solidFill>
                <a:latin typeface="Calibri"/>
                <a:cs typeface="Calibri"/>
              </a:rPr>
              <a:t>th</a:t>
            </a:r>
            <a:r>
              <a:rPr lang="en-US" sz="2000" spc="-15" dirty="0">
                <a:solidFill>
                  <a:srgbClr val="292934"/>
                </a:solidFill>
                <a:latin typeface="Calibri"/>
                <a:cs typeface="Calibri"/>
              </a:rPr>
              <a:t>a</a:t>
            </a:r>
            <a:r>
              <a:rPr lang="en-US" sz="2000" dirty="0">
                <a:solidFill>
                  <a:srgbClr val="292934"/>
                </a:solidFill>
                <a:latin typeface="Calibri"/>
                <a:cs typeface="Calibri"/>
              </a:rPr>
              <a:t>t </a:t>
            </a:r>
            <a:r>
              <a:rPr lang="en-US" sz="2000" spc="-10" dirty="0">
                <a:solidFill>
                  <a:srgbClr val="292934"/>
                </a:solidFill>
                <a:latin typeface="Calibri"/>
                <a:cs typeface="Calibri"/>
              </a:rPr>
              <a:t>i</a:t>
            </a:r>
            <a:r>
              <a:rPr lang="en-US" sz="2000" spc="-5" dirty="0">
                <a:solidFill>
                  <a:srgbClr val="292934"/>
                </a:solidFill>
                <a:latin typeface="Calibri"/>
                <a:cs typeface="Calibri"/>
              </a:rPr>
              <a:t>nc</a:t>
            </a:r>
            <a:r>
              <a:rPr lang="en-US" sz="2000" spc="-10" dirty="0">
                <a:solidFill>
                  <a:srgbClr val="292934"/>
                </a:solidFill>
                <a:latin typeface="Calibri"/>
                <a:cs typeface="Calibri"/>
              </a:rPr>
              <a:t>l</a:t>
            </a:r>
            <a:r>
              <a:rPr lang="en-US" sz="2000" spc="-5" dirty="0">
                <a:solidFill>
                  <a:srgbClr val="292934"/>
                </a:solidFill>
                <a:latin typeface="Calibri"/>
                <a:cs typeface="Calibri"/>
              </a:rPr>
              <a:t>ud</a:t>
            </a:r>
            <a:r>
              <a:rPr lang="en-US" sz="2000" dirty="0">
                <a:solidFill>
                  <a:srgbClr val="292934"/>
                </a:solidFill>
                <a:latin typeface="Calibri"/>
                <a:cs typeface="Calibri"/>
              </a:rPr>
              <a:t>e</a:t>
            </a:r>
            <a:r>
              <a:rPr lang="en-US" sz="2000" spc="-5" dirty="0">
                <a:solidFill>
                  <a:srgbClr val="292934"/>
                </a:solidFill>
                <a:latin typeface="Calibri"/>
                <a:cs typeface="Calibri"/>
              </a:rPr>
              <a:t>:</a:t>
            </a:r>
            <a:r>
              <a:rPr lang="en-US" sz="2000" spc="30" dirty="0">
                <a:solidFill>
                  <a:srgbClr val="292934"/>
                </a:solidFill>
                <a:latin typeface="Calibri"/>
                <a:cs typeface="Calibri"/>
              </a:rPr>
              <a:t> </a:t>
            </a:r>
            <a:r>
              <a:rPr lang="en-US" sz="2000" dirty="0">
                <a:solidFill>
                  <a:srgbClr val="292934"/>
                </a:solidFill>
                <a:latin typeface="Calibri"/>
                <a:cs typeface="Calibri"/>
              </a:rPr>
              <a:t>tu</a:t>
            </a:r>
            <a:r>
              <a:rPr lang="en-US" sz="2000" spc="-20" dirty="0">
                <a:solidFill>
                  <a:srgbClr val="292934"/>
                </a:solidFill>
                <a:latin typeface="Calibri"/>
                <a:cs typeface="Calibri"/>
              </a:rPr>
              <a:t>t</a:t>
            </a:r>
            <a:r>
              <a:rPr lang="en-US" sz="2000" spc="-5" dirty="0">
                <a:solidFill>
                  <a:srgbClr val="292934"/>
                </a:solidFill>
                <a:latin typeface="Calibri"/>
                <a:cs typeface="Calibri"/>
              </a:rPr>
              <a:t>o</a:t>
            </a:r>
            <a:r>
              <a:rPr lang="en-US" sz="2000" spc="-10" dirty="0">
                <a:solidFill>
                  <a:srgbClr val="292934"/>
                </a:solidFill>
                <a:latin typeface="Calibri"/>
                <a:cs typeface="Calibri"/>
              </a:rPr>
              <a:t>ri</a:t>
            </a:r>
            <a:r>
              <a:rPr lang="en-US" sz="2000" spc="-5" dirty="0">
                <a:solidFill>
                  <a:srgbClr val="292934"/>
                </a:solidFill>
                <a:latin typeface="Calibri"/>
                <a:cs typeface="Calibri"/>
              </a:rPr>
              <a:t>n</a:t>
            </a:r>
            <a:r>
              <a:rPr lang="en-US" sz="2000" spc="25" dirty="0">
                <a:solidFill>
                  <a:srgbClr val="292934"/>
                </a:solidFill>
                <a:latin typeface="Calibri"/>
                <a:cs typeface="Calibri"/>
              </a:rPr>
              <a:t>g</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dirty="0">
                <a:solidFill>
                  <a:srgbClr val="292934"/>
                </a:solidFill>
                <a:latin typeface="Calibri"/>
                <a:cs typeface="Calibri"/>
              </a:rPr>
              <a:t>a</a:t>
            </a:r>
            <a:r>
              <a:rPr lang="en-US" sz="2000" spc="-20" dirty="0">
                <a:solidFill>
                  <a:srgbClr val="292934"/>
                </a:solidFill>
                <a:latin typeface="Calibri"/>
                <a:cs typeface="Calibri"/>
              </a:rPr>
              <a:t>c</a:t>
            </a:r>
            <a:r>
              <a:rPr lang="en-US" sz="2000" dirty="0">
                <a:solidFill>
                  <a:srgbClr val="292934"/>
                </a:solidFill>
                <a:latin typeface="Calibri"/>
                <a:cs typeface="Calibri"/>
              </a:rPr>
              <a:t>ademic </a:t>
            </a:r>
            <a:r>
              <a:rPr lang="en-US" sz="2000" spc="-30" dirty="0">
                <a:solidFill>
                  <a:srgbClr val="292934"/>
                </a:solidFill>
                <a:latin typeface="Calibri"/>
                <a:cs typeface="Calibri"/>
              </a:rPr>
              <a:t>c</a:t>
            </a:r>
            <a:r>
              <a:rPr lang="en-US" sz="2000" spc="-5" dirty="0">
                <a:solidFill>
                  <a:srgbClr val="292934"/>
                </a:solidFill>
                <a:latin typeface="Calibri"/>
                <a:cs typeface="Calibri"/>
              </a:rPr>
              <a:t>oun</a:t>
            </a:r>
            <a:r>
              <a:rPr lang="en-US" sz="2000" spc="5" dirty="0">
                <a:solidFill>
                  <a:srgbClr val="292934"/>
                </a:solidFill>
                <a:latin typeface="Calibri"/>
                <a:cs typeface="Calibri"/>
              </a:rPr>
              <a:t>s</a:t>
            </a:r>
            <a:r>
              <a:rPr lang="en-US" sz="2000" dirty="0">
                <a:solidFill>
                  <a:srgbClr val="292934"/>
                </a:solidFill>
                <a:latin typeface="Calibri"/>
                <a:cs typeface="Calibri"/>
              </a:rPr>
              <a:t>el</a:t>
            </a:r>
            <a:r>
              <a:rPr lang="en-US" sz="2000" spc="-10" dirty="0">
                <a:solidFill>
                  <a:srgbClr val="292934"/>
                </a:solidFill>
                <a:latin typeface="Calibri"/>
                <a:cs typeface="Calibri"/>
              </a:rPr>
              <a:t>i</a:t>
            </a:r>
            <a:r>
              <a:rPr lang="en-US" sz="2000" spc="-5" dirty="0">
                <a:solidFill>
                  <a:srgbClr val="292934"/>
                </a:solidFill>
                <a:latin typeface="Calibri"/>
                <a:cs typeface="Calibri"/>
              </a:rPr>
              <a:t>n</a:t>
            </a:r>
            <a:r>
              <a:rPr lang="en-US" sz="2000" spc="25" dirty="0">
                <a:solidFill>
                  <a:srgbClr val="292934"/>
                </a:solidFill>
                <a:latin typeface="Calibri"/>
                <a:cs typeface="Calibri"/>
              </a:rPr>
              <a:t>g</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spc="-40" dirty="0">
                <a:solidFill>
                  <a:srgbClr val="292934"/>
                </a:solidFill>
                <a:latin typeface="Calibri"/>
                <a:cs typeface="Calibri"/>
              </a:rPr>
              <a:t>r</a:t>
            </a:r>
            <a:r>
              <a:rPr lang="en-US" sz="2000" spc="-15" dirty="0">
                <a:solidFill>
                  <a:srgbClr val="292934"/>
                </a:solidFill>
                <a:latin typeface="Calibri"/>
                <a:cs typeface="Calibri"/>
              </a:rPr>
              <a:t>em</a:t>
            </a:r>
            <a:r>
              <a:rPr lang="en-US" sz="2000" spc="-5" dirty="0">
                <a:solidFill>
                  <a:srgbClr val="292934"/>
                </a:solidFill>
                <a:latin typeface="Calibri"/>
                <a:cs typeface="Calibri"/>
              </a:rPr>
              <a:t>edia</a:t>
            </a:r>
            <a:r>
              <a:rPr lang="en-US" sz="2000" dirty="0">
                <a:solidFill>
                  <a:srgbClr val="292934"/>
                </a:solidFill>
                <a:latin typeface="Calibri"/>
                <a:cs typeface="Calibri"/>
              </a:rPr>
              <a:t>l</a:t>
            </a:r>
            <a:r>
              <a:rPr lang="en-US" sz="2000" spc="15" dirty="0">
                <a:solidFill>
                  <a:srgbClr val="292934"/>
                </a:solidFill>
                <a:latin typeface="Calibri"/>
                <a:cs typeface="Calibri"/>
              </a:rPr>
              <a:t> </a:t>
            </a:r>
            <a:r>
              <a:rPr lang="en-US" sz="2000" dirty="0">
                <a:solidFill>
                  <a:srgbClr val="292934"/>
                </a:solidFill>
                <a:latin typeface="Calibri"/>
                <a:cs typeface="Calibri"/>
              </a:rPr>
              <a:t>and s</a:t>
            </a:r>
            <a:r>
              <a:rPr lang="en-US" sz="2000" spc="-15" dirty="0">
                <a:solidFill>
                  <a:srgbClr val="292934"/>
                </a:solidFill>
                <a:latin typeface="Calibri"/>
                <a:cs typeface="Calibri"/>
              </a:rPr>
              <a:t>p</a:t>
            </a:r>
            <a:r>
              <a:rPr lang="en-US" sz="2000" spc="-5" dirty="0">
                <a:solidFill>
                  <a:srgbClr val="292934"/>
                </a:solidFill>
                <a:latin typeface="Calibri"/>
                <a:cs typeface="Calibri"/>
              </a:rPr>
              <a:t>e</a:t>
            </a:r>
            <a:r>
              <a:rPr lang="en-US" sz="2000" spc="-20" dirty="0">
                <a:solidFill>
                  <a:srgbClr val="292934"/>
                </a:solidFill>
                <a:latin typeface="Calibri"/>
                <a:cs typeface="Calibri"/>
              </a:rPr>
              <a:t>c</a:t>
            </a:r>
            <a:r>
              <a:rPr lang="en-US" sz="2000" spc="-5" dirty="0">
                <a:solidFill>
                  <a:srgbClr val="292934"/>
                </a:solidFill>
                <a:latin typeface="Calibri"/>
                <a:cs typeface="Calibri"/>
              </a:rPr>
              <a:t>i</a:t>
            </a:r>
            <a:r>
              <a:rPr lang="en-US" sz="2000" dirty="0">
                <a:solidFill>
                  <a:srgbClr val="292934"/>
                </a:solidFill>
                <a:latin typeface="Calibri"/>
                <a:cs typeface="Calibri"/>
              </a:rPr>
              <a:t>al</a:t>
            </a:r>
            <a:r>
              <a:rPr lang="en-US" sz="2000" spc="5" dirty="0">
                <a:solidFill>
                  <a:srgbClr val="292934"/>
                </a:solidFill>
                <a:latin typeface="Calibri"/>
                <a:cs typeface="Calibri"/>
              </a:rPr>
              <a:t> </a:t>
            </a:r>
            <a:r>
              <a:rPr lang="en-US" sz="2000" spc="-5" dirty="0">
                <a:solidFill>
                  <a:srgbClr val="292934"/>
                </a:solidFill>
                <a:latin typeface="Calibri"/>
                <a:cs typeface="Calibri"/>
              </a:rPr>
              <a:t>s</a:t>
            </a:r>
            <a:r>
              <a:rPr lang="en-US" sz="2000" dirty="0">
                <a:solidFill>
                  <a:srgbClr val="292934"/>
                </a:solidFill>
                <a:latin typeface="Calibri"/>
                <a:cs typeface="Calibri"/>
              </a:rPr>
              <a:t>u</a:t>
            </a:r>
            <a:r>
              <a:rPr lang="en-US" sz="2000" spc="-15" dirty="0">
                <a:solidFill>
                  <a:srgbClr val="292934"/>
                </a:solidFill>
                <a:latin typeface="Calibri"/>
                <a:cs typeface="Calibri"/>
              </a:rPr>
              <a:t>mm</a:t>
            </a:r>
            <a:r>
              <a:rPr lang="en-US" sz="2000" spc="-5" dirty="0">
                <a:solidFill>
                  <a:srgbClr val="292934"/>
                </a:solidFill>
                <a:latin typeface="Calibri"/>
                <a:cs typeface="Calibri"/>
              </a:rPr>
              <a:t>e</a:t>
            </a:r>
            <a:r>
              <a:rPr lang="en-US" sz="2000" spc="-10" dirty="0">
                <a:solidFill>
                  <a:srgbClr val="292934"/>
                </a:solidFill>
                <a:latin typeface="Calibri"/>
                <a:cs typeface="Calibri"/>
              </a:rPr>
              <a:t>r</a:t>
            </a:r>
            <a:r>
              <a:rPr lang="en-US" sz="2000" dirty="0">
                <a:solidFill>
                  <a:srgbClr val="292934"/>
                </a:solidFill>
                <a:latin typeface="Calibri"/>
                <a:cs typeface="Calibri"/>
              </a:rPr>
              <a:t> </a:t>
            </a:r>
            <a:r>
              <a:rPr lang="en-US" sz="2000" spc="-30" dirty="0">
                <a:solidFill>
                  <a:srgbClr val="292934"/>
                </a:solidFill>
                <a:latin typeface="Calibri"/>
                <a:cs typeface="Calibri"/>
              </a:rPr>
              <a:t>c</a:t>
            </a:r>
            <a:r>
              <a:rPr lang="en-US" sz="2000" spc="-5" dirty="0">
                <a:solidFill>
                  <a:srgbClr val="292934"/>
                </a:solidFill>
                <a:latin typeface="Calibri"/>
                <a:cs typeface="Calibri"/>
              </a:rPr>
              <a:t>ou</a:t>
            </a:r>
            <a:r>
              <a:rPr lang="en-US" sz="2000" spc="-40" dirty="0">
                <a:solidFill>
                  <a:srgbClr val="292934"/>
                </a:solidFill>
                <a:latin typeface="Calibri"/>
                <a:cs typeface="Calibri"/>
              </a:rPr>
              <a:t>r</a:t>
            </a:r>
            <a:r>
              <a:rPr lang="en-US" sz="2000" spc="-15" dirty="0">
                <a:solidFill>
                  <a:srgbClr val="292934"/>
                </a:solidFill>
                <a:latin typeface="Calibri"/>
                <a:cs typeface="Calibri"/>
              </a:rPr>
              <a:t>s</a:t>
            </a:r>
            <a:r>
              <a:rPr lang="en-US" sz="2000" spc="-5" dirty="0">
                <a:solidFill>
                  <a:srgbClr val="292934"/>
                </a:solidFill>
                <a:latin typeface="Calibri"/>
                <a:cs typeface="Calibri"/>
              </a:rPr>
              <a:t>e</a:t>
            </a:r>
            <a:r>
              <a:rPr lang="en-US" sz="2000" spc="-15" dirty="0">
                <a:solidFill>
                  <a:srgbClr val="292934"/>
                </a:solidFill>
                <a:latin typeface="Calibri"/>
                <a:cs typeface="Calibri"/>
              </a:rPr>
              <a:t>s</a:t>
            </a:r>
            <a:r>
              <a:rPr lang="en-US" sz="2000" spc="-5" dirty="0">
                <a:solidFill>
                  <a:srgbClr val="292934"/>
                </a:solidFill>
                <a:latin typeface="Calibri"/>
                <a:cs typeface="Calibri"/>
              </a:rPr>
              <a:t>,</a:t>
            </a:r>
            <a:r>
              <a:rPr lang="en-US" sz="2000" dirty="0">
                <a:solidFill>
                  <a:srgbClr val="292934"/>
                </a:solidFill>
                <a:latin typeface="Calibri"/>
                <a:cs typeface="Calibri"/>
              </a:rPr>
              <a:t> </a:t>
            </a:r>
            <a:r>
              <a:rPr lang="en-US" sz="2000" spc="-5" dirty="0">
                <a:solidFill>
                  <a:srgbClr val="292934"/>
                </a:solidFill>
                <a:latin typeface="Calibri"/>
                <a:cs typeface="Calibri"/>
              </a:rPr>
              <a:t>s</a:t>
            </a:r>
            <a:r>
              <a:rPr lang="en-US" sz="2000" dirty="0">
                <a:solidFill>
                  <a:srgbClr val="292934"/>
                </a:solidFill>
                <a:latin typeface="Calibri"/>
                <a:cs typeface="Calibri"/>
              </a:rPr>
              <a:t>u</a:t>
            </a:r>
            <a:r>
              <a:rPr lang="en-US" sz="2000" spc="-5" dirty="0">
                <a:solidFill>
                  <a:srgbClr val="292934"/>
                </a:solidFill>
                <a:latin typeface="Calibri"/>
                <a:cs typeface="Calibri"/>
              </a:rPr>
              <a:t>p</a:t>
            </a:r>
            <a:r>
              <a:rPr lang="en-US" sz="2000" dirty="0">
                <a:solidFill>
                  <a:srgbClr val="292934"/>
                </a:solidFill>
                <a:latin typeface="Calibri"/>
                <a:cs typeface="Calibri"/>
              </a:rPr>
              <a:t>p</a:t>
            </a:r>
            <a:r>
              <a:rPr lang="en-US" sz="2000" spc="-5" dirty="0">
                <a:solidFill>
                  <a:srgbClr val="292934"/>
                </a:solidFill>
                <a:latin typeface="Calibri"/>
                <a:cs typeface="Calibri"/>
              </a:rPr>
              <a:t>l</a:t>
            </a:r>
            <a:r>
              <a:rPr lang="en-US" sz="2000" spc="-15" dirty="0">
                <a:solidFill>
                  <a:srgbClr val="292934"/>
                </a:solidFill>
                <a:latin typeface="Calibri"/>
                <a:cs typeface="Calibri"/>
              </a:rPr>
              <a:t>em</a:t>
            </a:r>
            <a:r>
              <a:rPr lang="en-US" sz="2000" spc="-5" dirty="0">
                <a:solidFill>
                  <a:srgbClr val="292934"/>
                </a:solidFill>
                <a:latin typeface="Calibri"/>
                <a:cs typeface="Calibri"/>
              </a:rPr>
              <a:t>e</a:t>
            </a:r>
            <a:r>
              <a:rPr lang="en-US" sz="2000" spc="-10" dirty="0">
                <a:solidFill>
                  <a:srgbClr val="292934"/>
                </a:solidFill>
                <a:latin typeface="Calibri"/>
                <a:cs typeface="Calibri"/>
              </a:rPr>
              <a:t>n</a:t>
            </a:r>
            <a:r>
              <a:rPr lang="en-US" sz="2000" spc="-40" dirty="0">
                <a:solidFill>
                  <a:srgbClr val="292934"/>
                </a:solidFill>
                <a:latin typeface="Calibri"/>
                <a:cs typeface="Calibri"/>
              </a:rPr>
              <a:t>t</a:t>
            </a:r>
            <a:r>
              <a:rPr lang="en-US" sz="2000" dirty="0">
                <a:solidFill>
                  <a:srgbClr val="292934"/>
                </a:solidFill>
                <a:latin typeface="Calibri"/>
                <a:cs typeface="Calibri"/>
              </a:rPr>
              <a:t>al</a:t>
            </a:r>
            <a:r>
              <a:rPr lang="en-US" sz="2000" spc="5" dirty="0">
                <a:solidFill>
                  <a:srgbClr val="292934"/>
                </a:solidFill>
                <a:latin typeface="Calibri"/>
                <a:cs typeface="Calibri"/>
              </a:rPr>
              <a:t> </a:t>
            </a:r>
            <a:r>
              <a:rPr lang="en-US" sz="2000" spc="-5" dirty="0">
                <a:solidFill>
                  <a:srgbClr val="292934"/>
                </a:solidFill>
                <a:latin typeface="Calibri"/>
                <a:cs typeface="Calibri"/>
              </a:rPr>
              <a:t>financi</a:t>
            </a:r>
            <a:r>
              <a:rPr lang="en-US" sz="2000" dirty="0">
                <a:solidFill>
                  <a:srgbClr val="292934"/>
                </a:solidFill>
                <a:latin typeface="Calibri"/>
                <a:cs typeface="Calibri"/>
              </a:rPr>
              <a:t>al as</a:t>
            </a:r>
            <a:r>
              <a:rPr lang="en-US" sz="2000" spc="-5" dirty="0">
                <a:solidFill>
                  <a:srgbClr val="292934"/>
                </a:solidFill>
                <a:latin typeface="Calibri"/>
                <a:cs typeface="Calibri"/>
              </a:rPr>
              <a:t>si</a:t>
            </a:r>
            <a:r>
              <a:rPr lang="en-US" sz="2000" spc="-25" dirty="0">
                <a:solidFill>
                  <a:srgbClr val="292934"/>
                </a:solidFill>
                <a:latin typeface="Calibri"/>
                <a:cs typeface="Calibri"/>
              </a:rPr>
              <a:t>s</a:t>
            </a:r>
            <a:r>
              <a:rPr lang="en-US" sz="2000" spc="-40" dirty="0">
                <a:solidFill>
                  <a:srgbClr val="292934"/>
                </a:solidFill>
                <a:latin typeface="Calibri"/>
                <a:cs typeface="Calibri"/>
              </a:rPr>
              <a:t>t</a:t>
            </a:r>
            <a:r>
              <a:rPr lang="en-US" sz="2000" spc="-10" dirty="0">
                <a:solidFill>
                  <a:srgbClr val="292934"/>
                </a:solidFill>
                <a:latin typeface="Calibri"/>
                <a:cs typeface="Calibri"/>
              </a:rPr>
              <a:t>ance,</a:t>
            </a:r>
            <a:r>
              <a:rPr lang="en-US" sz="2000" dirty="0">
                <a:solidFill>
                  <a:srgbClr val="292934"/>
                </a:solidFill>
                <a:latin typeface="Calibri"/>
                <a:cs typeface="Calibri"/>
              </a:rPr>
              <a:t> </a:t>
            </a:r>
            <a:r>
              <a:rPr lang="en-US" sz="2000" spc="-40" dirty="0">
                <a:solidFill>
                  <a:srgbClr val="292934"/>
                </a:solidFill>
                <a:latin typeface="Calibri"/>
                <a:cs typeface="Calibri"/>
              </a:rPr>
              <a:t>r</a:t>
            </a:r>
            <a:r>
              <a:rPr lang="en-US" sz="2000" spc="-10" dirty="0">
                <a:solidFill>
                  <a:srgbClr val="292934"/>
                </a:solidFill>
                <a:latin typeface="Calibri"/>
                <a:cs typeface="Calibri"/>
              </a:rPr>
              <a:t>ec</a:t>
            </a:r>
            <a:r>
              <a:rPr lang="en-US" sz="2000" spc="-20" dirty="0">
                <a:solidFill>
                  <a:srgbClr val="292934"/>
                </a:solidFill>
                <a:latin typeface="Calibri"/>
                <a:cs typeface="Calibri"/>
              </a:rPr>
              <a:t>r</a:t>
            </a:r>
            <a:r>
              <a:rPr lang="en-US" sz="2000" spc="-5" dirty="0">
                <a:solidFill>
                  <a:srgbClr val="292934"/>
                </a:solidFill>
                <a:latin typeface="Calibri"/>
                <a:cs typeface="Calibri"/>
              </a:rPr>
              <a:t>uit</a:t>
            </a:r>
            <a:r>
              <a:rPr lang="en-US" sz="2000" spc="-15" dirty="0">
                <a:solidFill>
                  <a:srgbClr val="292934"/>
                </a:solidFill>
                <a:latin typeface="Calibri"/>
                <a:cs typeface="Calibri"/>
              </a:rPr>
              <a:t>men</a:t>
            </a:r>
            <a:r>
              <a:rPr lang="en-US" sz="2000" spc="-20" dirty="0">
                <a:solidFill>
                  <a:srgbClr val="292934"/>
                </a:solidFill>
                <a:latin typeface="Calibri"/>
                <a:cs typeface="Calibri"/>
              </a:rPr>
              <a:t>t</a:t>
            </a:r>
            <a:r>
              <a:rPr lang="en-US" sz="2000" spc="-5" dirty="0">
                <a:solidFill>
                  <a:srgbClr val="292934"/>
                </a:solidFill>
                <a:latin typeface="Calibri"/>
                <a:cs typeface="Calibri"/>
              </a:rPr>
              <a:t>,</a:t>
            </a:r>
            <a:r>
              <a:rPr lang="en-US" sz="2000" spc="15" dirty="0">
                <a:solidFill>
                  <a:srgbClr val="292934"/>
                </a:solidFill>
                <a:latin typeface="Calibri"/>
                <a:cs typeface="Calibri"/>
              </a:rPr>
              <a:t> </a:t>
            </a:r>
            <a:r>
              <a:rPr lang="en-US" sz="2000" spc="-10" dirty="0">
                <a:solidFill>
                  <a:srgbClr val="292934"/>
                </a:solidFill>
                <a:latin typeface="Calibri"/>
                <a:cs typeface="Calibri"/>
              </a:rPr>
              <a:t>a</a:t>
            </a:r>
            <a:r>
              <a:rPr lang="en-US" sz="2000" spc="-30" dirty="0">
                <a:solidFill>
                  <a:srgbClr val="292934"/>
                </a:solidFill>
                <a:latin typeface="Calibri"/>
                <a:cs typeface="Calibri"/>
              </a:rPr>
              <a:t>c</a:t>
            </a:r>
            <a:r>
              <a:rPr lang="en-US" sz="2000" spc="-10" dirty="0">
                <a:solidFill>
                  <a:srgbClr val="292934"/>
                </a:solidFill>
                <a:latin typeface="Calibri"/>
                <a:cs typeface="Calibri"/>
              </a:rPr>
              <a:t>ad</a:t>
            </a:r>
            <a:r>
              <a:rPr lang="en-US" sz="2000" spc="-5" dirty="0">
                <a:solidFill>
                  <a:srgbClr val="292934"/>
                </a:solidFill>
                <a:latin typeface="Calibri"/>
                <a:cs typeface="Calibri"/>
              </a:rPr>
              <a:t>e</a:t>
            </a:r>
            <a:r>
              <a:rPr lang="en-US" sz="2000" dirty="0">
                <a:solidFill>
                  <a:srgbClr val="292934"/>
                </a:solidFill>
                <a:latin typeface="Calibri"/>
                <a:cs typeface="Calibri"/>
              </a:rPr>
              <a:t>mic </a:t>
            </a:r>
            <a:r>
              <a:rPr lang="en-US" sz="2000" spc="-10" dirty="0">
                <a:solidFill>
                  <a:srgbClr val="292934"/>
                </a:solidFill>
                <a:latin typeface="Calibri"/>
                <a:cs typeface="Calibri"/>
              </a:rPr>
              <a:t>en</a:t>
            </a:r>
            <a:r>
              <a:rPr lang="en-US" sz="2000" dirty="0">
                <a:solidFill>
                  <a:srgbClr val="292934"/>
                </a:solidFill>
                <a:latin typeface="Calibri"/>
                <a:cs typeface="Calibri"/>
              </a:rPr>
              <a:t>r</a:t>
            </a:r>
            <a:r>
              <a:rPr lang="en-US" sz="2000" spc="-10" dirty="0">
                <a:solidFill>
                  <a:srgbClr val="292934"/>
                </a:solidFill>
                <a:latin typeface="Calibri"/>
                <a:cs typeface="Calibri"/>
              </a:rPr>
              <a:t>i</a:t>
            </a:r>
            <a:r>
              <a:rPr lang="en-US" sz="2000" spc="-20" dirty="0">
                <a:solidFill>
                  <a:srgbClr val="292934"/>
                </a:solidFill>
                <a:latin typeface="Calibri"/>
                <a:cs typeface="Calibri"/>
              </a:rPr>
              <a:t>chm</a:t>
            </a:r>
            <a:r>
              <a:rPr lang="en-US" sz="2000" spc="-5" dirty="0">
                <a:solidFill>
                  <a:srgbClr val="292934"/>
                </a:solidFill>
                <a:latin typeface="Calibri"/>
                <a:cs typeface="Calibri"/>
              </a:rPr>
              <a:t>e</a:t>
            </a:r>
            <a:r>
              <a:rPr lang="en-US" sz="2000" spc="-10" dirty="0">
                <a:solidFill>
                  <a:srgbClr val="292934"/>
                </a:solidFill>
                <a:latin typeface="Calibri"/>
                <a:cs typeface="Calibri"/>
              </a:rPr>
              <a:t>nt,</a:t>
            </a:r>
            <a:r>
              <a:rPr lang="en-US" sz="2000" spc="15" dirty="0">
                <a:solidFill>
                  <a:srgbClr val="292934"/>
                </a:solidFill>
                <a:latin typeface="Calibri"/>
                <a:cs typeface="Calibri"/>
              </a:rPr>
              <a:t> </a:t>
            </a:r>
            <a:r>
              <a:rPr lang="en-US" sz="2000" spc="-30" dirty="0">
                <a:solidFill>
                  <a:srgbClr val="292934"/>
                </a:solidFill>
                <a:latin typeface="Calibri"/>
                <a:cs typeface="Calibri"/>
              </a:rPr>
              <a:t>c</a:t>
            </a:r>
            <a:r>
              <a:rPr lang="en-US" sz="2000" spc="-10" dirty="0">
                <a:solidFill>
                  <a:srgbClr val="292934"/>
                </a:solidFill>
                <a:latin typeface="Calibri"/>
                <a:cs typeface="Calibri"/>
              </a:rPr>
              <a:t>a</a:t>
            </a:r>
            <a:r>
              <a:rPr lang="en-US" sz="2000" spc="-40" dirty="0">
                <a:solidFill>
                  <a:srgbClr val="292934"/>
                </a:solidFill>
                <a:latin typeface="Calibri"/>
                <a:cs typeface="Calibri"/>
              </a:rPr>
              <a:t>r</a:t>
            </a:r>
            <a:r>
              <a:rPr lang="en-US" sz="2000" spc="-10" dirty="0">
                <a:solidFill>
                  <a:srgbClr val="292934"/>
                </a:solidFill>
                <a:latin typeface="Calibri"/>
                <a:cs typeface="Calibri"/>
              </a:rPr>
              <a:t>e</a:t>
            </a:r>
            <a:r>
              <a:rPr lang="en-US" sz="2000" spc="-5" dirty="0">
                <a:solidFill>
                  <a:srgbClr val="292934"/>
                </a:solidFill>
                <a:latin typeface="Calibri"/>
                <a:cs typeface="Calibri"/>
              </a:rPr>
              <a:t>e</a:t>
            </a:r>
            <a:r>
              <a:rPr lang="en-US" sz="2000" spc="-10" dirty="0">
                <a:solidFill>
                  <a:srgbClr val="292934"/>
                </a:solidFill>
                <a:latin typeface="Calibri"/>
                <a:cs typeface="Calibri"/>
              </a:rPr>
              <a:t>r</a:t>
            </a:r>
            <a:r>
              <a:rPr lang="en-US" sz="2000" spc="5" dirty="0">
                <a:solidFill>
                  <a:srgbClr val="292934"/>
                </a:solidFill>
                <a:latin typeface="Calibri"/>
                <a:cs typeface="Calibri"/>
              </a:rPr>
              <a:t> </a:t>
            </a:r>
            <a:r>
              <a:rPr lang="en-US" sz="2000" spc="-5" dirty="0">
                <a:solidFill>
                  <a:srgbClr val="292934"/>
                </a:solidFill>
                <a:latin typeface="Calibri"/>
                <a:cs typeface="Calibri"/>
              </a:rPr>
              <a:t>plannin</a:t>
            </a:r>
            <a:r>
              <a:rPr lang="en-US" sz="2000" spc="30" dirty="0">
                <a:solidFill>
                  <a:srgbClr val="292934"/>
                </a:solidFill>
                <a:latin typeface="Calibri"/>
                <a:cs typeface="Calibri"/>
              </a:rPr>
              <a:t>g</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dirty="0">
                <a:solidFill>
                  <a:srgbClr val="292934"/>
                </a:solidFill>
                <a:latin typeface="Calibri"/>
                <a:cs typeface="Calibri"/>
              </a:rPr>
              <a:t>and</a:t>
            </a:r>
            <a:r>
              <a:rPr lang="en-US" sz="2000" spc="10" dirty="0">
                <a:solidFill>
                  <a:srgbClr val="292934"/>
                </a:solidFill>
                <a:latin typeface="Calibri"/>
                <a:cs typeface="Calibri"/>
              </a:rPr>
              <a:t> </a:t>
            </a:r>
            <a:r>
              <a:rPr lang="en-US" sz="2000" spc="-40" dirty="0">
                <a:solidFill>
                  <a:srgbClr val="292934"/>
                </a:solidFill>
                <a:latin typeface="Calibri"/>
                <a:cs typeface="Calibri"/>
              </a:rPr>
              <a:t>r</a:t>
            </a:r>
            <a:r>
              <a:rPr lang="en-US" sz="2000" spc="-20" dirty="0">
                <a:solidFill>
                  <a:srgbClr val="292934"/>
                </a:solidFill>
                <a:latin typeface="Calibri"/>
                <a:cs typeface="Calibri"/>
              </a:rPr>
              <a:t>e</a:t>
            </a:r>
            <a:r>
              <a:rPr lang="en-US" sz="2000" spc="-10" dirty="0">
                <a:solidFill>
                  <a:srgbClr val="292934"/>
                </a:solidFill>
                <a:latin typeface="Calibri"/>
                <a:cs typeface="Calibri"/>
              </a:rPr>
              <a:t>vi</a:t>
            </a:r>
            <a:r>
              <a:rPr lang="en-US" sz="2000" spc="-25" dirty="0">
                <a:solidFill>
                  <a:srgbClr val="292934"/>
                </a:solidFill>
                <a:latin typeface="Calibri"/>
                <a:cs typeface="Calibri"/>
              </a:rPr>
              <a:t>e</a:t>
            </a:r>
            <a:r>
              <a:rPr lang="en-US" sz="2000" spc="-15" dirty="0">
                <a:solidFill>
                  <a:srgbClr val="292934"/>
                </a:solidFill>
                <a:latin typeface="Calibri"/>
                <a:cs typeface="Calibri"/>
              </a:rPr>
              <a:t>w</a:t>
            </a:r>
            <a:r>
              <a:rPr lang="en-US" sz="2000" spc="5" dirty="0">
                <a:solidFill>
                  <a:srgbClr val="292934"/>
                </a:solidFill>
                <a:latin typeface="Calibri"/>
                <a:cs typeface="Calibri"/>
              </a:rPr>
              <a:t> </a:t>
            </a:r>
            <a:r>
              <a:rPr lang="en-US" sz="2000" spc="-35" dirty="0">
                <a:solidFill>
                  <a:srgbClr val="292934"/>
                </a:solidFill>
                <a:latin typeface="Calibri"/>
                <a:cs typeface="Calibri"/>
              </a:rPr>
              <a:t>f</a:t>
            </a:r>
            <a:r>
              <a:rPr lang="en-US" sz="2000" spc="-15" dirty="0">
                <a:solidFill>
                  <a:srgbClr val="292934"/>
                </a:solidFill>
                <a:latin typeface="Calibri"/>
                <a:cs typeface="Calibri"/>
              </a:rPr>
              <a:t>or</a:t>
            </a:r>
            <a:r>
              <a:rPr lang="en-US" sz="2000" spc="-10" dirty="0">
                <a:solidFill>
                  <a:srgbClr val="292934"/>
                </a:solidFill>
                <a:latin typeface="Calibri"/>
                <a:cs typeface="Calibri"/>
              </a:rPr>
              <a:t> </a:t>
            </a:r>
            <a:r>
              <a:rPr lang="en-US" sz="2000" spc="-5" dirty="0">
                <a:solidFill>
                  <a:srgbClr val="292934"/>
                </a:solidFill>
                <a:latin typeface="Calibri"/>
                <a:cs typeface="Calibri"/>
              </a:rPr>
              <a:t>li</a:t>
            </a:r>
            <a:r>
              <a:rPr lang="en-US" sz="2000" spc="-20" dirty="0">
                <a:solidFill>
                  <a:srgbClr val="292934"/>
                </a:solidFill>
                <a:latin typeface="Calibri"/>
                <a:cs typeface="Calibri"/>
              </a:rPr>
              <a:t>c</a:t>
            </a:r>
            <a:r>
              <a:rPr lang="en-US" sz="2000" spc="-10" dirty="0">
                <a:solidFill>
                  <a:srgbClr val="292934"/>
                </a:solidFill>
                <a:latin typeface="Calibri"/>
                <a:cs typeface="Calibri"/>
              </a:rPr>
              <a:t>en</a:t>
            </a:r>
            <a:r>
              <a:rPr lang="en-US" sz="2000" spc="-5" dirty="0">
                <a:solidFill>
                  <a:srgbClr val="292934"/>
                </a:solidFill>
                <a:latin typeface="Calibri"/>
                <a:cs typeface="Calibri"/>
              </a:rPr>
              <a:t>sin</a:t>
            </a:r>
            <a:r>
              <a:rPr lang="en-US" sz="2000" dirty="0">
                <a:solidFill>
                  <a:srgbClr val="292934"/>
                </a:solidFill>
                <a:latin typeface="Calibri"/>
                <a:cs typeface="Calibri"/>
              </a:rPr>
              <a:t>g</a:t>
            </a:r>
            <a:r>
              <a:rPr lang="en-US" sz="2000" spc="25" dirty="0">
                <a:solidFill>
                  <a:srgbClr val="292934"/>
                </a:solidFill>
                <a:latin typeface="Calibri"/>
                <a:cs typeface="Calibri"/>
              </a:rPr>
              <a:t> </a:t>
            </a:r>
            <a:r>
              <a:rPr lang="en-US" sz="2000" spc="-30" dirty="0">
                <a:solidFill>
                  <a:srgbClr val="292934"/>
                </a:solidFill>
                <a:latin typeface="Calibri"/>
                <a:cs typeface="Calibri"/>
              </a:rPr>
              <a:t>e</a:t>
            </a:r>
            <a:r>
              <a:rPr lang="en-US" sz="2000" spc="-40" dirty="0">
                <a:solidFill>
                  <a:srgbClr val="292934"/>
                </a:solidFill>
                <a:latin typeface="Calibri"/>
                <a:cs typeface="Calibri"/>
              </a:rPr>
              <a:t>x</a:t>
            </a:r>
            <a:r>
              <a:rPr lang="en-US" sz="2000" dirty="0">
                <a:solidFill>
                  <a:srgbClr val="292934"/>
                </a:solidFill>
                <a:latin typeface="Calibri"/>
                <a:cs typeface="Calibri"/>
              </a:rPr>
              <a:t>amin</a:t>
            </a:r>
            <a:r>
              <a:rPr lang="en-US" sz="2000" spc="-10" dirty="0">
                <a:solidFill>
                  <a:srgbClr val="292934"/>
                </a:solidFill>
                <a:latin typeface="Calibri"/>
                <a:cs typeface="Calibri"/>
              </a:rPr>
              <a:t>a</a:t>
            </a:r>
            <a:r>
              <a:rPr lang="en-US" sz="2000" dirty="0">
                <a:solidFill>
                  <a:srgbClr val="292934"/>
                </a:solidFill>
                <a:latin typeface="Calibri"/>
                <a:cs typeface="Calibri"/>
              </a:rPr>
              <a:t>t</a:t>
            </a:r>
            <a:r>
              <a:rPr lang="en-US" sz="2000" spc="-10" dirty="0">
                <a:solidFill>
                  <a:srgbClr val="292934"/>
                </a:solidFill>
                <a:latin typeface="Calibri"/>
                <a:cs typeface="Calibri"/>
              </a:rPr>
              <a:t>i</a:t>
            </a:r>
            <a:r>
              <a:rPr lang="en-US" sz="2000" spc="-5" dirty="0">
                <a:solidFill>
                  <a:srgbClr val="292934"/>
                </a:solidFill>
                <a:latin typeface="Calibri"/>
                <a:cs typeface="Calibri"/>
              </a:rPr>
              <a:t>on</a:t>
            </a:r>
            <a:r>
              <a:rPr lang="en-US" sz="2000" dirty="0">
                <a:solidFill>
                  <a:srgbClr val="292934"/>
                </a:solidFill>
                <a:latin typeface="Calibri"/>
                <a:cs typeface="Calibri"/>
              </a:rPr>
              <a:t>s</a:t>
            </a:r>
            <a:r>
              <a:rPr lang="en-US" sz="2000" spc="-10" dirty="0">
                <a:solidFill>
                  <a:srgbClr val="292934"/>
                </a:solidFill>
                <a:latin typeface="Calibri"/>
                <a:cs typeface="Calibri"/>
              </a:rPr>
              <a:t> </a:t>
            </a:r>
            <a:r>
              <a:rPr lang="en-US" sz="2000" spc="-35" dirty="0">
                <a:solidFill>
                  <a:srgbClr val="292934"/>
                </a:solidFill>
                <a:latin typeface="Calibri"/>
                <a:cs typeface="Calibri"/>
              </a:rPr>
              <a:t>f</a:t>
            </a:r>
            <a:r>
              <a:rPr lang="en-US" sz="2000" spc="-15" dirty="0">
                <a:solidFill>
                  <a:srgbClr val="292934"/>
                </a:solidFill>
                <a:latin typeface="Calibri"/>
                <a:cs typeface="Calibri"/>
              </a:rPr>
              <a:t>o</a:t>
            </a:r>
            <a:r>
              <a:rPr lang="en-US" sz="2000" spc="-10" dirty="0">
                <a:solidFill>
                  <a:srgbClr val="292934"/>
                </a:solidFill>
                <a:latin typeface="Calibri"/>
                <a:cs typeface="Calibri"/>
              </a:rPr>
              <a:t>r</a:t>
            </a:r>
            <a:r>
              <a:rPr lang="en-US" sz="2000" spc="5" dirty="0">
                <a:solidFill>
                  <a:srgbClr val="292934"/>
                </a:solidFill>
                <a:latin typeface="Calibri"/>
                <a:cs typeface="Calibri"/>
              </a:rPr>
              <a:t> </a:t>
            </a:r>
            <a:r>
              <a:rPr lang="en-US" sz="2000" spc="-20" dirty="0">
                <a:solidFill>
                  <a:srgbClr val="292934"/>
                </a:solidFill>
                <a:latin typeface="Calibri"/>
                <a:cs typeface="Calibri"/>
              </a:rPr>
              <a:t>s</a:t>
            </a:r>
            <a:r>
              <a:rPr lang="en-US" sz="2000" dirty="0">
                <a:solidFill>
                  <a:srgbClr val="292934"/>
                </a:solidFill>
                <a:latin typeface="Calibri"/>
                <a:cs typeface="Calibri"/>
              </a:rPr>
              <a:t>tude</a:t>
            </a:r>
            <a:r>
              <a:rPr lang="en-US" sz="2000" spc="-10" dirty="0">
                <a:solidFill>
                  <a:srgbClr val="292934"/>
                </a:solidFill>
                <a:latin typeface="Calibri"/>
                <a:cs typeface="Calibri"/>
              </a:rPr>
              <a:t>n</a:t>
            </a:r>
            <a:r>
              <a:rPr lang="en-US" sz="2000" dirty="0">
                <a:solidFill>
                  <a:srgbClr val="292934"/>
                </a:solidFill>
                <a:latin typeface="Calibri"/>
                <a:cs typeface="Calibri"/>
              </a:rPr>
              <a:t>ts</a:t>
            </a:r>
            <a:r>
              <a:rPr lang="en-US" sz="2000" spc="-10" dirty="0">
                <a:solidFill>
                  <a:srgbClr val="292934"/>
                </a:solidFill>
                <a:latin typeface="Calibri"/>
                <a:cs typeface="Calibri"/>
              </a:rPr>
              <a:t> </a:t>
            </a:r>
            <a:r>
              <a:rPr lang="en-US" sz="2000" spc="-5" dirty="0">
                <a:solidFill>
                  <a:srgbClr val="292934"/>
                </a:solidFill>
                <a:latin typeface="Calibri"/>
                <a:cs typeface="Calibri"/>
              </a:rPr>
              <a:t>p</a:t>
            </a:r>
            <a:r>
              <a:rPr lang="en-US" sz="2000" dirty="0">
                <a:solidFill>
                  <a:srgbClr val="292934"/>
                </a:solidFill>
                <a:latin typeface="Calibri"/>
                <a:cs typeface="Calibri"/>
              </a:rPr>
              <a:t>u</a:t>
            </a:r>
            <a:r>
              <a:rPr lang="en-US" sz="2000" spc="-50" dirty="0">
                <a:solidFill>
                  <a:srgbClr val="292934"/>
                </a:solidFill>
                <a:latin typeface="Calibri"/>
                <a:cs typeface="Calibri"/>
              </a:rPr>
              <a:t>r</a:t>
            </a:r>
            <a:r>
              <a:rPr lang="en-US" sz="2000" spc="-5" dirty="0">
                <a:solidFill>
                  <a:srgbClr val="292934"/>
                </a:solidFill>
                <a:latin typeface="Calibri"/>
                <a:cs typeface="Calibri"/>
              </a:rPr>
              <a:t>s</a:t>
            </a:r>
            <a:r>
              <a:rPr lang="en-US" sz="2000" dirty="0">
                <a:solidFill>
                  <a:srgbClr val="292934"/>
                </a:solidFill>
                <a:latin typeface="Calibri"/>
                <a:cs typeface="Calibri"/>
              </a:rPr>
              <a:t>u</a:t>
            </a:r>
            <a:r>
              <a:rPr lang="en-US" sz="2000" spc="-5" dirty="0">
                <a:solidFill>
                  <a:srgbClr val="292934"/>
                </a:solidFill>
                <a:latin typeface="Calibri"/>
                <a:cs typeface="Calibri"/>
              </a:rPr>
              <a:t>in</a:t>
            </a:r>
            <a:r>
              <a:rPr lang="en-US" sz="2000" dirty="0">
                <a:solidFill>
                  <a:srgbClr val="292934"/>
                </a:solidFill>
                <a:latin typeface="Calibri"/>
                <a:cs typeface="Calibri"/>
              </a:rPr>
              <a:t>g</a:t>
            </a:r>
            <a:r>
              <a:rPr lang="en-US" sz="2000" spc="15" dirty="0">
                <a:solidFill>
                  <a:srgbClr val="292934"/>
                </a:solidFill>
                <a:latin typeface="Calibri"/>
                <a:cs typeface="Calibri"/>
              </a:rPr>
              <a:t> </a:t>
            </a:r>
            <a:r>
              <a:rPr lang="en-US" sz="2000" spc="-30" dirty="0">
                <a:solidFill>
                  <a:srgbClr val="292934"/>
                </a:solidFill>
                <a:latin typeface="Calibri"/>
                <a:cs typeface="Calibri"/>
              </a:rPr>
              <a:t>c</a:t>
            </a:r>
            <a:r>
              <a:rPr lang="en-US" sz="2000" spc="-10" dirty="0">
                <a:solidFill>
                  <a:srgbClr val="292934"/>
                </a:solidFill>
                <a:latin typeface="Calibri"/>
                <a:cs typeface="Calibri"/>
              </a:rPr>
              <a:t>a</a:t>
            </a:r>
            <a:r>
              <a:rPr lang="en-US" sz="2000" spc="-40" dirty="0">
                <a:solidFill>
                  <a:srgbClr val="292934"/>
                </a:solidFill>
                <a:latin typeface="Calibri"/>
                <a:cs typeface="Calibri"/>
              </a:rPr>
              <a:t>r</a:t>
            </a:r>
            <a:r>
              <a:rPr lang="en-US" sz="2000" spc="-10" dirty="0">
                <a:solidFill>
                  <a:srgbClr val="292934"/>
                </a:solidFill>
                <a:latin typeface="Calibri"/>
                <a:cs typeface="Calibri"/>
              </a:rPr>
              <a:t>e</a:t>
            </a:r>
            <a:r>
              <a:rPr lang="en-US" sz="2000" spc="-5" dirty="0">
                <a:solidFill>
                  <a:srgbClr val="292934"/>
                </a:solidFill>
                <a:latin typeface="Calibri"/>
                <a:cs typeface="Calibri"/>
              </a:rPr>
              <a:t>e</a:t>
            </a:r>
            <a:r>
              <a:rPr lang="en-US" sz="2000" spc="-50" dirty="0">
                <a:solidFill>
                  <a:srgbClr val="292934"/>
                </a:solidFill>
                <a:latin typeface="Calibri"/>
                <a:cs typeface="Calibri"/>
              </a:rPr>
              <a:t>r</a:t>
            </a:r>
            <a:r>
              <a:rPr lang="en-US" sz="2000" dirty="0">
                <a:solidFill>
                  <a:srgbClr val="292934"/>
                </a:solidFill>
                <a:latin typeface="Calibri"/>
                <a:cs typeface="Calibri"/>
              </a:rPr>
              <a:t>s</a:t>
            </a:r>
            <a:r>
              <a:rPr lang="en-US" sz="2000" spc="15" dirty="0">
                <a:solidFill>
                  <a:srgbClr val="292934"/>
                </a:solidFill>
                <a:latin typeface="Calibri"/>
                <a:cs typeface="Calibri"/>
              </a:rPr>
              <a:t> </a:t>
            </a:r>
            <a:r>
              <a:rPr lang="en-US" sz="2000" spc="-5" dirty="0">
                <a:solidFill>
                  <a:srgbClr val="292934"/>
                </a:solidFill>
                <a:latin typeface="Calibri"/>
                <a:cs typeface="Calibri"/>
              </a:rPr>
              <a:t>i</a:t>
            </a:r>
            <a:r>
              <a:rPr lang="en-US" sz="2000" dirty="0">
                <a:solidFill>
                  <a:srgbClr val="292934"/>
                </a:solidFill>
                <a:latin typeface="Calibri"/>
                <a:cs typeface="Calibri"/>
              </a:rPr>
              <a:t>n</a:t>
            </a:r>
            <a:r>
              <a:rPr lang="en-US" sz="2000" spc="10" dirty="0">
                <a:solidFill>
                  <a:srgbClr val="292934"/>
                </a:solidFill>
                <a:latin typeface="Calibri"/>
                <a:cs typeface="Calibri"/>
              </a:rPr>
              <a:t> </a:t>
            </a:r>
            <a:r>
              <a:rPr lang="en-US" sz="2000" spc="-5" dirty="0">
                <a:solidFill>
                  <a:srgbClr val="292934"/>
                </a:solidFill>
                <a:latin typeface="Calibri"/>
                <a:cs typeface="Calibri"/>
              </a:rPr>
              <a:t>sc</a:t>
            </a:r>
            <a:r>
              <a:rPr lang="en-US" sz="2000" spc="-10" dirty="0">
                <a:solidFill>
                  <a:srgbClr val="292934"/>
                </a:solidFill>
                <a:latin typeface="Calibri"/>
                <a:cs typeface="Calibri"/>
              </a:rPr>
              <a:t>ie</a:t>
            </a:r>
            <a:r>
              <a:rPr lang="en-US" sz="2000" spc="-20" dirty="0">
                <a:solidFill>
                  <a:srgbClr val="292934"/>
                </a:solidFill>
                <a:latin typeface="Calibri"/>
                <a:cs typeface="Calibri"/>
              </a:rPr>
              <a:t>n</a:t>
            </a:r>
            <a:r>
              <a:rPr lang="en-US" sz="2000" dirty="0">
                <a:solidFill>
                  <a:srgbClr val="292934"/>
                </a:solidFill>
                <a:latin typeface="Calibri"/>
                <a:cs typeface="Calibri"/>
              </a:rPr>
              <a:t>t</a:t>
            </a:r>
            <a:r>
              <a:rPr lang="en-US" sz="2000" spc="-10" dirty="0">
                <a:solidFill>
                  <a:srgbClr val="292934"/>
                </a:solidFill>
                <a:latin typeface="Calibri"/>
                <a:cs typeface="Calibri"/>
              </a:rPr>
              <a:t>i</a:t>
            </a:r>
            <a:r>
              <a:rPr lang="en-US" sz="2000" spc="-5" dirty="0">
                <a:solidFill>
                  <a:srgbClr val="292934"/>
                </a:solidFill>
                <a:latin typeface="Calibri"/>
                <a:cs typeface="Calibri"/>
              </a:rPr>
              <a:t>fi</a:t>
            </a:r>
            <a:r>
              <a:rPr lang="en-US" sz="2000" dirty="0">
                <a:solidFill>
                  <a:srgbClr val="292934"/>
                </a:solidFill>
                <a:latin typeface="Calibri"/>
                <a:cs typeface="Calibri"/>
              </a:rPr>
              <a:t>c and</a:t>
            </a:r>
            <a:r>
              <a:rPr lang="en-US" sz="2000" spc="10" dirty="0">
                <a:solidFill>
                  <a:srgbClr val="292934"/>
                </a:solidFill>
                <a:latin typeface="Calibri"/>
                <a:cs typeface="Calibri"/>
              </a:rPr>
              <a:t> </a:t>
            </a:r>
            <a:r>
              <a:rPr lang="en-US" sz="2000" spc="-40" dirty="0">
                <a:solidFill>
                  <a:srgbClr val="292934"/>
                </a:solidFill>
                <a:latin typeface="Calibri"/>
                <a:cs typeface="Calibri"/>
              </a:rPr>
              <a:t>t</a:t>
            </a:r>
            <a:r>
              <a:rPr lang="en-US" sz="2000" dirty="0">
                <a:solidFill>
                  <a:srgbClr val="292934"/>
                </a:solidFill>
                <a:latin typeface="Calibri"/>
                <a:cs typeface="Calibri"/>
              </a:rPr>
              <a:t>echni</a:t>
            </a:r>
            <a:r>
              <a:rPr lang="en-US" sz="2000" spc="-25" dirty="0">
                <a:solidFill>
                  <a:srgbClr val="292934"/>
                </a:solidFill>
                <a:latin typeface="Calibri"/>
                <a:cs typeface="Calibri"/>
              </a:rPr>
              <a:t>c</a:t>
            </a:r>
            <a:r>
              <a:rPr lang="en-US" sz="2000" dirty="0">
                <a:solidFill>
                  <a:srgbClr val="292934"/>
                </a:solidFill>
                <a:latin typeface="Calibri"/>
                <a:cs typeface="Calibri"/>
              </a:rPr>
              <a:t>al </a:t>
            </a:r>
            <a:r>
              <a:rPr lang="en-US" sz="2000" spc="-5" dirty="0">
                <a:solidFill>
                  <a:srgbClr val="292934"/>
                </a:solidFill>
                <a:latin typeface="Calibri"/>
                <a:cs typeface="Calibri"/>
              </a:rPr>
              <a:t>field</a:t>
            </a:r>
            <a:r>
              <a:rPr lang="en-US" sz="2000" dirty="0">
                <a:solidFill>
                  <a:srgbClr val="292934"/>
                </a:solidFill>
                <a:latin typeface="Calibri"/>
                <a:cs typeface="Calibri"/>
              </a:rPr>
              <a:t>s</a:t>
            </a:r>
            <a:r>
              <a:rPr lang="en-US" sz="2000" spc="5" dirty="0">
                <a:solidFill>
                  <a:srgbClr val="292934"/>
                </a:solidFill>
                <a:latin typeface="Calibri"/>
                <a:cs typeface="Calibri"/>
              </a:rPr>
              <a:t> </a:t>
            </a:r>
            <a:r>
              <a:rPr lang="en-US" sz="2000" dirty="0">
                <a:solidFill>
                  <a:srgbClr val="292934"/>
                </a:solidFill>
                <a:latin typeface="Calibri"/>
                <a:cs typeface="Calibri"/>
              </a:rPr>
              <a:t>and</a:t>
            </a:r>
            <a:r>
              <a:rPr lang="en-US" sz="2000" spc="10" dirty="0">
                <a:solidFill>
                  <a:srgbClr val="292934"/>
                </a:solidFill>
                <a:latin typeface="Calibri"/>
                <a:cs typeface="Calibri"/>
              </a:rPr>
              <a:t> </a:t>
            </a:r>
            <a:r>
              <a:rPr lang="en-US" sz="2000" spc="-10" dirty="0">
                <a:solidFill>
                  <a:srgbClr val="292934"/>
                </a:solidFill>
                <a:latin typeface="Calibri"/>
                <a:cs typeface="Calibri"/>
              </a:rPr>
              <a:t>the</a:t>
            </a:r>
            <a:r>
              <a:rPr lang="en-US" sz="2000" spc="10" dirty="0">
                <a:solidFill>
                  <a:srgbClr val="292934"/>
                </a:solidFill>
                <a:latin typeface="Calibri"/>
                <a:cs typeface="Calibri"/>
              </a:rPr>
              <a:t> </a:t>
            </a:r>
            <a:r>
              <a:rPr lang="en-US" sz="2000" spc="-5" dirty="0">
                <a:solidFill>
                  <a:srgbClr val="292934"/>
                </a:solidFill>
                <a:latin typeface="Calibri"/>
                <a:cs typeface="Calibri"/>
              </a:rPr>
              <a:t>li</a:t>
            </a:r>
            <a:r>
              <a:rPr lang="en-US" sz="2000" spc="-20" dirty="0">
                <a:solidFill>
                  <a:srgbClr val="292934"/>
                </a:solidFill>
                <a:latin typeface="Calibri"/>
                <a:cs typeface="Calibri"/>
              </a:rPr>
              <a:t>c</a:t>
            </a:r>
            <a:r>
              <a:rPr lang="en-US" sz="2000" spc="-10" dirty="0">
                <a:solidFill>
                  <a:srgbClr val="292934"/>
                </a:solidFill>
                <a:latin typeface="Calibri"/>
                <a:cs typeface="Calibri"/>
              </a:rPr>
              <a:t>en</a:t>
            </a:r>
            <a:r>
              <a:rPr lang="en-US" sz="2000" spc="-15" dirty="0">
                <a:solidFill>
                  <a:srgbClr val="292934"/>
                </a:solidFill>
                <a:latin typeface="Calibri"/>
                <a:cs typeface="Calibri"/>
              </a:rPr>
              <a:t>s</a:t>
            </a:r>
            <a:r>
              <a:rPr lang="en-US" sz="2000" spc="-5" dirty="0">
                <a:solidFill>
                  <a:srgbClr val="292934"/>
                </a:solidFill>
                <a:latin typeface="Calibri"/>
                <a:cs typeface="Calibri"/>
              </a:rPr>
              <a:t>e</a:t>
            </a:r>
            <a:r>
              <a:rPr lang="en-US" sz="2000" dirty="0">
                <a:solidFill>
                  <a:srgbClr val="292934"/>
                </a:solidFill>
                <a:latin typeface="Calibri"/>
                <a:cs typeface="Calibri"/>
              </a:rPr>
              <a:t>d</a:t>
            </a:r>
            <a:r>
              <a:rPr lang="en-US" sz="2000" spc="10" dirty="0">
                <a:solidFill>
                  <a:srgbClr val="292934"/>
                </a:solidFill>
                <a:latin typeface="Calibri"/>
                <a:cs typeface="Calibri"/>
              </a:rPr>
              <a:t> </a:t>
            </a:r>
            <a:r>
              <a:rPr lang="en-US" sz="2000" spc="-5" dirty="0">
                <a:solidFill>
                  <a:srgbClr val="292934"/>
                </a:solidFill>
                <a:latin typeface="Calibri"/>
                <a:cs typeface="Calibri"/>
              </a:rPr>
              <a:t>p</a:t>
            </a:r>
            <a:r>
              <a:rPr lang="en-US" sz="2000" spc="-25" dirty="0">
                <a:solidFill>
                  <a:srgbClr val="292934"/>
                </a:solidFill>
                <a:latin typeface="Calibri"/>
                <a:cs typeface="Calibri"/>
              </a:rPr>
              <a:t>r</a:t>
            </a:r>
            <a:r>
              <a:rPr lang="en-US" sz="2000" spc="-5" dirty="0">
                <a:solidFill>
                  <a:srgbClr val="292934"/>
                </a:solidFill>
                <a:latin typeface="Calibri"/>
                <a:cs typeface="Calibri"/>
              </a:rPr>
              <a:t>o</a:t>
            </a:r>
            <a:r>
              <a:rPr lang="en-US" sz="2000" spc="-50" dirty="0">
                <a:solidFill>
                  <a:srgbClr val="292934"/>
                </a:solidFill>
                <a:latin typeface="Calibri"/>
                <a:cs typeface="Calibri"/>
              </a:rPr>
              <a:t>f</a:t>
            </a:r>
            <a:r>
              <a:rPr lang="en-US" sz="2000" spc="-10" dirty="0">
                <a:solidFill>
                  <a:srgbClr val="292934"/>
                </a:solidFill>
                <a:latin typeface="Calibri"/>
                <a:cs typeface="Calibri"/>
              </a:rPr>
              <a:t>e</a:t>
            </a:r>
            <a:r>
              <a:rPr lang="en-US" sz="2000" spc="-5" dirty="0">
                <a:solidFill>
                  <a:srgbClr val="292934"/>
                </a:solidFill>
                <a:latin typeface="Calibri"/>
                <a:cs typeface="Calibri"/>
              </a:rPr>
              <a:t>ssions.</a:t>
            </a:r>
            <a:endParaRPr sz="2000" dirty="0">
              <a:latin typeface="Calibri"/>
              <a:cs typeface="Calibri"/>
            </a:endParaRPr>
          </a:p>
        </p:txBody>
      </p:sp>
      <p:pic>
        <p:nvPicPr>
          <p:cNvPr id="8" name="Audio 7" descr="This is an Audio Icon. When not running Slide Show, you may click the play button to hear audio for this slide.">
            <a:hlinkClick r:id="" action="ppaction://media"/>
            <a:extLst>
              <a:ext uri="{FF2B5EF4-FFF2-40B4-BE49-F238E27FC236}">
                <a16:creationId xmlns:a16="http://schemas.microsoft.com/office/drawing/2014/main" id="{43F859A4-0D95-93C5-A926-C663631402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545"/>
    </mc:Choice>
    <mc:Fallback xmlns="">
      <p:transition spd="slow" advTm="11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195547"/>
            <a:ext cx="7315200" cy="901041"/>
          </a:xfrm>
          <a:prstGeom prst="rect">
            <a:avLst/>
          </a:prstGeom>
        </p:spPr>
        <p:txBody>
          <a:bodyPr vert="horz" wrap="square" lIns="0" tIns="282727" rIns="0" bIns="0" rtlCol="0">
            <a:spAutoFit/>
          </a:bodyPr>
          <a:lstStyle/>
          <a:p>
            <a:pPr marL="711200" indent="-479425">
              <a:lnSpc>
                <a:spcPct val="100000"/>
              </a:lnSpc>
            </a:pPr>
            <a:r>
              <a:rPr b="1" dirty="0">
                <a:solidFill>
                  <a:schemeClr val="accent6">
                    <a:lumMod val="75000"/>
                  </a:schemeClr>
                </a:solidFill>
              </a:rPr>
              <a:t>P</a:t>
            </a:r>
            <a:r>
              <a:rPr b="1" spc="-70" dirty="0">
                <a:solidFill>
                  <a:schemeClr val="accent6">
                    <a:lumMod val="75000"/>
                  </a:schemeClr>
                </a:solidFill>
              </a:rPr>
              <a:t>r</a:t>
            </a:r>
            <a:r>
              <a:rPr b="1" spc="-5" dirty="0">
                <a:solidFill>
                  <a:schemeClr val="accent6">
                    <a:lumMod val="75000"/>
                  </a:schemeClr>
                </a:solidFill>
              </a:rPr>
              <a:t>og</a:t>
            </a:r>
            <a:r>
              <a:rPr b="1" spc="-75" dirty="0">
                <a:solidFill>
                  <a:schemeClr val="accent6">
                    <a:lumMod val="75000"/>
                  </a:schemeClr>
                </a:solidFill>
              </a:rPr>
              <a:t>r</a:t>
            </a:r>
            <a:r>
              <a:rPr b="1" dirty="0">
                <a:solidFill>
                  <a:schemeClr val="accent6">
                    <a:lumMod val="75000"/>
                  </a:schemeClr>
                </a:solidFill>
              </a:rPr>
              <a:t>am </a:t>
            </a:r>
            <a:r>
              <a:rPr b="1" spc="-75" dirty="0">
                <a:solidFill>
                  <a:schemeClr val="accent6">
                    <a:lumMod val="75000"/>
                  </a:schemeClr>
                </a:solidFill>
              </a:rPr>
              <a:t>R</a:t>
            </a:r>
            <a:r>
              <a:rPr b="1" dirty="0">
                <a:solidFill>
                  <a:schemeClr val="accent6">
                    <a:lumMod val="75000"/>
                  </a:schemeClr>
                </a:solidFill>
              </a:rPr>
              <a:t>equi</a:t>
            </a:r>
            <a:r>
              <a:rPr b="1" spc="-65" dirty="0">
                <a:solidFill>
                  <a:schemeClr val="accent6">
                    <a:lumMod val="75000"/>
                  </a:schemeClr>
                </a:solidFill>
              </a:rPr>
              <a:t>r</a:t>
            </a:r>
            <a:r>
              <a:rPr b="1" dirty="0">
                <a:solidFill>
                  <a:schemeClr val="accent6">
                    <a:lumMod val="75000"/>
                  </a:schemeClr>
                </a:solidFill>
              </a:rPr>
              <a:t>eme</a:t>
            </a:r>
            <a:r>
              <a:rPr b="1" spc="-40" dirty="0">
                <a:solidFill>
                  <a:schemeClr val="accent6">
                    <a:lumMod val="75000"/>
                  </a:schemeClr>
                </a:solidFill>
              </a:rPr>
              <a:t>n</a:t>
            </a:r>
            <a:r>
              <a:rPr b="1" dirty="0">
                <a:solidFill>
                  <a:schemeClr val="accent6">
                    <a:lumMod val="75000"/>
                  </a:schemeClr>
                </a:solidFill>
              </a:rPr>
              <a:t>ts</a:t>
            </a:r>
            <a:r>
              <a:rPr b="1" spc="-55" dirty="0">
                <a:solidFill>
                  <a:schemeClr val="accent6">
                    <a:lumMod val="75000"/>
                  </a:schemeClr>
                </a:solidFill>
              </a:rPr>
              <a:t> </a:t>
            </a:r>
            <a:r>
              <a:rPr sz="2800" b="1" dirty="0">
                <a:solidFill>
                  <a:schemeClr val="accent6">
                    <a:lumMod val="75000"/>
                  </a:schemeClr>
                </a:solidFill>
              </a:rPr>
              <a:t>(</a:t>
            </a:r>
            <a:r>
              <a:rPr sz="2800" b="1" spc="-5" dirty="0">
                <a:solidFill>
                  <a:schemeClr val="accent6">
                    <a:lumMod val="75000"/>
                  </a:schemeClr>
                </a:solidFill>
              </a:rPr>
              <a:t>Co</a:t>
            </a:r>
            <a:r>
              <a:rPr sz="2800" b="1" spc="-35" dirty="0">
                <a:solidFill>
                  <a:schemeClr val="accent6">
                    <a:lumMod val="75000"/>
                  </a:schemeClr>
                </a:solidFill>
              </a:rPr>
              <a:t>n</a:t>
            </a:r>
            <a:r>
              <a:rPr sz="2800" b="1" dirty="0">
                <a:solidFill>
                  <a:schemeClr val="accent6">
                    <a:lumMod val="75000"/>
                  </a:schemeClr>
                </a:solidFill>
              </a:rPr>
              <a:t>t</a:t>
            </a:r>
            <a:r>
              <a:rPr sz="2800" b="1" spc="-10" dirty="0">
                <a:solidFill>
                  <a:schemeClr val="accent6">
                    <a:lumMod val="75000"/>
                  </a:schemeClr>
                </a:solidFill>
              </a:rPr>
              <a:t>i</a:t>
            </a:r>
            <a:r>
              <a:rPr sz="2800" b="1" spc="-5" dirty="0">
                <a:solidFill>
                  <a:schemeClr val="accent6">
                    <a:lumMod val="75000"/>
                  </a:schemeClr>
                </a:solidFill>
              </a:rPr>
              <a:t>n</a:t>
            </a:r>
            <a:r>
              <a:rPr sz="2800" b="1" spc="-15" dirty="0">
                <a:solidFill>
                  <a:schemeClr val="accent6">
                    <a:lumMod val="75000"/>
                  </a:schemeClr>
                </a:solidFill>
              </a:rPr>
              <a:t>ued)</a:t>
            </a:r>
            <a:endParaRPr sz="2800" b="1" dirty="0">
              <a:solidFill>
                <a:schemeClr val="accent6">
                  <a:lumMod val="75000"/>
                </a:schemeClr>
              </a:solidFill>
            </a:endParaRPr>
          </a:p>
        </p:txBody>
      </p:sp>
      <p:sp>
        <p:nvSpPr>
          <p:cNvPr id="3" name="object 3" descr="NYSED Seal&#10;"/>
          <p:cNvSpPr/>
          <p:nvPr/>
        </p:nvSpPr>
        <p:spPr>
          <a:xfrm>
            <a:off x="381000" y="192588"/>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28600" y="1617735"/>
            <a:ext cx="8991600" cy="3622530"/>
          </a:xfrm>
          <a:prstGeom prst="rect">
            <a:avLst/>
          </a:prstGeom>
        </p:spPr>
        <p:txBody>
          <a:bodyPr vert="horz" wrap="square" lIns="0" tIns="0" rIns="0" bIns="0" rtlCol="0">
            <a:spAutoFit/>
          </a:bodyPr>
          <a:lstStyle/>
          <a:p>
            <a:pPr marL="12700" algn="just">
              <a:lnSpc>
                <a:spcPct val="100000"/>
              </a:lnSpc>
            </a:pPr>
            <a:endParaRPr dirty="0">
              <a:latin typeface="Calibri"/>
              <a:cs typeface="Calibri"/>
            </a:endParaRPr>
          </a:p>
          <a:p>
            <a:pPr marL="795528" indent="-274320" algn="just">
              <a:lnSpc>
                <a:spcPct val="80000"/>
              </a:lnSpc>
              <a:spcBef>
                <a:spcPts val="600"/>
              </a:spcBef>
              <a:buClr>
                <a:schemeClr val="accent6">
                  <a:lumMod val="50000"/>
                </a:schemeClr>
              </a:buClr>
              <a:buSzPct val="75000"/>
              <a:buFont typeface="Wingdings" panose="05000000000000000000" pitchFamily="2" charset="2"/>
              <a:buChar char="v"/>
              <a:tabLst>
                <a:tab pos="685800" algn="l"/>
              </a:tabLst>
            </a:pPr>
            <a:r>
              <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Plan and implement Service-Learning activities. </a:t>
            </a:r>
            <a:r>
              <a:rPr lang="en-US" sz="20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Students should be made aware of what Service-Learning is, how it relates to their studies and the benefits of this collaborative and collective activity. </a:t>
            </a:r>
            <a:r>
              <a:rPr lang="en-US" sz="2000" dirty="0">
                <a:effectLst/>
                <a:latin typeface="Calibri" panose="020F0502020204030204" pitchFamily="34" charset="0"/>
                <a:ea typeface="Times New Roman" panose="02020603050405020304" pitchFamily="18" charset="0"/>
                <a:cs typeface="Arial" panose="020B0604020202020204" pitchFamily="34" charset="0"/>
              </a:rPr>
              <a:t>Service-Learning projects can involve direct and indirect services that students could provide to their communities.</a:t>
            </a:r>
            <a:r>
              <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795528" indent="-274320" algn="just">
              <a:lnSpc>
                <a:spcPct val="80000"/>
              </a:lnSpc>
              <a:spcBef>
                <a:spcPts val="1200"/>
              </a:spcBef>
              <a:buClr>
                <a:schemeClr val="accent6">
                  <a:lumMod val="50000"/>
                </a:schemeClr>
              </a:buClr>
              <a:buSzPct val="75000"/>
              <a:buFont typeface="Wingdings" panose="05000000000000000000" pitchFamily="2" charset="2"/>
              <a:buChar char="v"/>
              <a:tabLst>
                <a:tab pos="685800" algn="l"/>
              </a:tabLst>
            </a:pPr>
            <a:r>
              <a:rPr lang="en-US" sz="2000" b="1" dirty="0">
                <a:solidFill>
                  <a:srgbClr val="FF0000"/>
                </a:solidFill>
                <a:latin typeface="Calibri" panose="020F0502020204030204" pitchFamily="34" charset="0"/>
              </a:rPr>
              <a:t>Develop and implement a CSTEP Advisory Committee </a:t>
            </a:r>
            <a:r>
              <a:rPr lang="en-US" sz="2000" dirty="0">
                <a:latin typeface="Calibri" panose="020F0502020204030204" pitchFamily="34" charset="0"/>
              </a:rPr>
              <a:t>with membership representatives from various stakeholder groups, such as appropriate faculty, department chairs or deans, students, and other relevant stakeholders. The purpose of the CSTEP Advisory Committee is to meet to discuss the planning, implementation, and evaluation of the CSTEP project.</a:t>
            </a:r>
          </a:p>
          <a:p>
            <a:pPr marL="795528" indent="-274320" algn="just">
              <a:lnSpc>
                <a:spcPct val="80000"/>
              </a:lnSpc>
              <a:spcBef>
                <a:spcPts val="1200"/>
              </a:spcBef>
              <a:buClr>
                <a:schemeClr val="accent6">
                  <a:lumMod val="50000"/>
                </a:schemeClr>
              </a:buClr>
              <a:buSzPct val="75000"/>
              <a:buFont typeface="Wingdings" panose="05000000000000000000" pitchFamily="2" charset="2"/>
              <a:buChar char="v"/>
              <a:tabLst>
                <a:tab pos="685800" algn="l"/>
              </a:tabLst>
            </a:pPr>
            <a:r>
              <a:rPr lang="en-US" sz="2000" b="1" dirty="0">
                <a:solidFill>
                  <a:srgbClr val="FF0000"/>
                </a:solidFill>
                <a:latin typeface="Calibri" panose="020F0502020204030204" pitchFamily="34" charset="0"/>
              </a:rPr>
              <a:t>Promote and encourage collaborations with Statewide &amp; Regional partners</a:t>
            </a:r>
            <a:r>
              <a:rPr lang="en-US" sz="2000" dirty="0">
                <a:solidFill>
                  <a:srgbClr val="FF0000"/>
                </a:solidFill>
                <a:latin typeface="Calibri" panose="020F0502020204030204" pitchFamily="34" charset="0"/>
              </a:rPr>
              <a:t> </a:t>
            </a:r>
            <a:r>
              <a:rPr lang="en-US" sz="2000" dirty="0">
                <a:latin typeface="Calibri" panose="020F0502020204030204" pitchFamily="34" charset="0"/>
              </a:rPr>
              <a:t>by participating in Statewide and Regional networking and committees. </a:t>
            </a: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63EF1C71-48F5-4E11-DE83-1E3CEFA3F7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869"/>
    </mc:Choice>
    <mc:Fallback xmlns="">
      <p:transition spd="slow" advTm="68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6392-8DC9-4144-82DF-E40540045E2F}"/>
              </a:ext>
            </a:extLst>
          </p:cNvPr>
          <p:cNvSpPr>
            <a:spLocks noGrp="1"/>
          </p:cNvSpPr>
          <p:nvPr>
            <p:ph type="title"/>
          </p:nvPr>
        </p:nvSpPr>
        <p:spPr>
          <a:xfrm>
            <a:off x="1600200" y="310931"/>
            <a:ext cx="7640525" cy="1356360"/>
          </a:xfrm>
        </p:spPr>
        <p:txBody>
          <a:bodyPr/>
          <a:lstStyle/>
          <a:p>
            <a:r>
              <a:rPr lang="en-US" b="1" dirty="0">
                <a:solidFill>
                  <a:schemeClr val="accent6">
                    <a:lumMod val="75000"/>
                  </a:schemeClr>
                </a:solidFill>
              </a:rPr>
              <a:t>Additional P</a:t>
            </a:r>
            <a:r>
              <a:rPr lang="en-US" b="1" spc="-70" dirty="0">
                <a:solidFill>
                  <a:schemeClr val="accent6">
                    <a:lumMod val="75000"/>
                  </a:schemeClr>
                </a:solidFill>
              </a:rPr>
              <a:t>r</a:t>
            </a:r>
            <a:r>
              <a:rPr lang="en-US" b="1" spc="-5" dirty="0">
                <a:solidFill>
                  <a:schemeClr val="accent6">
                    <a:lumMod val="75000"/>
                  </a:schemeClr>
                </a:solidFill>
              </a:rPr>
              <a:t>og</a:t>
            </a:r>
            <a:r>
              <a:rPr lang="en-US" b="1" spc="-75" dirty="0">
                <a:solidFill>
                  <a:schemeClr val="accent6">
                    <a:lumMod val="75000"/>
                  </a:schemeClr>
                </a:solidFill>
              </a:rPr>
              <a:t>r</a:t>
            </a:r>
            <a:r>
              <a:rPr lang="en-US" b="1" dirty="0">
                <a:solidFill>
                  <a:schemeClr val="accent6">
                    <a:lumMod val="75000"/>
                  </a:schemeClr>
                </a:solidFill>
              </a:rPr>
              <a:t>am </a:t>
            </a:r>
            <a:br>
              <a:rPr lang="en-US" b="1" dirty="0">
                <a:solidFill>
                  <a:schemeClr val="accent6">
                    <a:lumMod val="75000"/>
                  </a:schemeClr>
                </a:solidFill>
              </a:rPr>
            </a:br>
            <a:r>
              <a:rPr lang="en-US" b="1" spc="-75" dirty="0">
                <a:solidFill>
                  <a:schemeClr val="accent6">
                    <a:lumMod val="75000"/>
                  </a:schemeClr>
                </a:solidFill>
              </a:rPr>
              <a:t>R</a:t>
            </a:r>
            <a:r>
              <a:rPr lang="en-US" b="1" dirty="0">
                <a:solidFill>
                  <a:schemeClr val="accent6">
                    <a:lumMod val="75000"/>
                  </a:schemeClr>
                </a:solidFill>
              </a:rPr>
              <a:t>equi</a:t>
            </a:r>
            <a:r>
              <a:rPr lang="en-US" b="1" spc="-65" dirty="0">
                <a:solidFill>
                  <a:schemeClr val="accent6">
                    <a:lumMod val="75000"/>
                  </a:schemeClr>
                </a:solidFill>
              </a:rPr>
              <a:t>r</a:t>
            </a:r>
            <a:r>
              <a:rPr lang="en-US" b="1" dirty="0">
                <a:solidFill>
                  <a:schemeClr val="accent6">
                    <a:lumMod val="75000"/>
                  </a:schemeClr>
                </a:solidFill>
              </a:rPr>
              <a:t>eme</a:t>
            </a:r>
            <a:r>
              <a:rPr lang="en-US" b="1" spc="-40" dirty="0">
                <a:solidFill>
                  <a:schemeClr val="accent6">
                    <a:lumMod val="75000"/>
                  </a:schemeClr>
                </a:solidFill>
              </a:rPr>
              <a:t>n</a:t>
            </a:r>
            <a:r>
              <a:rPr lang="en-US" b="1" dirty="0">
                <a:solidFill>
                  <a:schemeClr val="accent6">
                    <a:lumMod val="75000"/>
                  </a:schemeClr>
                </a:solidFill>
              </a:rPr>
              <a:t>ts</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id="{B364C39C-5031-47BB-9DFD-264A5FFB4694}"/>
              </a:ext>
            </a:extLst>
          </p:cNvPr>
          <p:cNvSpPr>
            <a:spLocks noGrp="1"/>
          </p:cNvSpPr>
          <p:nvPr>
            <p:ph idx="1"/>
          </p:nvPr>
        </p:nvSpPr>
        <p:spPr>
          <a:xfrm>
            <a:off x="-228600" y="1706584"/>
            <a:ext cx="9067800" cy="4769908"/>
          </a:xfrm>
        </p:spPr>
        <p:txBody>
          <a:bodyPr>
            <a:normAutofit/>
          </a:bodyPr>
          <a:lstStyle/>
          <a:p>
            <a:pPr marL="795528" marR="5080" indent="-274320" algn="just">
              <a:lnSpc>
                <a:spcPct val="100000"/>
              </a:lnSpc>
              <a:spcBef>
                <a:spcPts val="0"/>
              </a:spcBef>
              <a:buClr>
                <a:schemeClr val="accent6">
                  <a:lumMod val="50000"/>
                </a:schemeClr>
              </a:buClr>
              <a:buSzPct val="60000"/>
              <a:buFont typeface="Wingdings" panose="05000000000000000000" pitchFamily="2" charset="2"/>
              <a:buChar char="v"/>
              <a:tabLst>
                <a:tab pos="849630" algn="l"/>
              </a:tabLst>
            </a:pPr>
            <a:r>
              <a:rPr lang="en-US" sz="2400" dirty="0">
                <a:solidFill>
                  <a:schemeClr val="tx1"/>
                </a:solidFill>
                <a:latin typeface="Calibri" panose="020F0502020204030204" pitchFamily="34" charset="0"/>
              </a:rPr>
              <a:t>Plan and implement </a:t>
            </a:r>
            <a:r>
              <a:rPr lang="en-US" sz="2400" b="1" dirty="0">
                <a:solidFill>
                  <a:srgbClr val="FF0000"/>
                </a:solidFill>
                <a:latin typeface="Calibri" panose="020F0502020204030204" pitchFamily="34" charset="0"/>
              </a:rPr>
              <a:t>a program evaluation with quantitative and qualitative measures </a:t>
            </a:r>
            <a:r>
              <a:rPr lang="en-US" sz="2400" dirty="0">
                <a:solidFill>
                  <a:schemeClr val="tx1"/>
                </a:solidFill>
                <a:latin typeface="Calibri" panose="020F0502020204030204" pitchFamily="34" charset="0"/>
              </a:rPr>
              <a:t>outlining the impact of academic services and interventions. </a:t>
            </a:r>
            <a:r>
              <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rPr>
              <a:t>This information must be shared with NYSED on the annual final report due September 15 of each program year.</a:t>
            </a:r>
          </a:p>
          <a:p>
            <a:pPr marL="521208" marR="5080" indent="0" algn="just">
              <a:lnSpc>
                <a:spcPct val="100000"/>
              </a:lnSpc>
              <a:spcBef>
                <a:spcPts val="0"/>
              </a:spcBef>
              <a:buClr>
                <a:schemeClr val="accent6">
                  <a:lumMod val="50000"/>
                </a:schemeClr>
              </a:buClr>
              <a:buSzPct val="60000"/>
              <a:buNone/>
              <a:tabLst>
                <a:tab pos="849630" algn="l"/>
              </a:tabLst>
            </a:pPr>
            <a:endParaRPr lang="en-US" sz="2400" dirty="0">
              <a:solidFill>
                <a:schemeClr val="tx1"/>
              </a:solidFill>
              <a:latin typeface="Calibri" panose="020F0502020204030204" pitchFamily="34" charset="0"/>
            </a:endParaRPr>
          </a:p>
          <a:p>
            <a:pPr marL="795528" marR="5080" indent="-274320" algn="just">
              <a:lnSpc>
                <a:spcPct val="100000"/>
              </a:lnSpc>
              <a:spcBef>
                <a:spcPts val="0"/>
              </a:spcBef>
              <a:buClr>
                <a:schemeClr val="accent6">
                  <a:lumMod val="50000"/>
                </a:schemeClr>
              </a:buClr>
              <a:buSzPct val="60000"/>
              <a:buFont typeface="Wingdings" panose="05000000000000000000" pitchFamily="2" charset="2"/>
              <a:buChar char="v"/>
              <a:tabLst>
                <a:tab pos="849630" algn="l"/>
              </a:tabLst>
            </a:pPr>
            <a:r>
              <a:rPr lang="en-US" sz="2400" spc="-5" dirty="0">
                <a:solidFill>
                  <a:srgbClr val="292934"/>
                </a:solidFill>
                <a:latin typeface="Calibri" panose="020F0502020204030204" pitchFamily="34" charset="0"/>
                <a:cs typeface="Calibri"/>
              </a:rPr>
              <a:t>Co</a:t>
            </a:r>
            <a:r>
              <a:rPr lang="en-US" sz="2400" spc="-25" dirty="0">
                <a:solidFill>
                  <a:srgbClr val="292934"/>
                </a:solidFill>
                <a:latin typeface="Calibri" panose="020F0502020204030204" pitchFamily="34" charset="0"/>
                <a:cs typeface="Calibri"/>
              </a:rPr>
              <a:t>n</a:t>
            </a:r>
            <a:r>
              <a:rPr lang="en-US" sz="2400" spc="-10" dirty="0">
                <a:solidFill>
                  <a:srgbClr val="292934"/>
                </a:solidFill>
                <a:latin typeface="Calibri" panose="020F0502020204030204" pitchFamily="34" charset="0"/>
                <a:cs typeface="Calibri"/>
              </a:rPr>
              <a:t>t</a:t>
            </a:r>
            <a:r>
              <a:rPr lang="en-US" sz="2400" spc="-20" dirty="0">
                <a:solidFill>
                  <a:srgbClr val="292934"/>
                </a:solidFill>
                <a:latin typeface="Calibri" panose="020F0502020204030204" pitchFamily="34" charset="0"/>
                <a:cs typeface="Calibri"/>
              </a:rPr>
              <a:t>r</a:t>
            </a:r>
            <a:r>
              <a:rPr lang="en-US" sz="2400" dirty="0">
                <a:solidFill>
                  <a:srgbClr val="292934"/>
                </a:solidFill>
                <a:latin typeface="Calibri" panose="020F0502020204030204" pitchFamily="34" charset="0"/>
                <a:cs typeface="Calibri"/>
              </a:rPr>
              <a:t>ibu</a:t>
            </a:r>
            <a:r>
              <a:rPr lang="en-US" sz="2400" spc="-35"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e</a:t>
            </a:r>
            <a:r>
              <a:rPr lang="en-US" sz="2400" spc="-25" dirty="0">
                <a:solidFill>
                  <a:srgbClr val="292934"/>
                </a:solidFill>
                <a:latin typeface="Calibri" panose="020F0502020204030204" pitchFamily="34" charset="0"/>
                <a:cs typeface="Calibri"/>
              </a:rPr>
              <a:t> a</a:t>
            </a:r>
            <a:r>
              <a:rPr lang="en-US" sz="2400" spc="-10"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lea</a:t>
            </a:r>
            <a:r>
              <a:rPr lang="en-US" sz="2400" spc="-35" dirty="0">
                <a:solidFill>
                  <a:srgbClr val="292934"/>
                </a:solidFill>
                <a:latin typeface="Calibri" panose="020F0502020204030204" pitchFamily="34" charset="0"/>
                <a:cs typeface="Calibri"/>
              </a:rPr>
              <a:t>s</a:t>
            </a:r>
            <a:r>
              <a:rPr lang="en-US" sz="2400" spc="-10"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 </a:t>
            </a:r>
            <a:r>
              <a:rPr lang="en-US" sz="2400" b="1" spc="-15" dirty="0">
                <a:solidFill>
                  <a:srgbClr val="FF0000"/>
                </a:solidFill>
                <a:latin typeface="Calibri" panose="020F0502020204030204" pitchFamily="34" charset="0"/>
                <a:cs typeface="Calibri"/>
              </a:rPr>
              <a:t>25 </a:t>
            </a:r>
            <a:r>
              <a:rPr lang="en-US" sz="2400" b="1" dirty="0">
                <a:solidFill>
                  <a:srgbClr val="FF0000"/>
                </a:solidFill>
                <a:latin typeface="Calibri" panose="020F0502020204030204" pitchFamily="34" charset="0"/>
                <a:cs typeface="Calibri"/>
              </a:rPr>
              <a:t>pe</a:t>
            </a:r>
            <a:r>
              <a:rPr lang="en-US" sz="2400" b="1" spc="-40" dirty="0">
                <a:solidFill>
                  <a:srgbClr val="FF0000"/>
                </a:solidFill>
                <a:latin typeface="Calibri" panose="020F0502020204030204" pitchFamily="34" charset="0"/>
                <a:cs typeface="Calibri"/>
              </a:rPr>
              <a:t>r</a:t>
            </a:r>
            <a:r>
              <a:rPr lang="en-US" sz="2400" b="1" spc="-5" dirty="0">
                <a:solidFill>
                  <a:srgbClr val="FF0000"/>
                </a:solidFill>
                <a:latin typeface="Calibri" panose="020F0502020204030204" pitchFamily="34" charset="0"/>
                <a:cs typeface="Calibri"/>
              </a:rPr>
              <a:t>ce</a:t>
            </a:r>
            <a:r>
              <a:rPr lang="en-US" sz="2400" b="1" spc="-25" dirty="0">
                <a:solidFill>
                  <a:srgbClr val="FF0000"/>
                </a:solidFill>
                <a:latin typeface="Calibri" panose="020F0502020204030204" pitchFamily="34" charset="0"/>
                <a:cs typeface="Calibri"/>
              </a:rPr>
              <a:t>n</a:t>
            </a:r>
            <a:r>
              <a:rPr lang="en-US" sz="2400" b="1" spc="-10" dirty="0">
                <a:solidFill>
                  <a:srgbClr val="FF0000"/>
                </a:solidFill>
                <a:latin typeface="Calibri" panose="020F0502020204030204" pitchFamily="34" charset="0"/>
                <a:cs typeface="Calibri"/>
              </a:rPr>
              <a:t>t</a:t>
            </a:r>
            <a:r>
              <a:rPr lang="en-US" sz="2400" b="1" spc="10" dirty="0">
                <a:solidFill>
                  <a:srgbClr val="FF0000"/>
                </a:solidFill>
                <a:latin typeface="Calibri" panose="020F0502020204030204" pitchFamily="34" charset="0"/>
                <a:cs typeface="Calibri"/>
              </a:rPr>
              <a:t> </a:t>
            </a:r>
            <a:r>
              <a:rPr lang="en-US" sz="2400" b="1" spc="-5" dirty="0">
                <a:solidFill>
                  <a:srgbClr val="FF0000"/>
                </a:solidFill>
                <a:latin typeface="Calibri" panose="020F0502020204030204" pitchFamily="34" charset="0"/>
                <a:cs typeface="Calibri"/>
              </a:rPr>
              <a:t>m</a:t>
            </a:r>
            <a:r>
              <a:rPr lang="en-US" sz="2400" b="1" spc="-25" dirty="0">
                <a:solidFill>
                  <a:srgbClr val="FF0000"/>
                </a:solidFill>
                <a:latin typeface="Calibri" panose="020F0502020204030204" pitchFamily="34" charset="0"/>
                <a:cs typeface="Calibri"/>
              </a:rPr>
              <a:t>a</a:t>
            </a:r>
            <a:r>
              <a:rPr lang="en-US" sz="2400" b="1" spc="-50" dirty="0">
                <a:solidFill>
                  <a:srgbClr val="FF0000"/>
                </a:solidFill>
                <a:latin typeface="Calibri" panose="020F0502020204030204" pitchFamily="34" charset="0"/>
                <a:cs typeface="Calibri"/>
              </a:rPr>
              <a:t>t</a:t>
            </a:r>
            <a:r>
              <a:rPr lang="en-US" sz="2400" b="1" spc="-20" dirty="0">
                <a:solidFill>
                  <a:srgbClr val="FF0000"/>
                </a:solidFill>
                <a:latin typeface="Calibri" panose="020F0502020204030204" pitchFamily="34" charset="0"/>
                <a:cs typeface="Calibri"/>
              </a:rPr>
              <a:t>chin</a:t>
            </a:r>
            <a:r>
              <a:rPr lang="en-US" sz="2400" b="1" spc="-15" dirty="0">
                <a:solidFill>
                  <a:srgbClr val="FF0000"/>
                </a:solidFill>
                <a:latin typeface="Calibri" panose="020F0502020204030204" pitchFamily="34" charset="0"/>
                <a:cs typeface="Calibri"/>
              </a:rPr>
              <a:t>g</a:t>
            </a:r>
            <a:r>
              <a:rPr lang="en-US" sz="2400" b="1" spc="10" dirty="0">
                <a:solidFill>
                  <a:srgbClr val="FF0000"/>
                </a:solidFill>
                <a:latin typeface="Calibri" panose="020F0502020204030204" pitchFamily="34" charset="0"/>
                <a:cs typeface="Calibri"/>
              </a:rPr>
              <a:t> </a:t>
            </a:r>
            <a:r>
              <a:rPr lang="en-US" sz="2400" b="1" spc="-20" dirty="0">
                <a:solidFill>
                  <a:srgbClr val="FF0000"/>
                </a:solidFill>
                <a:latin typeface="Calibri" panose="020F0502020204030204" pitchFamily="34" charset="0"/>
                <a:cs typeface="Calibri"/>
              </a:rPr>
              <a:t>fu</a:t>
            </a:r>
            <a:r>
              <a:rPr lang="en-US" sz="2400" b="1" spc="-10" dirty="0">
                <a:solidFill>
                  <a:srgbClr val="FF0000"/>
                </a:solidFill>
                <a:latin typeface="Calibri" panose="020F0502020204030204" pitchFamily="34" charset="0"/>
                <a:cs typeface="Calibri"/>
              </a:rPr>
              <a:t>n</a:t>
            </a:r>
            <a:r>
              <a:rPr lang="en-US" sz="2400" b="1" spc="-15" dirty="0">
                <a:solidFill>
                  <a:srgbClr val="FF0000"/>
                </a:solidFill>
                <a:latin typeface="Calibri" panose="020F0502020204030204" pitchFamily="34" charset="0"/>
                <a:cs typeface="Calibri"/>
              </a:rPr>
              <a:t>ds </a:t>
            </a:r>
            <a:r>
              <a:rPr lang="en-US" sz="2400" spc="-15" dirty="0">
                <a:solidFill>
                  <a:srgbClr val="292934"/>
                </a:solidFill>
                <a:latin typeface="Calibri" panose="020F0502020204030204" pitchFamily="34" charset="0"/>
                <a:cs typeface="Calibri"/>
              </a:rPr>
              <a:t>f</a:t>
            </a:r>
            <a:r>
              <a:rPr lang="en-US" sz="2400" spc="-60"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om </a:t>
            </a:r>
            <a:r>
              <a:rPr lang="en-US" sz="2400" dirty="0">
                <a:solidFill>
                  <a:srgbClr val="292934"/>
                </a:solidFill>
                <a:latin typeface="Calibri" panose="020F0502020204030204" pitchFamily="34" charset="0"/>
                <a:cs typeface="Calibri"/>
              </a:rPr>
              <a:t>in</a:t>
            </a:r>
            <a:r>
              <a:rPr lang="en-US" sz="2400" spc="-45" dirty="0">
                <a:solidFill>
                  <a:srgbClr val="292934"/>
                </a:solidFill>
                <a:latin typeface="Calibri" panose="020F0502020204030204" pitchFamily="34" charset="0"/>
                <a:cs typeface="Calibri"/>
              </a:rPr>
              <a:t>s</a:t>
            </a:r>
            <a:r>
              <a:rPr lang="en-US" sz="2400" dirty="0">
                <a:solidFill>
                  <a:srgbClr val="292934"/>
                </a:solidFill>
                <a:latin typeface="Calibri" panose="020F0502020204030204" pitchFamily="34" charset="0"/>
                <a:cs typeface="Calibri"/>
              </a:rPr>
              <a:t>ti</a:t>
            </a:r>
            <a:r>
              <a:rPr lang="en-US" sz="2400" spc="-10" dirty="0">
                <a:solidFill>
                  <a:srgbClr val="292934"/>
                </a:solidFill>
                <a:latin typeface="Calibri" panose="020F0502020204030204" pitchFamily="34" charset="0"/>
                <a:cs typeface="Calibri"/>
              </a:rPr>
              <a:t>t</a:t>
            </a:r>
            <a:r>
              <a:rPr lang="en-US" sz="2400" spc="-5" dirty="0">
                <a:solidFill>
                  <a:srgbClr val="292934"/>
                </a:solidFill>
                <a:latin typeface="Calibri" panose="020F0502020204030204" pitchFamily="34" charset="0"/>
                <a:cs typeface="Calibri"/>
              </a:rPr>
              <a:t>utional</a:t>
            </a:r>
            <a:r>
              <a:rPr lang="en-US" sz="2400" dirty="0">
                <a:solidFill>
                  <a:srgbClr val="292934"/>
                </a:solidFill>
                <a:latin typeface="Calibri" panose="020F0502020204030204" pitchFamily="34" charset="0"/>
                <a:cs typeface="Calibri"/>
              </a:rPr>
              <a:t>, </a:t>
            </a:r>
            <a:r>
              <a:rPr lang="en-US" sz="2400" spc="-25" dirty="0">
                <a:solidFill>
                  <a:srgbClr val="292934"/>
                </a:solidFill>
                <a:latin typeface="Calibri" panose="020F0502020204030204" pitchFamily="34" charset="0"/>
                <a:cs typeface="Calibri"/>
              </a:rPr>
              <a:t>g</a:t>
            </a:r>
            <a:r>
              <a:rPr lang="en-US" sz="2400" spc="-10" dirty="0">
                <a:solidFill>
                  <a:srgbClr val="292934"/>
                </a:solidFill>
                <a:latin typeface="Calibri" panose="020F0502020204030204" pitchFamily="34" charset="0"/>
                <a:cs typeface="Calibri"/>
              </a:rPr>
              <a:t>o</a:t>
            </a:r>
            <a:r>
              <a:rPr lang="en-US" sz="2400" spc="-25" dirty="0">
                <a:solidFill>
                  <a:srgbClr val="292934"/>
                </a:solidFill>
                <a:latin typeface="Calibri" panose="020F0502020204030204" pitchFamily="34" charset="0"/>
                <a:cs typeface="Calibri"/>
              </a:rPr>
              <a:t>v</a:t>
            </a:r>
            <a:r>
              <a:rPr lang="en-US" sz="2400" spc="-15" dirty="0">
                <a:solidFill>
                  <a:srgbClr val="292934"/>
                </a:solidFill>
                <a:latin typeface="Calibri" panose="020F0502020204030204" pitchFamily="34" charset="0"/>
                <a:cs typeface="Calibri"/>
              </a:rPr>
              <a:t>e</a:t>
            </a:r>
            <a:r>
              <a:rPr lang="en-US" sz="2400" spc="-20"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nme</a:t>
            </a:r>
            <a:r>
              <a:rPr lang="en-US" sz="2400" spc="-25" dirty="0">
                <a:solidFill>
                  <a:srgbClr val="292934"/>
                </a:solidFill>
                <a:latin typeface="Calibri" panose="020F0502020204030204" pitchFamily="34" charset="0"/>
                <a:cs typeface="Calibri"/>
              </a:rPr>
              <a:t>n</a:t>
            </a:r>
            <a:r>
              <a:rPr lang="en-US" sz="2400" spc="-45" dirty="0">
                <a:solidFill>
                  <a:srgbClr val="292934"/>
                </a:solidFill>
                <a:latin typeface="Calibri" panose="020F0502020204030204" pitchFamily="34" charset="0"/>
                <a:cs typeface="Calibri"/>
              </a:rPr>
              <a:t>t</a:t>
            </a:r>
            <a:r>
              <a:rPr lang="en-US" sz="2400" dirty="0">
                <a:solidFill>
                  <a:srgbClr val="292934"/>
                </a:solidFill>
                <a:latin typeface="Calibri" panose="020F0502020204030204" pitchFamily="34" charset="0"/>
                <a:cs typeface="Calibri"/>
              </a:rPr>
              <a:t>al</a:t>
            </a:r>
            <a:r>
              <a:rPr lang="en-US" sz="2400" spc="-20" dirty="0">
                <a:solidFill>
                  <a:srgbClr val="292934"/>
                </a:solidFill>
                <a:latin typeface="Calibri" panose="020F0502020204030204" pitchFamily="34" charset="0"/>
                <a:cs typeface="Calibri"/>
              </a:rPr>
              <a:t> </a:t>
            </a:r>
            <a:r>
              <a:rPr lang="en-US" sz="2400" spc="-5" dirty="0">
                <a:solidFill>
                  <a:srgbClr val="292934"/>
                </a:solidFill>
                <a:latin typeface="Calibri" panose="020F0502020204030204" pitchFamily="34" charset="0"/>
                <a:cs typeface="Calibri"/>
              </a:rPr>
              <a:t>(oth</a:t>
            </a:r>
            <a:r>
              <a:rPr lang="en-US" sz="2400" spc="-10" dirty="0">
                <a:solidFill>
                  <a:srgbClr val="292934"/>
                </a:solidFill>
                <a:latin typeface="Calibri" panose="020F0502020204030204" pitchFamily="34" charset="0"/>
                <a:cs typeface="Calibri"/>
              </a:rPr>
              <a:t>er</a:t>
            </a:r>
            <a:r>
              <a:rPr lang="en-US" sz="2400" spc="-20" dirty="0">
                <a:solidFill>
                  <a:srgbClr val="292934"/>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than</a:t>
            </a:r>
            <a:r>
              <a:rPr lang="en-US" sz="2400" spc="-25" dirty="0">
                <a:solidFill>
                  <a:srgbClr val="292934"/>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N</a:t>
            </a:r>
            <a:r>
              <a:rPr lang="en-US" sz="2400" spc="-20" dirty="0">
                <a:solidFill>
                  <a:srgbClr val="292934"/>
                </a:solidFill>
                <a:latin typeface="Calibri" panose="020F0502020204030204" pitchFamily="34" charset="0"/>
                <a:cs typeface="Calibri"/>
              </a:rPr>
              <a:t>e</a:t>
            </a:r>
            <a:r>
              <a:rPr lang="en-US" sz="2400" dirty="0">
                <a:solidFill>
                  <a:srgbClr val="292934"/>
                </a:solidFill>
                <a:latin typeface="Calibri" panose="020F0502020204030204" pitchFamily="34" charset="0"/>
                <a:cs typeface="Calibri"/>
              </a:rPr>
              <a:t>w</a:t>
            </a:r>
            <a:r>
              <a:rPr lang="en-US" sz="2400" spc="-10" dirty="0">
                <a:solidFill>
                  <a:srgbClr val="292934"/>
                </a:solidFill>
                <a:latin typeface="Calibri" panose="020F0502020204030204" pitchFamily="34" charset="0"/>
                <a:cs typeface="Calibri"/>
              </a:rPr>
              <a:t> </a:t>
            </a:r>
            <a:r>
              <a:rPr lang="en-US" sz="2400" spc="-204" dirty="0">
                <a:solidFill>
                  <a:srgbClr val="292934"/>
                </a:solidFill>
                <a:latin typeface="Calibri" panose="020F0502020204030204" pitchFamily="34" charset="0"/>
                <a:cs typeface="Calibri"/>
              </a:rPr>
              <a:t>Y</a:t>
            </a:r>
            <a:r>
              <a:rPr lang="en-US" sz="2400" spc="-5" dirty="0">
                <a:solidFill>
                  <a:srgbClr val="292934"/>
                </a:solidFill>
                <a:latin typeface="Calibri" panose="020F0502020204030204" pitchFamily="34" charset="0"/>
                <a:cs typeface="Calibri"/>
              </a:rPr>
              <a:t>ork S</a:t>
            </a:r>
            <a:r>
              <a:rPr lang="en-US" sz="2400" spc="-45" dirty="0">
                <a:solidFill>
                  <a:srgbClr val="292934"/>
                </a:solidFill>
                <a:latin typeface="Calibri" panose="020F0502020204030204" pitchFamily="34" charset="0"/>
                <a:cs typeface="Calibri"/>
              </a:rPr>
              <a:t>t</a:t>
            </a:r>
            <a:r>
              <a:rPr lang="en-US" sz="2400" spc="-25" dirty="0">
                <a:solidFill>
                  <a:srgbClr val="292934"/>
                </a:solidFill>
                <a:latin typeface="Calibri" panose="020F0502020204030204" pitchFamily="34" charset="0"/>
                <a:cs typeface="Calibri"/>
              </a:rPr>
              <a:t>a</a:t>
            </a:r>
            <a:r>
              <a:rPr lang="en-US" sz="2400" spc="-40"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e)</a:t>
            </a:r>
            <a:r>
              <a:rPr lang="en-US" sz="2400" spc="-30" dirty="0">
                <a:solidFill>
                  <a:srgbClr val="292934"/>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and</a:t>
            </a:r>
            <a:r>
              <a:rPr lang="en-US" sz="2400" spc="-50" dirty="0">
                <a:solidFill>
                  <a:srgbClr val="292934"/>
                </a:solidFill>
                <a:latin typeface="Calibri" panose="020F0502020204030204" pitchFamily="34" charset="0"/>
                <a:cs typeface="Calibri"/>
              </a:rPr>
              <a:t>/</a:t>
            </a:r>
            <a:r>
              <a:rPr lang="en-US" sz="2400" spc="-20" dirty="0">
                <a:solidFill>
                  <a:srgbClr val="292934"/>
                </a:solidFill>
                <a:latin typeface="Calibri" panose="020F0502020204030204" pitchFamily="34" charset="0"/>
                <a:cs typeface="Calibri"/>
              </a:rPr>
              <a:t>o</a:t>
            </a:r>
            <a:r>
              <a:rPr lang="en-US" sz="2400" spc="-10" dirty="0">
                <a:solidFill>
                  <a:srgbClr val="292934"/>
                </a:solidFill>
                <a:latin typeface="Calibri" panose="020F0502020204030204" pitchFamily="34" charset="0"/>
                <a:cs typeface="Calibri"/>
              </a:rPr>
              <a:t>r </a:t>
            </a:r>
            <a:r>
              <a:rPr lang="en-US" sz="2400" spc="-20" dirty="0">
                <a:solidFill>
                  <a:srgbClr val="292934"/>
                </a:solidFill>
                <a:latin typeface="Calibri" panose="020F0502020204030204" pitchFamily="34" charset="0"/>
                <a:cs typeface="Calibri"/>
              </a:rPr>
              <a:t>othe</a:t>
            </a:r>
            <a:r>
              <a:rPr lang="en-US" sz="2400" spc="-10"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in-kind</a:t>
            </a:r>
            <a:r>
              <a:rPr lang="en-US" sz="2400" spc="-20" dirty="0">
                <a:solidFill>
                  <a:srgbClr val="292934"/>
                </a:solidFill>
                <a:latin typeface="Calibri" panose="020F0502020204030204" pitchFamily="34" charset="0"/>
                <a:cs typeface="Calibri"/>
              </a:rPr>
              <a:t> </a:t>
            </a:r>
            <a:r>
              <a:rPr lang="en-US" sz="2400" spc="-5" dirty="0">
                <a:solidFill>
                  <a:srgbClr val="292934"/>
                </a:solidFill>
                <a:latin typeface="Calibri" panose="020F0502020204030204" pitchFamily="34" charset="0"/>
                <a:cs typeface="Calibri"/>
              </a:rPr>
              <a:t>sou</a:t>
            </a:r>
            <a:r>
              <a:rPr lang="en-US" sz="2400" spc="-40"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ces.</a:t>
            </a:r>
          </a:p>
          <a:p>
            <a:pPr marL="521208" marR="5080" indent="0" algn="just">
              <a:lnSpc>
                <a:spcPct val="100000"/>
              </a:lnSpc>
              <a:spcBef>
                <a:spcPts val="0"/>
              </a:spcBef>
              <a:buClr>
                <a:schemeClr val="accent6">
                  <a:lumMod val="50000"/>
                </a:schemeClr>
              </a:buClr>
              <a:buSzPct val="60000"/>
              <a:buNone/>
              <a:tabLst>
                <a:tab pos="849630" algn="l"/>
              </a:tabLst>
            </a:pPr>
            <a:endParaRPr lang="en-US" sz="2400" spc="-15" dirty="0">
              <a:solidFill>
                <a:srgbClr val="292934"/>
              </a:solidFill>
              <a:latin typeface="Calibri" panose="020F0502020204030204" pitchFamily="34" charset="0"/>
              <a:cs typeface="Calibri"/>
            </a:endParaRPr>
          </a:p>
          <a:p>
            <a:pPr marL="795528" marR="5080" indent="-274320" algn="just">
              <a:lnSpc>
                <a:spcPct val="100000"/>
              </a:lnSpc>
              <a:spcBef>
                <a:spcPts val="0"/>
              </a:spcBef>
              <a:buClr>
                <a:schemeClr val="accent6">
                  <a:lumMod val="50000"/>
                </a:schemeClr>
              </a:buClr>
              <a:buSzPct val="60000"/>
              <a:buFont typeface="Wingdings" panose="05000000000000000000" pitchFamily="2" charset="2"/>
              <a:buChar char="v"/>
              <a:tabLst>
                <a:tab pos="849630" algn="l"/>
              </a:tabLst>
            </a:pPr>
            <a:r>
              <a:rPr lang="en-US" sz="2400" dirty="0">
                <a:solidFill>
                  <a:srgbClr val="292934"/>
                </a:solidFill>
                <a:latin typeface="Calibri" panose="020F0502020204030204" pitchFamily="34" charset="0"/>
                <a:cs typeface="Calibri"/>
              </a:rPr>
              <a:t>Mu</a:t>
            </a:r>
            <a:r>
              <a:rPr lang="en-US" sz="2400" spc="-45" dirty="0">
                <a:solidFill>
                  <a:srgbClr val="292934"/>
                </a:solidFill>
                <a:latin typeface="Calibri" panose="020F0502020204030204" pitchFamily="34" charset="0"/>
                <a:cs typeface="Calibri"/>
              </a:rPr>
              <a:t>s</a:t>
            </a:r>
            <a:r>
              <a:rPr lang="en-US" sz="2400" spc="-10" dirty="0">
                <a:solidFill>
                  <a:srgbClr val="292934"/>
                </a:solidFill>
                <a:latin typeface="Calibri" panose="020F0502020204030204" pitchFamily="34" charset="0"/>
                <a:cs typeface="Calibri"/>
              </a:rPr>
              <a:t>t</a:t>
            </a:r>
            <a:r>
              <a:rPr lang="en-US" sz="2400"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adhe</a:t>
            </a:r>
            <a:r>
              <a:rPr lang="en-US" sz="2400" spc="-60"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e</a:t>
            </a:r>
            <a:r>
              <a:rPr lang="en-US" sz="2400" spc="-25" dirty="0">
                <a:solidFill>
                  <a:srgbClr val="292934"/>
                </a:solidFill>
                <a:latin typeface="Calibri" panose="020F0502020204030204" pitchFamily="34" charset="0"/>
                <a:cs typeface="Calibri"/>
              </a:rPr>
              <a:t> </a:t>
            </a:r>
            <a:r>
              <a:rPr lang="en-US" sz="2400" spc="-40" dirty="0">
                <a:solidFill>
                  <a:srgbClr val="292934"/>
                </a:solidFill>
                <a:latin typeface="Calibri" panose="020F0502020204030204" pitchFamily="34" charset="0"/>
                <a:cs typeface="Calibri"/>
              </a:rPr>
              <a:t>t</a:t>
            </a:r>
            <a:r>
              <a:rPr lang="en-US" sz="2400" dirty="0">
                <a:solidFill>
                  <a:srgbClr val="292934"/>
                </a:solidFill>
                <a:latin typeface="Calibri" panose="020F0502020204030204" pitchFamily="34" charset="0"/>
                <a:cs typeface="Calibri"/>
              </a:rPr>
              <a:t>o</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the</a:t>
            </a:r>
            <a:r>
              <a:rPr lang="en-US" sz="2400" spc="-10" dirty="0">
                <a:solidFill>
                  <a:srgbClr val="292934"/>
                </a:solidFill>
                <a:latin typeface="Calibri" panose="020F0502020204030204" pitchFamily="34" charset="0"/>
                <a:cs typeface="Calibri"/>
              </a:rPr>
              <a:t> </a:t>
            </a:r>
            <a:r>
              <a:rPr lang="en-US" sz="2400" b="1" spc="-5" dirty="0">
                <a:solidFill>
                  <a:srgbClr val="FF0000"/>
                </a:solidFill>
                <a:latin typeface="Calibri" panose="020F0502020204030204" pitchFamily="34" charset="0"/>
                <a:cs typeface="Calibri"/>
              </a:rPr>
              <a:t>Gene</a:t>
            </a:r>
            <a:r>
              <a:rPr lang="en-US" sz="2400" b="1" spc="-70" dirty="0">
                <a:solidFill>
                  <a:srgbClr val="FF0000"/>
                </a:solidFill>
                <a:latin typeface="Calibri" panose="020F0502020204030204" pitchFamily="34" charset="0"/>
                <a:cs typeface="Calibri"/>
              </a:rPr>
              <a:t>r</a:t>
            </a:r>
            <a:r>
              <a:rPr lang="en-US" sz="2400" b="1" spc="-10" dirty="0">
                <a:solidFill>
                  <a:srgbClr val="FF0000"/>
                </a:solidFill>
                <a:latin typeface="Calibri" panose="020F0502020204030204" pitchFamily="34" charset="0"/>
                <a:cs typeface="Calibri"/>
              </a:rPr>
              <a:t>al</a:t>
            </a:r>
            <a:r>
              <a:rPr lang="en-US" sz="2400" b="1" spc="-20" dirty="0">
                <a:solidFill>
                  <a:srgbClr val="FF0000"/>
                </a:solidFill>
                <a:latin typeface="Calibri" panose="020F0502020204030204" pitchFamily="34" charset="0"/>
                <a:cs typeface="Calibri"/>
              </a:rPr>
              <a:t>l</a:t>
            </a:r>
            <a:r>
              <a:rPr lang="en-US" sz="2400" b="1" spc="-15" dirty="0">
                <a:solidFill>
                  <a:srgbClr val="FF0000"/>
                </a:solidFill>
                <a:latin typeface="Calibri" panose="020F0502020204030204" pitchFamily="34" charset="0"/>
                <a:cs typeface="Calibri"/>
              </a:rPr>
              <a:t>y</a:t>
            </a:r>
            <a:r>
              <a:rPr lang="en-US" sz="2400" b="1" spc="25" dirty="0">
                <a:solidFill>
                  <a:srgbClr val="FF0000"/>
                </a:solidFill>
                <a:latin typeface="Calibri" panose="020F0502020204030204" pitchFamily="34" charset="0"/>
                <a:cs typeface="Calibri"/>
              </a:rPr>
              <a:t> </a:t>
            </a:r>
            <a:r>
              <a:rPr lang="en-US" sz="2400" b="1" dirty="0">
                <a:solidFill>
                  <a:srgbClr val="FF0000"/>
                </a:solidFill>
                <a:latin typeface="Calibri" panose="020F0502020204030204" pitchFamily="34" charset="0"/>
                <a:cs typeface="Calibri"/>
              </a:rPr>
              <a:t>Acce</a:t>
            </a:r>
            <a:r>
              <a:rPr lang="en-US" sz="2400" b="1" spc="-20" dirty="0">
                <a:solidFill>
                  <a:srgbClr val="FF0000"/>
                </a:solidFill>
                <a:latin typeface="Calibri" panose="020F0502020204030204" pitchFamily="34" charset="0"/>
                <a:cs typeface="Calibri"/>
              </a:rPr>
              <a:t>p</a:t>
            </a:r>
            <a:r>
              <a:rPr lang="en-US" sz="2400" b="1" spc="-50" dirty="0">
                <a:solidFill>
                  <a:srgbClr val="FF0000"/>
                </a:solidFill>
                <a:latin typeface="Calibri" panose="020F0502020204030204" pitchFamily="34" charset="0"/>
                <a:cs typeface="Calibri"/>
              </a:rPr>
              <a:t>t</a:t>
            </a:r>
            <a:r>
              <a:rPr lang="en-US" sz="2400" b="1" spc="-5" dirty="0">
                <a:solidFill>
                  <a:srgbClr val="FF0000"/>
                </a:solidFill>
                <a:latin typeface="Calibri" panose="020F0502020204030204" pitchFamily="34" charset="0"/>
                <a:cs typeface="Calibri"/>
              </a:rPr>
              <a:t>e</a:t>
            </a:r>
            <a:r>
              <a:rPr lang="en-US" sz="2400" b="1" dirty="0">
                <a:solidFill>
                  <a:srgbClr val="FF0000"/>
                </a:solidFill>
                <a:latin typeface="Calibri" panose="020F0502020204030204" pitchFamily="34" charset="0"/>
                <a:cs typeface="Calibri"/>
              </a:rPr>
              <a:t>d</a:t>
            </a:r>
            <a:r>
              <a:rPr lang="en-US" sz="2400" b="1" spc="10" dirty="0">
                <a:solidFill>
                  <a:srgbClr val="FF0000"/>
                </a:solidFill>
                <a:latin typeface="Calibri" panose="020F0502020204030204" pitchFamily="34" charset="0"/>
                <a:cs typeface="Calibri"/>
              </a:rPr>
              <a:t> </a:t>
            </a:r>
            <a:r>
              <a:rPr lang="en-US" sz="2400" b="1" dirty="0">
                <a:solidFill>
                  <a:srgbClr val="FF0000"/>
                </a:solidFill>
                <a:latin typeface="Calibri" panose="020F0502020204030204" pitchFamily="34" charset="0"/>
                <a:cs typeface="Calibri"/>
              </a:rPr>
              <a:t>Ac</a:t>
            </a:r>
            <a:r>
              <a:rPr lang="en-US" sz="2400" b="1" spc="-20" dirty="0">
                <a:solidFill>
                  <a:srgbClr val="FF0000"/>
                </a:solidFill>
                <a:latin typeface="Calibri" panose="020F0502020204030204" pitchFamily="34" charset="0"/>
                <a:cs typeface="Calibri"/>
              </a:rPr>
              <a:t>c</a:t>
            </a:r>
            <a:r>
              <a:rPr lang="en-US" sz="2400" b="1" spc="-15" dirty="0">
                <a:solidFill>
                  <a:srgbClr val="FF0000"/>
                </a:solidFill>
                <a:latin typeface="Calibri" panose="020F0502020204030204" pitchFamily="34" charset="0"/>
                <a:cs typeface="Calibri"/>
              </a:rPr>
              <a:t>ou</a:t>
            </a:r>
            <a:r>
              <a:rPr lang="en-US" sz="2400" b="1" spc="-40" dirty="0">
                <a:solidFill>
                  <a:srgbClr val="FF0000"/>
                </a:solidFill>
                <a:latin typeface="Calibri" panose="020F0502020204030204" pitchFamily="34" charset="0"/>
                <a:cs typeface="Calibri"/>
              </a:rPr>
              <a:t>n</a:t>
            </a:r>
            <a:r>
              <a:rPr lang="en-US" sz="2400" b="1" spc="-15" dirty="0">
                <a:solidFill>
                  <a:srgbClr val="FF0000"/>
                </a:solidFill>
                <a:latin typeface="Calibri" panose="020F0502020204030204" pitchFamily="34" charset="0"/>
                <a:cs typeface="Calibri"/>
              </a:rPr>
              <a:t>ting</a:t>
            </a:r>
            <a:r>
              <a:rPr lang="en-US" sz="2400" b="1" spc="-10" dirty="0">
                <a:solidFill>
                  <a:srgbClr val="FF0000"/>
                </a:solidFill>
                <a:latin typeface="Calibri" panose="020F0502020204030204" pitchFamily="34" charset="0"/>
                <a:cs typeface="Calibri"/>
              </a:rPr>
              <a:t> </a:t>
            </a:r>
            <a:r>
              <a:rPr lang="en-US" sz="2400" b="1" spc="-5" dirty="0">
                <a:solidFill>
                  <a:srgbClr val="FF0000"/>
                </a:solidFill>
                <a:latin typeface="Calibri" panose="020F0502020204030204" pitchFamily="34" charset="0"/>
                <a:cs typeface="Calibri"/>
              </a:rPr>
              <a:t>Principle</a:t>
            </a:r>
            <a:r>
              <a:rPr lang="en-US" sz="2400" b="1" dirty="0">
                <a:solidFill>
                  <a:srgbClr val="FF0000"/>
                </a:solidFill>
                <a:latin typeface="Calibri" panose="020F0502020204030204" pitchFamily="34" charset="0"/>
                <a:cs typeface="Calibri"/>
              </a:rPr>
              <a:t>s</a:t>
            </a:r>
            <a:r>
              <a:rPr lang="en-US" sz="2400" b="1" spc="-5" dirty="0">
                <a:solidFill>
                  <a:srgbClr val="FF0000"/>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and</a:t>
            </a:r>
            <a:r>
              <a:rPr lang="en-US" sz="2400" spc="-15" dirty="0">
                <a:solidFill>
                  <a:srgbClr val="292934"/>
                </a:solidFill>
                <a:latin typeface="Calibri" panose="020F0502020204030204" pitchFamily="34" charset="0"/>
                <a:cs typeface="Calibri"/>
              </a:rPr>
              <a:t> </a:t>
            </a:r>
            <a:r>
              <a:rPr lang="en-US" sz="2400" spc="-55" dirty="0">
                <a:solidFill>
                  <a:srgbClr val="292934"/>
                </a:solidFill>
                <a:latin typeface="Calibri" panose="020F0502020204030204" pitchFamily="34" charset="0"/>
                <a:cs typeface="Calibri"/>
              </a:rPr>
              <a:t>r</a:t>
            </a:r>
            <a:r>
              <a:rPr lang="en-US" sz="2400" spc="-30" dirty="0">
                <a:solidFill>
                  <a:srgbClr val="292934"/>
                </a:solidFill>
                <a:latin typeface="Calibri" panose="020F0502020204030204" pitchFamily="34" charset="0"/>
                <a:cs typeface="Calibri"/>
              </a:rPr>
              <a:t>e</a:t>
            </a:r>
            <a:r>
              <a:rPr lang="en-US" sz="2400" spc="-5" dirty="0">
                <a:solidFill>
                  <a:srgbClr val="292934"/>
                </a:solidFill>
                <a:latin typeface="Calibri" panose="020F0502020204030204" pitchFamily="34" charset="0"/>
                <a:cs typeface="Calibri"/>
              </a:rPr>
              <a:t>flec</a:t>
            </a:r>
            <a:r>
              <a:rPr lang="en-US" sz="2400" dirty="0">
                <a:solidFill>
                  <a:srgbClr val="292934"/>
                </a:solidFill>
                <a:latin typeface="Calibri" panose="020F0502020204030204" pitchFamily="34" charset="0"/>
                <a:cs typeface="Calibri"/>
              </a:rPr>
              <a:t>t</a:t>
            </a:r>
            <a:r>
              <a:rPr lang="en-US" sz="2400" spc="-10" dirty="0">
                <a:solidFill>
                  <a:srgbClr val="292934"/>
                </a:solidFill>
                <a:latin typeface="Calibri" panose="020F0502020204030204" pitchFamily="34" charset="0"/>
                <a:cs typeface="Calibri"/>
              </a:rPr>
              <a:t> </a:t>
            </a:r>
            <a:r>
              <a:rPr lang="en-US" sz="2400" spc="-5" dirty="0">
                <a:solidFill>
                  <a:srgbClr val="292934"/>
                </a:solidFill>
                <a:latin typeface="Calibri" panose="020F0502020204030204" pitchFamily="34" charset="0"/>
                <a:cs typeface="Calibri"/>
              </a:rPr>
              <a:t>C</a:t>
            </a:r>
            <a:r>
              <a:rPr lang="en-US" sz="2400" spc="-35" dirty="0">
                <a:solidFill>
                  <a:srgbClr val="292934"/>
                </a:solidFill>
                <a:latin typeface="Calibri" panose="020F0502020204030204" pitchFamily="34" charset="0"/>
                <a:cs typeface="Calibri"/>
              </a:rPr>
              <a:t>S</a:t>
            </a:r>
            <a:r>
              <a:rPr lang="en-US" sz="2400" spc="-5" dirty="0">
                <a:solidFill>
                  <a:srgbClr val="292934"/>
                </a:solidFill>
                <a:latin typeface="Calibri" panose="020F0502020204030204" pitchFamily="34" charset="0"/>
                <a:cs typeface="Calibri"/>
              </a:rPr>
              <a:t>TE</a:t>
            </a:r>
            <a:r>
              <a:rPr lang="en-US" sz="2400" dirty="0">
                <a:solidFill>
                  <a:srgbClr val="292934"/>
                </a:solidFill>
                <a:latin typeface="Calibri" panose="020F0502020204030204" pitchFamily="34" charset="0"/>
                <a:cs typeface="Calibri"/>
              </a:rPr>
              <a:t>P and</a:t>
            </a:r>
            <a:r>
              <a:rPr lang="en-US" sz="2400" spc="-30" dirty="0">
                <a:solidFill>
                  <a:srgbClr val="292934"/>
                </a:solidFill>
                <a:latin typeface="Calibri" panose="020F0502020204030204" pitchFamily="34" charset="0"/>
                <a:cs typeface="Calibri"/>
              </a:rPr>
              <a:t> </a:t>
            </a:r>
            <a:r>
              <a:rPr lang="en-US" sz="2400" dirty="0">
                <a:solidFill>
                  <a:srgbClr val="292934"/>
                </a:solidFill>
                <a:latin typeface="Calibri" panose="020F0502020204030204" pitchFamily="34" charset="0"/>
                <a:cs typeface="Calibri"/>
              </a:rPr>
              <a:t>in</a:t>
            </a:r>
            <a:r>
              <a:rPr lang="en-US" sz="2400" spc="-45" dirty="0">
                <a:solidFill>
                  <a:srgbClr val="292934"/>
                </a:solidFill>
                <a:latin typeface="Calibri" panose="020F0502020204030204" pitchFamily="34" charset="0"/>
                <a:cs typeface="Calibri"/>
              </a:rPr>
              <a:t>s</a:t>
            </a:r>
            <a:r>
              <a:rPr lang="en-US" sz="2400" dirty="0">
                <a:solidFill>
                  <a:srgbClr val="292934"/>
                </a:solidFill>
                <a:latin typeface="Calibri" panose="020F0502020204030204" pitchFamily="34" charset="0"/>
                <a:cs typeface="Calibri"/>
              </a:rPr>
              <a:t>ti</a:t>
            </a:r>
            <a:r>
              <a:rPr lang="en-US" sz="2400" spc="-10" dirty="0">
                <a:solidFill>
                  <a:srgbClr val="292934"/>
                </a:solidFill>
                <a:latin typeface="Calibri" panose="020F0502020204030204" pitchFamily="34" charset="0"/>
                <a:cs typeface="Calibri"/>
              </a:rPr>
              <a:t>t</a:t>
            </a:r>
            <a:r>
              <a:rPr lang="en-US" sz="2400" spc="-5" dirty="0">
                <a:solidFill>
                  <a:srgbClr val="292934"/>
                </a:solidFill>
                <a:latin typeface="Calibri" panose="020F0502020204030204" pitchFamily="34" charset="0"/>
                <a:cs typeface="Calibri"/>
              </a:rPr>
              <a:t>utiona</a:t>
            </a:r>
            <a:r>
              <a:rPr lang="en-US" sz="2400" dirty="0">
                <a:solidFill>
                  <a:srgbClr val="292934"/>
                </a:solidFill>
                <a:latin typeface="Calibri" panose="020F0502020204030204" pitchFamily="34" charset="0"/>
                <a:cs typeface="Calibri"/>
              </a:rPr>
              <a:t>l mon</a:t>
            </a:r>
            <a:r>
              <a:rPr lang="en-US" sz="2400" spc="-15" dirty="0">
                <a:solidFill>
                  <a:srgbClr val="292934"/>
                </a:solidFill>
                <a:latin typeface="Calibri" panose="020F0502020204030204" pitchFamily="34" charset="0"/>
                <a:cs typeface="Calibri"/>
              </a:rPr>
              <a:t>ies</a:t>
            </a:r>
            <a:r>
              <a:rPr lang="en-US" sz="2400"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by</a:t>
            </a:r>
            <a:r>
              <a:rPr lang="en-US" sz="2400" dirty="0">
                <a:solidFill>
                  <a:srgbClr val="292934"/>
                </a:solidFill>
                <a:latin typeface="Calibri" panose="020F0502020204030204" pitchFamily="34" charset="0"/>
                <a:cs typeface="Calibri"/>
              </a:rPr>
              <a:t> l</a:t>
            </a:r>
            <a:r>
              <a:rPr lang="en-US" sz="2400" spc="5" dirty="0">
                <a:solidFill>
                  <a:srgbClr val="292934"/>
                </a:solidFill>
                <a:latin typeface="Calibri" panose="020F0502020204030204" pitchFamily="34" charset="0"/>
                <a:cs typeface="Calibri"/>
              </a:rPr>
              <a:t>i</a:t>
            </a:r>
            <a:r>
              <a:rPr lang="en-US" sz="2400" spc="-20" dirty="0">
                <a:solidFill>
                  <a:srgbClr val="292934"/>
                </a:solidFill>
                <a:latin typeface="Calibri" panose="020F0502020204030204" pitchFamily="34" charset="0"/>
                <a:cs typeface="Calibri"/>
              </a:rPr>
              <a:t>n</a:t>
            </a:r>
            <a:r>
              <a:rPr lang="en-US" sz="2400" spc="-15" dirty="0">
                <a:solidFill>
                  <a:srgbClr val="292934"/>
                </a:solidFill>
                <a:latin typeface="Calibri" panose="020F0502020204030204" pitchFamily="34" charset="0"/>
                <a:cs typeface="Calibri"/>
              </a:rPr>
              <a:t>e </a:t>
            </a:r>
            <a:r>
              <a:rPr lang="en-US" sz="2400" dirty="0">
                <a:solidFill>
                  <a:srgbClr val="292934"/>
                </a:solidFill>
                <a:latin typeface="Calibri" panose="020F0502020204030204" pitchFamily="34" charset="0"/>
                <a:cs typeface="Calibri"/>
              </a:rPr>
              <a:t>i</a:t>
            </a:r>
            <a:r>
              <a:rPr lang="en-US" sz="2400" spc="-25"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em.</a:t>
            </a:r>
            <a:endParaRPr lang="en-US" sz="2400" dirty="0">
              <a:latin typeface="Calibri" panose="020F0502020204030204" pitchFamily="34" charset="0"/>
              <a:cs typeface="Calibri"/>
            </a:endParaRPr>
          </a:p>
        </p:txBody>
      </p:sp>
      <p:pic>
        <p:nvPicPr>
          <p:cNvPr id="4" name="Picture 3" descr="NYSED Seal&#10;">
            <a:extLst>
              <a:ext uri="{FF2B5EF4-FFF2-40B4-BE49-F238E27FC236}">
                <a16:creationId xmlns:a16="http://schemas.microsoft.com/office/drawing/2014/main" id="{A89A3667-3F33-45D0-B861-E30F08FC5D82}"/>
              </a:ext>
            </a:extLst>
          </p:cNvPr>
          <p:cNvPicPr>
            <a:picLocks noChangeAspect="1"/>
          </p:cNvPicPr>
          <p:nvPr/>
        </p:nvPicPr>
        <p:blipFill>
          <a:blip r:embed="rId4"/>
          <a:stretch>
            <a:fillRect/>
          </a:stretch>
        </p:blipFill>
        <p:spPr>
          <a:xfrm>
            <a:off x="363424" y="249019"/>
            <a:ext cx="1140051" cy="1219306"/>
          </a:xfrm>
          <a:prstGeom prst="rect">
            <a:avLst/>
          </a:prstGeom>
        </p:spPr>
      </p:pic>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35EFB0FC-37CC-AFB7-0505-8764091446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989564031"/>
      </p:ext>
    </p:extLst>
  </p:cSld>
  <p:clrMapOvr>
    <a:masterClrMapping/>
  </p:clrMapOvr>
  <mc:AlternateContent xmlns:mc="http://schemas.openxmlformats.org/markup-compatibility/2006" xmlns:p14="http://schemas.microsoft.com/office/powerpoint/2010/main">
    <mc:Choice Requires="p14">
      <p:transition spd="slow" p14:dur="2000" advTm="48315"/>
    </mc:Choice>
    <mc:Fallback xmlns="">
      <p:transition spd="slow" advTm="4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6392-8DC9-4144-82DF-E40540045E2F}"/>
              </a:ext>
            </a:extLst>
          </p:cNvPr>
          <p:cNvSpPr>
            <a:spLocks noGrp="1"/>
          </p:cNvSpPr>
          <p:nvPr>
            <p:ph type="title"/>
          </p:nvPr>
        </p:nvSpPr>
        <p:spPr>
          <a:xfrm>
            <a:off x="1600200" y="300467"/>
            <a:ext cx="7640525" cy="1356360"/>
          </a:xfrm>
        </p:spPr>
        <p:txBody>
          <a:bodyPr/>
          <a:lstStyle/>
          <a:p>
            <a:r>
              <a:rPr lang="en-US" b="1" dirty="0">
                <a:solidFill>
                  <a:schemeClr val="accent6">
                    <a:lumMod val="75000"/>
                  </a:schemeClr>
                </a:solidFill>
              </a:rPr>
              <a:t>Additional P</a:t>
            </a:r>
            <a:r>
              <a:rPr lang="en-US" b="1" spc="-70" dirty="0">
                <a:solidFill>
                  <a:schemeClr val="accent6">
                    <a:lumMod val="75000"/>
                  </a:schemeClr>
                </a:solidFill>
              </a:rPr>
              <a:t>r</a:t>
            </a:r>
            <a:r>
              <a:rPr lang="en-US" b="1" spc="-5" dirty="0">
                <a:solidFill>
                  <a:schemeClr val="accent6">
                    <a:lumMod val="75000"/>
                  </a:schemeClr>
                </a:solidFill>
              </a:rPr>
              <a:t>og</a:t>
            </a:r>
            <a:r>
              <a:rPr lang="en-US" b="1" spc="-75" dirty="0">
                <a:solidFill>
                  <a:schemeClr val="accent6">
                    <a:lumMod val="75000"/>
                  </a:schemeClr>
                </a:solidFill>
              </a:rPr>
              <a:t>r</a:t>
            </a:r>
            <a:r>
              <a:rPr lang="en-US" b="1" dirty="0">
                <a:solidFill>
                  <a:schemeClr val="accent6">
                    <a:lumMod val="75000"/>
                  </a:schemeClr>
                </a:solidFill>
              </a:rPr>
              <a:t>am </a:t>
            </a:r>
            <a:br>
              <a:rPr lang="en-US" b="1" dirty="0">
                <a:solidFill>
                  <a:schemeClr val="accent6">
                    <a:lumMod val="75000"/>
                  </a:schemeClr>
                </a:solidFill>
              </a:rPr>
            </a:br>
            <a:r>
              <a:rPr lang="en-US" b="1" spc="-75" dirty="0">
                <a:solidFill>
                  <a:schemeClr val="accent6">
                    <a:lumMod val="75000"/>
                  </a:schemeClr>
                </a:solidFill>
              </a:rPr>
              <a:t>R</a:t>
            </a:r>
            <a:r>
              <a:rPr lang="en-US" b="1" dirty="0">
                <a:solidFill>
                  <a:schemeClr val="accent6">
                    <a:lumMod val="75000"/>
                  </a:schemeClr>
                </a:solidFill>
              </a:rPr>
              <a:t>equi</a:t>
            </a:r>
            <a:r>
              <a:rPr lang="en-US" b="1" spc="-65" dirty="0">
                <a:solidFill>
                  <a:schemeClr val="accent6">
                    <a:lumMod val="75000"/>
                  </a:schemeClr>
                </a:solidFill>
              </a:rPr>
              <a:t>r</a:t>
            </a:r>
            <a:r>
              <a:rPr lang="en-US" b="1" dirty="0">
                <a:solidFill>
                  <a:schemeClr val="accent6">
                    <a:lumMod val="75000"/>
                  </a:schemeClr>
                </a:solidFill>
              </a:rPr>
              <a:t>eme</a:t>
            </a:r>
            <a:r>
              <a:rPr lang="en-US" b="1" spc="-40" dirty="0">
                <a:solidFill>
                  <a:schemeClr val="accent6">
                    <a:lumMod val="75000"/>
                  </a:schemeClr>
                </a:solidFill>
              </a:rPr>
              <a:t>n</a:t>
            </a:r>
            <a:r>
              <a:rPr lang="en-US" b="1" dirty="0">
                <a:solidFill>
                  <a:schemeClr val="accent6">
                    <a:lumMod val="75000"/>
                  </a:schemeClr>
                </a:solidFill>
              </a:rPr>
              <a:t>ts </a:t>
            </a:r>
            <a:r>
              <a:rPr lang="en-US" sz="2800" b="1" dirty="0">
                <a:solidFill>
                  <a:schemeClr val="accent6">
                    <a:lumMod val="75000"/>
                  </a:schemeClr>
                </a:solidFill>
              </a:rPr>
              <a:t>(</a:t>
            </a:r>
            <a:r>
              <a:rPr lang="en-US" sz="2800" b="1" spc="-5" dirty="0">
                <a:solidFill>
                  <a:schemeClr val="accent6">
                    <a:lumMod val="75000"/>
                  </a:schemeClr>
                </a:solidFill>
              </a:rPr>
              <a:t>Co</a:t>
            </a:r>
            <a:r>
              <a:rPr lang="en-US" sz="2800" b="1" spc="-35" dirty="0">
                <a:solidFill>
                  <a:schemeClr val="accent6">
                    <a:lumMod val="75000"/>
                  </a:schemeClr>
                </a:solidFill>
              </a:rPr>
              <a:t>n</a:t>
            </a:r>
            <a:r>
              <a:rPr lang="en-US" sz="2800" b="1" dirty="0">
                <a:solidFill>
                  <a:schemeClr val="accent6">
                    <a:lumMod val="75000"/>
                  </a:schemeClr>
                </a:solidFill>
              </a:rPr>
              <a:t>t</a:t>
            </a:r>
            <a:r>
              <a:rPr lang="en-US" sz="2800" b="1" spc="-10" dirty="0">
                <a:solidFill>
                  <a:schemeClr val="accent6">
                    <a:lumMod val="75000"/>
                  </a:schemeClr>
                </a:solidFill>
              </a:rPr>
              <a:t>i</a:t>
            </a:r>
            <a:r>
              <a:rPr lang="en-US" sz="2800" b="1" spc="-5" dirty="0">
                <a:solidFill>
                  <a:schemeClr val="accent6">
                    <a:lumMod val="75000"/>
                  </a:schemeClr>
                </a:solidFill>
              </a:rPr>
              <a:t>n</a:t>
            </a:r>
            <a:r>
              <a:rPr lang="en-US" sz="2800" b="1" spc="-15" dirty="0">
                <a:solidFill>
                  <a:schemeClr val="accent6">
                    <a:lumMod val="75000"/>
                  </a:schemeClr>
                </a:solidFill>
              </a:rPr>
              <a:t>ued)</a:t>
            </a:r>
            <a:endParaRPr lang="en-US" sz="2800" dirty="0">
              <a:solidFill>
                <a:schemeClr val="accent6">
                  <a:lumMod val="75000"/>
                </a:schemeClr>
              </a:solidFill>
            </a:endParaRPr>
          </a:p>
        </p:txBody>
      </p:sp>
      <p:pic>
        <p:nvPicPr>
          <p:cNvPr id="4" name="Picture 3" descr="NYSED Seal&#10;">
            <a:extLst>
              <a:ext uri="{FF2B5EF4-FFF2-40B4-BE49-F238E27FC236}">
                <a16:creationId xmlns:a16="http://schemas.microsoft.com/office/drawing/2014/main" id="{A89A3667-3F33-45D0-B861-E30F08FC5D82}"/>
              </a:ext>
            </a:extLst>
          </p:cNvPr>
          <p:cNvPicPr>
            <a:picLocks noChangeAspect="1"/>
          </p:cNvPicPr>
          <p:nvPr/>
        </p:nvPicPr>
        <p:blipFill>
          <a:blip r:embed="rId4"/>
          <a:stretch>
            <a:fillRect/>
          </a:stretch>
        </p:blipFill>
        <p:spPr>
          <a:xfrm>
            <a:off x="381000" y="226825"/>
            <a:ext cx="1140051" cy="1219306"/>
          </a:xfrm>
          <a:prstGeom prst="rect">
            <a:avLst/>
          </a:prstGeom>
        </p:spPr>
      </p:pic>
      <p:sp>
        <p:nvSpPr>
          <p:cNvPr id="7" name="Content Placeholder 2">
            <a:extLst>
              <a:ext uri="{FF2B5EF4-FFF2-40B4-BE49-F238E27FC236}">
                <a16:creationId xmlns:a16="http://schemas.microsoft.com/office/drawing/2014/main" id="{04DD337A-2054-9DF0-0801-A87630B2B1C0}"/>
              </a:ext>
            </a:extLst>
          </p:cNvPr>
          <p:cNvSpPr>
            <a:spLocks noGrp="1"/>
          </p:cNvSpPr>
          <p:nvPr>
            <p:ph idx="1"/>
          </p:nvPr>
        </p:nvSpPr>
        <p:spPr>
          <a:xfrm>
            <a:off x="381000" y="1644990"/>
            <a:ext cx="8382000" cy="5017997"/>
          </a:xfrm>
        </p:spPr>
        <p:txBody>
          <a:bodyPr numCol="2">
            <a:noAutofit/>
          </a:bodyPr>
          <a:lstStyle/>
          <a:p>
            <a:pPr marL="112713" marR="5080" indent="0" algn="just">
              <a:lnSpc>
                <a:spcPts val="2920"/>
              </a:lnSpc>
              <a:spcBef>
                <a:spcPts val="735"/>
              </a:spcBef>
              <a:buClr>
                <a:schemeClr val="accent6">
                  <a:lumMod val="50000"/>
                </a:schemeClr>
              </a:buClr>
              <a:buSzPct val="60000"/>
              <a:buNone/>
              <a:tabLst>
                <a:tab pos="849630" algn="l"/>
              </a:tabLst>
            </a:pPr>
            <a:r>
              <a:rPr lang="en-US" sz="2200" b="1" dirty="0">
                <a:solidFill>
                  <a:schemeClr val="accent6">
                    <a:lumMod val="75000"/>
                  </a:schemeClr>
                </a:solidFill>
                <a:latin typeface="Calibri" panose="020F0502020204030204" pitchFamily="34" charset="0"/>
              </a:rPr>
              <a:t>Suggested Staffing:</a:t>
            </a: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Ensure that CSTEP is an academic opportunity program that is closely coordinated with </a:t>
            </a:r>
            <a:r>
              <a:rPr lang="en-US" sz="1800" b="1" dirty="0">
                <a:solidFill>
                  <a:srgbClr val="FF0000"/>
                </a:solidFill>
                <a:latin typeface="Calibri" panose="020F0502020204030204" pitchFamily="34" charset="0"/>
                <a:ea typeface="Times New Roman" panose="02020603050405020304" pitchFamily="18" charset="0"/>
                <a:cs typeface="Segoe UI" panose="020B0502040204020203" pitchFamily="34" charset="0"/>
              </a:rPr>
              <a:t>academic/student affairs</a:t>
            </a: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 at the institution and provides suitable institutional support. </a:t>
            </a: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The project lead for the proposed CSTEP project should </a:t>
            </a:r>
            <a:r>
              <a:rPr lang="en-US" sz="1800" b="1" dirty="0">
                <a:solidFill>
                  <a:srgbClr val="FF0000"/>
                </a:solidFill>
                <a:latin typeface="Calibri" panose="020F0502020204030204" pitchFamily="34" charset="0"/>
                <a:ea typeface="Times New Roman" panose="02020603050405020304" pitchFamily="18" charset="0"/>
                <a:cs typeface="Segoe UI" panose="020B0502040204020203" pitchFamily="34" charset="0"/>
              </a:rPr>
              <a:t>report directly to senior level administrator of the institution</a:t>
            </a: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 A senior level administrator is one who reports directly to the institution’s President, Chief Academic/Student Affairs Officer and/or governing board.</a:t>
            </a:r>
          </a:p>
          <a:p>
            <a:pPr marL="398463" marR="5080" indent="-285750"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endParaRP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endPar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endParaRP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endPar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endParaRP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r>
              <a:rPr lang="en-US" sz="1800" b="1" dirty="0">
                <a:solidFill>
                  <a:srgbClr val="FF0000"/>
                </a:solidFill>
                <a:latin typeface="Calibri" panose="020F0502020204030204" pitchFamily="34" charset="0"/>
                <a:ea typeface="Times New Roman" panose="02020603050405020304" pitchFamily="18" charset="0"/>
                <a:cs typeface="Segoe UI" panose="020B0502040204020203" pitchFamily="34" charset="0"/>
              </a:rPr>
              <a:t>Institutions should have appropriate </a:t>
            </a:r>
            <a:r>
              <a:rPr lang="en-US" sz="1800" b="1" dirty="0">
                <a:solidFill>
                  <a:srgbClr val="FF0000"/>
                </a:solidFill>
                <a:effectLst/>
                <a:latin typeface="Calibri" panose="020F0502020204030204" pitchFamily="34" charset="0"/>
                <a:ea typeface="Times New Roman" panose="02020603050405020304" pitchFamily="18" charset="0"/>
                <a:cs typeface="Segoe UI" panose="020B0502040204020203" pitchFamily="34" charset="0"/>
              </a:rPr>
              <a:t>staff, with a background in working with underrepresented students, associated with the requested contracted headcount</a:t>
            </a:r>
            <a:r>
              <a:rPr lang="en-US" sz="1800" dirty="0">
                <a:solidFill>
                  <a:schemeClr val="tx1"/>
                </a:solidFill>
                <a:effectLst/>
                <a:latin typeface="Calibri" panose="020F0502020204030204" pitchFamily="34" charset="0"/>
                <a:ea typeface="Times New Roman" panose="02020603050405020304" pitchFamily="18" charset="0"/>
                <a:cs typeface="Segoe UI" panose="020B0502040204020203" pitchFamily="34" charset="0"/>
              </a:rPr>
              <a:t>,</a:t>
            </a:r>
            <a:r>
              <a:rPr lang="en-US" sz="1800" b="1" dirty="0">
                <a:solidFill>
                  <a:srgbClr val="FF0000"/>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dirty="0">
                <a:solidFill>
                  <a:schemeClr val="tx1"/>
                </a:solidFill>
                <a:effectLst/>
                <a:latin typeface="Calibri" panose="020F0502020204030204" pitchFamily="34" charset="0"/>
                <a:ea typeface="Times New Roman" panose="02020603050405020304" pitchFamily="18" charset="0"/>
                <a:cs typeface="Segoe UI" panose="020B0502040204020203" pitchFamily="34" charset="0"/>
              </a:rPr>
              <a:t>per the chart below:</a:t>
            </a:r>
          </a:p>
          <a:p>
            <a:pPr marL="112713" marR="5080" indent="0" algn="just">
              <a:lnSpc>
                <a:spcPts val="2920"/>
              </a:lnSpc>
              <a:spcBef>
                <a:spcPts val="735"/>
              </a:spcBef>
              <a:buClr>
                <a:schemeClr val="accent6">
                  <a:lumMod val="50000"/>
                </a:schemeClr>
              </a:buClr>
              <a:buSzPct val="60000"/>
              <a:buNone/>
              <a:tabLst>
                <a:tab pos="849630" algn="l"/>
              </a:tabLst>
            </a:pPr>
            <a:endParaRPr lang="en-US" sz="1800" dirty="0">
              <a:effectLst/>
              <a:latin typeface="Times New Roman" panose="02020603050405020304" pitchFamily="18" charset="0"/>
              <a:ea typeface="Times New Roman" panose="02020603050405020304" pitchFamily="18" charset="0"/>
            </a:endParaRPr>
          </a:p>
          <a:p>
            <a:pPr marL="112713" marR="5080" indent="0" algn="just">
              <a:lnSpc>
                <a:spcPts val="2920"/>
              </a:lnSpc>
              <a:spcBef>
                <a:spcPts val="735"/>
              </a:spcBef>
              <a:buClr>
                <a:schemeClr val="accent6">
                  <a:lumMod val="50000"/>
                </a:schemeClr>
              </a:buClr>
              <a:buSzPct val="60000"/>
              <a:buNone/>
              <a:tabLst>
                <a:tab pos="849630" algn="l"/>
              </a:tabLst>
            </a:pPr>
            <a:endParaRPr lang="en-US" sz="2200" b="1" dirty="0">
              <a:solidFill>
                <a:schemeClr val="accent6"/>
              </a:solidFill>
              <a:latin typeface="Calibri" panose="020F0502020204030204" pitchFamily="34" charset="0"/>
            </a:endParaRPr>
          </a:p>
          <a:p>
            <a:pPr marL="395288" marR="5080" indent="-282575"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2200" dirty="0">
              <a:solidFill>
                <a:schemeClr val="accent6"/>
              </a:solidFill>
              <a:latin typeface="Calibri" panose="020F0502020204030204" pitchFamily="34" charset="0"/>
              <a:cs typeface="Calibri"/>
            </a:endParaRPr>
          </a:p>
          <a:p>
            <a:pPr marL="395288" marR="5080" indent="-282575"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2400" spc="-15" dirty="0">
              <a:solidFill>
                <a:srgbClr val="292934"/>
              </a:solidFill>
              <a:latin typeface="Calibri" panose="020F0502020204030204" pitchFamily="34" charset="0"/>
              <a:cs typeface="Calibri"/>
            </a:endParaRPr>
          </a:p>
        </p:txBody>
      </p:sp>
      <p:pic>
        <p:nvPicPr>
          <p:cNvPr id="9" name="Picture 8" descr="This is a suggested Staffing Chart with headers of Contracted Headcount and Professional Staff Full Time Equivalent (FT) Required:&#10;50-99 students = .50 professional staff&#10;100-199 students = 1 professional staff&#10;200-299 students = 1.5 professional staff&#10;300-399 students = 2 professional staff&#10;400 and up = 2.5 professional staff&#10;">
            <a:extLst>
              <a:ext uri="{FF2B5EF4-FFF2-40B4-BE49-F238E27FC236}">
                <a16:creationId xmlns:a16="http://schemas.microsoft.com/office/drawing/2014/main" id="{E9795DAB-8AD5-EBE6-9440-5D688EA985AE}"/>
              </a:ext>
            </a:extLst>
          </p:cNvPr>
          <p:cNvPicPr>
            <a:picLocks noChangeAspect="1"/>
          </p:cNvPicPr>
          <p:nvPr/>
        </p:nvPicPr>
        <p:blipFill>
          <a:blip r:embed="rId5"/>
          <a:stretch>
            <a:fillRect/>
          </a:stretch>
        </p:blipFill>
        <p:spPr>
          <a:xfrm>
            <a:off x="4953000" y="4267200"/>
            <a:ext cx="3864108" cy="2185665"/>
          </a:xfrm>
          <a:prstGeom prst="rect">
            <a:avLst/>
          </a:prstGeom>
        </p:spPr>
      </p:pic>
      <p:pic>
        <p:nvPicPr>
          <p:cNvPr id="3" name="Audio 2" descr="This is an Audio Icon. When not running Slide Show, you may click the play button to hear audio for this slide.">
            <a:hlinkClick r:id="" action="ppaction://media"/>
            <a:extLst>
              <a:ext uri="{FF2B5EF4-FFF2-40B4-BE49-F238E27FC236}">
                <a16:creationId xmlns:a16="http://schemas.microsoft.com/office/drawing/2014/main" id="{9B3DF0F7-2D87-C906-387E-12B70992FD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544464882"/>
      </p:ext>
    </p:extLst>
  </p:cSld>
  <p:clrMapOvr>
    <a:masterClrMapping/>
  </p:clrMapOvr>
  <mc:AlternateContent xmlns:mc="http://schemas.openxmlformats.org/markup-compatibility/2006" xmlns:p14="http://schemas.microsoft.com/office/powerpoint/2010/main">
    <mc:Choice Requires="p14">
      <p:transition spd="slow" p14:dur="2000" advTm="106489"/>
    </mc:Choice>
    <mc:Fallback xmlns="">
      <p:transition spd="slow" advTm="10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275322"/>
            <a:ext cx="5242560" cy="901041"/>
          </a:xfrm>
          <a:prstGeom prst="rect">
            <a:avLst/>
          </a:prstGeom>
        </p:spPr>
        <p:txBody>
          <a:bodyPr vert="horz" wrap="square" lIns="0" tIns="282727" rIns="0" bIns="0" rtlCol="0">
            <a:spAutoFit/>
          </a:bodyPr>
          <a:lstStyle/>
          <a:p>
            <a:pPr marL="734060">
              <a:lnSpc>
                <a:spcPct val="100000"/>
              </a:lnSpc>
            </a:pPr>
            <a:r>
              <a:rPr b="1" spc="-5" dirty="0">
                <a:solidFill>
                  <a:schemeClr val="accent6">
                    <a:lumMod val="75000"/>
                  </a:schemeClr>
                </a:solidFill>
              </a:rPr>
              <a:t>Fun</a:t>
            </a:r>
            <a:r>
              <a:rPr b="1" spc="5" dirty="0">
                <a:solidFill>
                  <a:schemeClr val="accent6">
                    <a:lumMod val="75000"/>
                  </a:schemeClr>
                </a:solidFill>
              </a:rPr>
              <a:t>d</a:t>
            </a:r>
            <a:r>
              <a:rPr b="1" dirty="0">
                <a:solidFill>
                  <a:schemeClr val="accent6">
                    <a:lumMod val="75000"/>
                  </a:schemeClr>
                </a:solidFill>
              </a:rPr>
              <a:t>ing</a:t>
            </a:r>
            <a:r>
              <a:rPr b="1" spc="-20" dirty="0">
                <a:solidFill>
                  <a:schemeClr val="accent6">
                    <a:lumMod val="75000"/>
                  </a:schemeClr>
                </a:solidFill>
              </a:rPr>
              <a:t> </a:t>
            </a:r>
            <a:r>
              <a:rPr b="1" spc="-5" dirty="0">
                <a:solidFill>
                  <a:schemeClr val="accent6">
                    <a:lumMod val="75000"/>
                  </a:schemeClr>
                </a:solidFill>
              </a:rPr>
              <a:t>Lim</a:t>
            </a:r>
            <a:r>
              <a:rPr b="1" spc="-10" dirty="0">
                <a:solidFill>
                  <a:schemeClr val="accent6">
                    <a:lumMod val="75000"/>
                  </a:schemeClr>
                </a:solidFill>
              </a:rPr>
              <a:t>i</a:t>
            </a:r>
            <a:r>
              <a:rPr b="1" spc="-50" dirty="0">
                <a:solidFill>
                  <a:schemeClr val="accent6">
                    <a:lumMod val="75000"/>
                  </a:schemeClr>
                </a:solidFill>
              </a:rPr>
              <a:t>t</a:t>
            </a:r>
            <a:r>
              <a:rPr b="1" spc="-40" dirty="0">
                <a:solidFill>
                  <a:schemeClr val="accent6">
                    <a:lumMod val="75000"/>
                  </a:schemeClr>
                </a:solidFill>
              </a:rPr>
              <a:t>a</a:t>
            </a:r>
            <a:r>
              <a:rPr b="1" dirty="0">
                <a:solidFill>
                  <a:schemeClr val="accent6">
                    <a:lumMod val="75000"/>
                  </a:schemeClr>
                </a:solidFill>
              </a:rPr>
              <a:t>tions</a:t>
            </a: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76200" y="1265253"/>
            <a:ext cx="8686800" cy="5150897"/>
          </a:xfrm>
          <a:prstGeom prst="rect">
            <a:avLst/>
          </a:prstGeom>
        </p:spPr>
        <p:txBody>
          <a:bodyPr vert="horz" wrap="square" lIns="0" tIns="0" rIns="0" bIns="0" rtlCol="0">
            <a:spAutoFit/>
          </a:bodyPr>
          <a:lstStyle/>
          <a:p>
            <a:pPr marL="871219" marR="5080" indent="-342900">
              <a:buClr>
                <a:srgbClr val="AC8F67"/>
              </a:buClr>
              <a:buSzPct val="59090"/>
              <a:buFont typeface="Wingdings" panose="05000000000000000000" pitchFamily="2" charset="2"/>
              <a:buChar char="v"/>
              <a:tabLst>
                <a:tab pos="849630" algn="l"/>
              </a:tabLst>
            </a:pPr>
            <a:endParaRPr lang="en-US" sz="2400" b="1" dirty="0">
              <a:solidFill>
                <a:srgbClr val="FF0000"/>
              </a:solidFill>
              <a:latin typeface="Calibri" panose="020F0502020204030204" pitchFamily="34" charset="0"/>
            </a:endParaRPr>
          </a:p>
          <a:p>
            <a:pPr marL="574675" marR="5080" indent="-342900" algn="just">
              <a:lnSpc>
                <a:spcPts val="2400"/>
              </a:lnSpc>
              <a:buClr>
                <a:schemeClr val="accent6">
                  <a:lumMod val="50000"/>
                </a:schemeClr>
              </a:buClr>
              <a:buSzPct val="75000"/>
              <a:buFont typeface="Wingdings" panose="05000000000000000000" pitchFamily="2" charset="2"/>
              <a:buChar char="v"/>
              <a:tabLst>
                <a:tab pos="574675" algn="l"/>
              </a:tabLst>
            </a:pPr>
            <a:r>
              <a:rPr lang="en-US" sz="2600" b="1" dirty="0">
                <a:solidFill>
                  <a:srgbClr val="FF0000"/>
                </a:solidFill>
                <a:latin typeface="Calibri" panose="020F0502020204030204" pitchFamily="34" charset="0"/>
              </a:rPr>
              <a:t>The maximum request </a:t>
            </a:r>
            <a:r>
              <a:rPr lang="en-US" sz="2600" dirty="0">
                <a:latin typeface="Calibri" panose="020F0502020204030204" pitchFamily="34" charset="0"/>
              </a:rPr>
              <a:t>for any individual CSTEP project that was </a:t>
            </a:r>
            <a:r>
              <a:rPr lang="en-US" sz="2600" b="1" u="sng" dirty="0">
                <a:solidFill>
                  <a:srgbClr val="FF0000"/>
                </a:solidFill>
                <a:latin typeface="Calibri" panose="020F0502020204030204" pitchFamily="34" charset="0"/>
              </a:rPr>
              <a:t>previously funded in the 20-25 cycle is $600,500</a:t>
            </a:r>
            <a:r>
              <a:rPr lang="en-US" sz="2600" b="1" dirty="0">
                <a:solidFill>
                  <a:srgbClr val="FF0000"/>
                </a:solidFill>
                <a:latin typeface="Calibri" panose="020F0502020204030204" pitchFamily="34" charset="0"/>
              </a:rPr>
              <a:t> </a:t>
            </a:r>
            <a:r>
              <a:rPr lang="en-US" sz="2600" dirty="0">
                <a:latin typeface="Calibri" panose="020F0502020204030204" pitchFamily="34" charset="0"/>
              </a:rPr>
              <a:t>per year. </a:t>
            </a:r>
          </a:p>
          <a:p>
            <a:pPr marL="574675" marR="5080" indent="-342900" algn="just">
              <a:lnSpc>
                <a:spcPts val="2400"/>
              </a:lnSpc>
              <a:spcBef>
                <a:spcPts val="1200"/>
              </a:spcBef>
              <a:buClr>
                <a:schemeClr val="accent6">
                  <a:lumMod val="50000"/>
                </a:schemeClr>
              </a:buClr>
              <a:buSzPct val="75000"/>
              <a:buFont typeface="Wingdings" panose="05000000000000000000" pitchFamily="2" charset="2"/>
              <a:buChar char="v"/>
              <a:tabLst>
                <a:tab pos="574675" algn="l"/>
              </a:tabLst>
            </a:pPr>
            <a:r>
              <a:rPr lang="en-US" sz="2600" b="1" u="sng" dirty="0">
                <a:solidFill>
                  <a:srgbClr val="FF0000"/>
                </a:solidFill>
                <a:latin typeface="Calibri" panose="020F0502020204030204" pitchFamily="34" charset="0"/>
              </a:rPr>
              <a:t>New projects </a:t>
            </a:r>
            <a:r>
              <a:rPr lang="en-US" sz="2600" dirty="0">
                <a:latin typeface="Calibri" panose="020F0502020204030204" pitchFamily="34" charset="0"/>
              </a:rPr>
              <a:t>will be capped </a:t>
            </a:r>
            <a:r>
              <a:rPr lang="en-US" sz="2600" b="1" u="sng" dirty="0">
                <a:solidFill>
                  <a:srgbClr val="FF0000"/>
                </a:solidFill>
                <a:latin typeface="Calibri" panose="020F0502020204030204" pitchFamily="34" charset="0"/>
              </a:rPr>
              <a:t>at a maximum award of $299,500 </a:t>
            </a:r>
            <a:r>
              <a:rPr lang="en-US" sz="2600" b="1" dirty="0">
                <a:solidFill>
                  <a:srgbClr val="FF0000"/>
                </a:solidFill>
                <a:latin typeface="Calibri" panose="020F0502020204030204" pitchFamily="34" charset="0"/>
              </a:rPr>
              <a:t>(which equates to a headcount of 125)</a:t>
            </a:r>
            <a:r>
              <a:rPr lang="en-US" sz="2600" dirty="0">
                <a:latin typeface="Calibri" panose="020F0502020204030204" pitchFamily="34" charset="0"/>
              </a:rPr>
              <a:t> during the 2025-2030 cycle in order to demonstrate the ability to effectively meet programmatic requirements and goals in a sustained manner. </a:t>
            </a:r>
          </a:p>
          <a:p>
            <a:pPr marL="574675" marR="5080" indent="-342900" algn="just">
              <a:lnSpc>
                <a:spcPts val="2400"/>
              </a:lnSpc>
              <a:spcBef>
                <a:spcPts val="1200"/>
              </a:spcBef>
              <a:buClr>
                <a:schemeClr val="accent6">
                  <a:lumMod val="50000"/>
                </a:schemeClr>
              </a:buClr>
              <a:buSzPct val="75000"/>
              <a:buFont typeface="Wingdings" panose="05000000000000000000" pitchFamily="2" charset="2"/>
              <a:buChar char="v"/>
              <a:tabLst>
                <a:tab pos="574675" algn="l"/>
              </a:tabLst>
            </a:pPr>
            <a:r>
              <a:rPr lang="en-US" sz="2600" dirty="0">
                <a:latin typeface="Calibri" panose="020F0502020204030204" pitchFamily="34" charset="0"/>
              </a:rPr>
              <a:t>The </a:t>
            </a:r>
            <a:r>
              <a:rPr lang="en-US" sz="2600" b="1" dirty="0">
                <a:solidFill>
                  <a:srgbClr val="FF0000"/>
                </a:solidFill>
                <a:latin typeface="Calibri" panose="020F0502020204030204" pitchFamily="34" charset="0"/>
              </a:rPr>
              <a:t>maximum award for a consortium CSTEP project will be $999,500 </a:t>
            </a:r>
            <a:r>
              <a:rPr lang="en-US" sz="2600" dirty="0">
                <a:latin typeface="Calibri" panose="020F0502020204030204" pitchFamily="34" charset="0"/>
              </a:rPr>
              <a:t>per year.</a:t>
            </a:r>
          </a:p>
          <a:p>
            <a:pPr marL="574675" marR="5080" indent="-342900" algn="just">
              <a:lnSpc>
                <a:spcPts val="2400"/>
              </a:lnSpc>
              <a:spcBef>
                <a:spcPts val="1200"/>
              </a:spcBef>
              <a:buClr>
                <a:schemeClr val="accent6">
                  <a:lumMod val="50000"/>
                </a:schemeClr>
              </a:buClr>
              <a:buSzPct val="75000"/>
              <a:buFont typeface="Wingdings" panose="05000000000000000000" pitchFamily="2" charset="2"/>
              <a:buChar char="v"/>
              <a:tabLst>
                <a:tab pos="574675" algn="l"/>
              </a:tabLst>
            </a:pPr>
            <a:r>
              <a:rPr lang="en-US" sz="2600" dirty="0">
                <a:latin typeface="Calibri" panose="020F0502020204030204" pitchFamily="34" charset="0"/>
              </a:rPr>
              <a:t>The project may propose a budget that reflects a lower funding amount if the project deems it suitable for the scope of their services or their ability to meet the required 25% match.</a:t>
            </a:r>
          </a:p>
        </p:txBody>
      </p:sp>
      <p:pic>
        <p:nvPicPr>
          <p:cNvPr id="7" name="Audio 6" descr="This is an Audio Icon. When not running Slide Show, you may click the play button to hear audio for this slide.">
            <a:hlinkClick r:id="" action="ppaction://media"/>
            <a:extLst>
              <a:ext uri="{FF2B5EF4-FFF2-40B4-BE49-F238E27FC236}">
                <a16:creationId xmlns:a16="http://schemas.microsoft.com/office/drawing/2014/main" id="{4A849106-7683-CB0A-E773-1FE86FCC5B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5"/>
    </mc:Choice>
    <mc:Fallback xmlns="">
      <p:transition spd="slow" advTm="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3404" y="304800"/>
            <a:ext cx="7924800" cy="901041"/>
          </a:xfrm>
          <a:prstGeom prst="rect">
            <a:avLst/>
          </a:prstGeom>
        </p:spPr>
        <p:txBody>
          <a:bodyPr vert="horz" wrap="square" lIns="0" tIns="282727" rIns="0" bIns="0" rtlCol="0">
            <a:spAutoFit/>
          </a:bodyPr>
          <a:lstStyle/>
          <a:p>
            <a:pPr marL="810260">
              <a:lnSpc>
                <a:spcPct val="100000"/>
              </a:lnSpc>
            </a:pPr>
            <a:r>
              <a:rPr b="1" spc="-5" dirty="0">
                <a:solidFill>
                  <a:schemeClr val="accent6">
                    <a:lumMod val="75000"/>
                  </a:schemeClr>
                </a:solidFill>
              </a:rPr>
              <a:t>Fun</a:t>
            </a:r>
            <a:r>
              <a:rPr b="1" spc="5" dirty="0">
                <a:solidFill>
                  <a:schemeClr val="accent6">
                    <a:lumMod val="75000"/>
                  </a:schemeClr>
                </a:solidFill>
              </a:rPr>
              <a:t>d</a:t>
            </a:r>
            <a:r>
              <a:rPr b="1" dirty="0">
                <a:solidFill>
                  <a:schemeClr val="accent6">
                    <a:lumMod val="75000"/>
                  </a:schemeClr>
                </a:solidFill>
              </a:rPr>
              <a:t>ing</a:t>
            </a:r>
            <a:r>
              <a:rPr b="1" spc="-15" dirty="0">
                <a:solidFill>
                  <a:schemeClr val="accent6">
                    <a:lumMod val="75000"/>
                  </a:schemeClr>
                </a:solidFill>
              </a:rPr>
              <a:t> </a:t>
            </a:r>
            <a:r>
              <a:rPr b="1" spc="-5" dirty="0">
                <a:solidFill>
                  <a:schemeClr val="accent6">
                    <a:lumMod val="75000"/>
                  </a:schemeClr>
                </a:solidFill>
              </a:rPr>
              <a:t>Lim</a:t>
            </a:r>
            <a:r>
              <a:rPr b="1" spc="-10" dirty="0">
                <a:solidFill>
                  <a:schemeClr val="accent6">
                    <a:lumMod val="75000"/>
                  </a:schemeClr>
                </a:solidFill>
              </a:rPr>
              <a:t>i</a:t>
            </a:r>
            <a:r>
              <a:rPr b="1" spc="-50" dirty="0">
                <a:solidFill>
                  <a:schemeClr val="accent6">
                    <a:lumMod val="75000"/>
                  </a:schemeClr>
                </a:solidFill>
              </a:rPr>
              <a:t>t</a:t>
            </a:r>
            <a:r>
              <a:rPr b="1" spc="-40" dirty="0">
                <a:solidFill>
                  <a:schemeClr val="accent6">
                    <a:lumMod val="75000"/>
                  </a:schemeClr>
                </a:solidFill>
              </a:rPr>
              <a:t>a</a:t>
            </a:r>
            <a:r>
              <a:rPr b="1" dirty="0">
                <a:solidFill>
                  <a:schemeClr val="accent6">
                    <a:lumMod val="75000"/>
                  </a:schemeClr>
                </a:solidFill>
              </a:rPr>
              <a:t>tions</a:t>
            </a:r>
            <a:r>
              <a:rPr b="1" spc="5" dirty="0">
                <a:solidFill>
                  <a:schemeClr val="accent6">
                    <a:lumMod val="75000"/>
                  </a:schemeClr>
                </a:solidFill>
              </a:rPr>
              <a:t> </a:t>
            </a:r>
            <a:r>
              <a:rPr sz="2800" b="1" spc="-5" dirty="0">
                <a:solidFill>
                  <a:schemeClr val="accent6">
                    <a:lumMod val="75000"/>
                  </a:schemeClr>
                </a:solidFill>
              </a:rPr>
              <a:t>(Co</a:t>
            </a:r>
            <a:r>
              <a:rPr sz="2800" b="1" spc="-30" dirty="0">
                <a:solidFill>
                  <a:schemeClr val="accent6">
                    <a:lumMod val="75000"/>
                  </a:schemeClr>
                </a:solidFill>
              </a:rPr>
              <a:t>n</a:t>
            </a:r>
            <a:r>
              <a:rPr sz="2800" b="1" dirty="0">
                <a:solidFill>
                  <a:schemeClr val="accent6">
                    <a:lumMod val="75000"/>
                  </a:schemeClr>
                </a:solidFill>
              </a:rPr>
              <a:t>t</a:t>
            </a:r>
            <a:r>
              <a:rPr sz="2800" b="1" spc="-10" dirty="0">
                <a:solidFill>
                  <a:schemeClr val="accent6">
                    <a:lumMod val="75000"/>
                  </a:schemeClr>
                </a:solidFill>
              </a:rPr>
              <a:t>i</a:t>
            </a:r>
            <a:r>
              <a:rPr sz="2800" b="1" spc="-5" dirty="0">
                <a:solidFill>
                  <a:schemeClr val="accent6">
                    <a:lumMod val="75000"/>
                  </a:schemeClr>
                </a:solidFill>
              </a:rPr>
              <a:t>n</a:t>
            </a:r>
            <a:r>
              <a:rPr sz="2800" b="1" spc="-15" dirty="0">
                <a:solidFill>
                  <a:schemeClr val="accent6">
                    <a:lumMod val="75000"/>
                  </a:schemeClr>
                </a:solidFill>
              </a:rPr>
              <a:t>ued)</a:t>
            </a:r>
            <a:endParaRPr sz="2800" b="1" dirty="0">
              <a:solidFill>
                <a:schemeClr val="accent6">
                  <a:lumMod val="75000"/>
                </a:schemeClr>
              </a:solidFill>
            </a:endParaRP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70769" y="1490237"/>
            <a:ext cx="8339989" cy="4750018"/>
          </a:xfrm>
          <a:prstGeom prst="rect">
            <a:avLst/>
          </a:prstGeom>
        </p:spPr>
        <p:txBody>
          <a:bodyPr vert="horz" wrap="square" lIns="0" tIns="0" rIns="0" bIns="0" rtlCol="0">
            <a:spAutoFit/>
          </a:bodyPr>
          <a:lstStyle/>
          <a:p>
            <a:pPr marL="12700">
              <a:lnSpc>
                <a:spcPct val="100000"/>
              </a:lnSpc>
            </a:pPr>
            <a:endParaRPr lang="en-US" sz="1200" dirty="0">
              <a:latin typeface="Times New Roman"/>
              <a:cs typeface="Times New Roman"/>
            </a:endParaRPr>
          </a:p>
          <a:p>
            <a:pPr marL="576072" indent="-402336"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lang="en-US" sz="2800" spc="-20" dirty="0">
                <a:latin typeface="Calibri" panose="020F0502020204030204" pitchFamily="34" charset="0"/>
                <a:cs typeface="Calibri"/>
              </a:rPr>
              <a:t>Th</a:t>
            </a:r>
            <a:r>
              <a:rPr lang="en-US" sz="2800" spc="-15" dirty="0">
                <a:latin typeface="Calibri" panose="020F0502020204030204" pitchFamily="34" charset="0"/>
                <a:cs typeface="Calibri"/>
              </a:rPr>
              <a:t>e</a:t>
            </a:r>
            <a:r>
              <a:rPr lang="en-US" sz="2800" spc="5" dirty="0">
                <a:latin typeface="Calibri" panose="020F0502020204030204" pitchFamily="34" charset="0"/>
                <a:cs typeface="Calibri"/>
              </a:rPr>
              <a:t> </a:t>
            </a:r>
            <a:r>
              <a:rPr lang="en-US" sz="2800" b="1" spc="-20" dirty="0">
                <a:solidFill>
                  <a:srgbClr val="FF0000"/>
                </a:solidFill>
                <a:latin typeface="Calibri" panose="020F0502020204030204" pitchFamily="34" charset="0"/>
                <a:cs typeface="Calibri"/>
              </a:rPr>
              <a:t>minimum</a:t>
            </a:r>
            <a:r>
              <a:rPr lang="en-US" sz="2800" b="1" spc="10" dirty="0">
                <a:solidFill>
                  <a:srgbClr val="FF0000"/>
                </a:solidFill>
                <a:latin typeface="Calibri" panose="020F0502020204030204" pitchFamily="34" charset="0"/>
                <a:cs typeface="Calibri"/>
              </a:rPr>
              <a:t> </a:t>
            </a:r>
            <a:r>
              <a:rPr lang="en-US" sz="2800" b="1" spc="-25" dirty="0">
                <a:solidFill>
                  <a:srgbClr val="FF0000"/>
                </a:solidFill>
                <a:latin typeface="Calibri" panose="020F0502020204030204" pitchFamily="34" charset="0"/>
                <a:cs typeface="Calibri"/>
              </a:rPr>
              <a:t>n</a:t>
            </a:r>
            <a:r>
              <a:rPr lang="en-US" sz="2800" b="1" spc="-15" dirty="0">
                <a:solidFill>
                  <a:srgbClr val="FF0000"/>
                </a:solidFill>
                <a:latin typeface="Calibri" panose="020F0502020204030204" pitchFamily="34" charset="0"/>
                <a:cs typeface="Calibri"/>
              </a:rPr>
              <a:t>umber</a:t>
            </a:r>
            <a:r>
              <a:rPr lang="en-US" sz="2800" b="1" spc="5" dirty="0">
                <a:solidFill>
                  <a:srgbClr val="FF0000"/>
                </a:solidFill>
                <a:latin typeface="Calibri" panose="020F0502020204030204" pitchFamily="34" charset="0"/>
                <a:cs typeface="Calibri"/>
              </a:rPr>
              <a:t> </a:t>
            </a:r>
            <a:r>
              <a:rPr lang="en-US" sz="2800" b="1" spc="-10" dirty="0">
                <a:solidFill>
                  <a:srgbClr val="FF0000"/>
                </a:solidFill>
                <a:latin typeface="Calibri" panose="020F0502020204030204" pitchFamily="34" charset="0"/>
                <a:cs typeface="Calibri"/>
              </a:rPr>
              <a:t>of</a:t>
            </a:r>
            <a:r>
              <a:rPr lang="en-US" sz="2800" b="1" spc="10" dirty="0">
                <a:solidFill>
                  <a:srgbClr val="FF0000"/>
                </a:solidFill>
                <a:latin typeface="Calibri" panose="020F0502020204030204" pitchFamily="34" charset="0"/>
                <a:cs typeface="Calibri"/>
              </a:rPr>
              <a:t> </a:t>
            </a:r>
            <a:r>
              <a:rPr lang="en-US" sz="2800" b="1" spc="-35" dirty="0">
                <a:solidFill>
                  <a:srgbClr val="FF0000"/>
                </a:solidFill>
                <a:latin typeface="Calibri" panose="020F0502020204030204" pitchFamily="34" charset="0"/>
                <a:cs typeface="Calibri"/>
              </a:rPr>
              <a:t>s</a:t>
            </a:r>
            <a:r>
              <a:rPr lang="en-US" sz="2800" b="1" spc="-10" dirty="0">
                <a:solidFill>
                  <a:srgbClr val="FF0000"/>
                </a:solidFill>
                <a:latin typeface="Calibri" panose="020F0502020204030204" pitchFamily="34" charset="0"/>
                <a:cs typeface="Calibri"/>
              </a:rPr>
              <a:t>t</a:t>
            </a:r>
            <a:r>
              <a:rPr lang="en-US" sz="2800" b="1" spc="-25" dirty="0">
                <a:solidFill>
                  <a:srgbClr val="FF0000"/>
                </a:solidFill>
                <a:latin typeface="Calibri" panose="020F0502020204030204" pitchFamily="34" charset="0"/>
                <a:cs typeface="Calibri"/>
              </a:rPr>
              <a:t>u</a:t>
            </a:r>
            <a:r>
              <a:rPr lang="en-US" sz="2800" b="1" spc="-15" dirty="0">
                <a:solidFill>
                  <a:srgbClr val="FF0000"/>
                </a:solidFill>
                <a:latin typeface="Calibri" panose="020F0502020204030204" pitchFamily="34" charset="0"/>
                <a:cs typeface="Calibri"/>
              </a:rPr>
              <a:t>de</a:t>
            </a:r>
            <a:r>
              <a:rPr lang="en-US" sz="2800" b="1" spc="-50" dirty="0">
                <a:solidFill>
                  <a:srgbClr val="FF0000"/>
                </a:solidFill>
                <a:latin typeface="Calibri" panose="020F0502020204030204" pitchFamily="34" charset="0"/>
                <a:cs typeface="Calibri"/>
              </a:rPr>
              <a:t>n</a:t>
            </a:r>
            <a:r>
              <a:rPr lang="en-US" sz="2800" b="1" spc="-10" dirty="0">
                <a:solidFill>
                  <a:srgbClr val="FF0000"/>
                </a:solidFill>
                <a:latin typeface="Calibri" panose="020F0502020204030204" pitchFamily="34" charset="0"/>
                <a:cs typeface="Calibri"/>
              </a:rPr>
              <a:t>ts</a:t>
            </a:r>
            <a:r>
              <a:rPr lang="en-US" sz="2800" b="1" spc="5" dirty="0">
                <a:solidFill>
                  <a:srgbClr val="FF0000"/>
                </a:solidFill>
                <a:latin typeface="Calibri" panose="020F0502020204030204" pitchFamily="34" charset="0"/>
                <a:cs typeface="Calibri"/>
              </a:rPr>
              <a:t> </a:t>
            </a:r>
            <a:r>
              <a:rPr lang="en-US" sz="2800" spc="-10" dirty="0">
                <a:latin typeface="Calibri" panose="020F0502020204030204" pitchFamily="34" charset="0"/>
                <a:cs typeface="Calibri"/>
              </a:rPr>
              <a:t>(he</a:t>
            </a:r>
            <a:r>
              <a:rPr lang="en-US" sz="2800" spc="-30" dirty="0">
                <a:latin typeface="Calibri" panose="020F0502020204030204" pitchFamily="34" charset="0"/>
                <a:cs typeface="Calibri"/>
              </a:rPr>
              <a:t>a</a:t>
            </a:r>
            <a:r>
              <a:rPr lang="en-US" sz="2800" spc="-15" dirty="0">
                <a:latin typeface="Calibri" panose="020F0502020204030204" pitchFamily="34" charset="0"/>
                <a:cs typeface="Calibri"/>
              </a:rPr>
              <a:t>d</a:t>
            </a:r>
            <a:r>
              <a:rPr lang="en-US" sz="2800" spc="-20" dirty="0">
                <a:latin typeface="Calibri" panose="020F0502020204030204" pitchFamily="34" charset="0"/>
                <a:cs typeface="Calibri"/>
              </a:rPr>
              <a:t>c</a:t>
            </a:r>
            <a:r>
              <a:rPr lang="en-US" sz="2800" spc="-15" dirty="0">
                <a:latin typeface="Calibri" panose="020F0502020204030204" pitchFamily="34" charset="0"/>
                <a:cs typeface="Calibri"/>
              </a:rPr>
              <a:t>o</a:t>
            </a:r>
            <a:r>
              <a:rPr lang="en-US" sz="2800" spc="-25" dirty="0">
                <a:latin typeface="Calibri" panose="020F0502020204030204" pitchFamily="34" charset="0"/>
                <a:cs typeface="Calibri"/>
              </a:rPr>
              <a:t>u</a:t>
            </a:r>
            <a:r>
              <a:rPr lang="en-US" sz="2800" spc="-45" dirty="0">
                <a:latin typeface="Calibri" panose="020F0502020204030204" pitchFamily="34" charset="0"/>
                <a:cs typeface="Calibri"/>
              </a:rPr>
              <a:t>n</a:t>
            </a:r>
            <a:r>
              <a:rPr lang="en-US" sz="2800" spc="-10" dirty="0">
                <a:latin typeface="Calibri" panose="020F0502020204030204" pitchFamily="34" charset="0"/>
                <a:cs typeface="Calibri"/>
              </a:rPr>
              <a:t>t)</a:t>
            </a:r>
            <a:r>
              <a:rPr lang="en-US" sz="2800" spc="35" dirty="0">
                <a:latin typeface="Calibri" panose="020F0502020204030204" pitchFamily="34" charset="0"/>
                <a:cs typeface="Calibri"/>
              </a:rPr>
              <a:t> </a:t>
            </a:r>
            <a:r>
              <a:rPr lang="en-US" sz="2800" spc="-10" dirty="0">
                <a:latin typeface="Calibri" panose="020F0502020204030204" pitchFamily="34" charset="0"/>
                <a:cs typeface="Calibri"/>
              </a:rPr>
              <a:t>t</a:t>
            </a:r>
            <a:r>
              <a:rPr lang="en-US" sz="2800" spc="-25" dirty="0">
                <a:latin typeface="Calibri" panose="020F0502020204030204" pitchFamily="34" charset="0"/>
                <a:cs typeface="Calibri"/>
              </a:rPr>
              <a:t>h</a:t>
            </a:r>
            <a:r>
              <a:rPr lang="en-US" sz="2800" spc="-45" dirty="0">
                <a:latin typeface="Calibri" panose="020F0502020204030204" pitchFamily="34" charset="0"/>
                <a:cs typeface="Calibri"/>
              </a:rPr>
              <a:t>a</a:t>
            </a:r>
            <a:r>
              <a:rPr lang="en-US" sz="2800" spc="-10" dirty="0">
                <a:latin typeface="Calibri" panose="020F0502020204030204" pitchFamily="34" charset="0"/>
                <a:cs typeface="Calibri"/>
              </a:rPr>
              <a:t>t</a:t>
            </a:r>
            <a:r>
              <a:rPr lang="en-US" sz="2800" spc="20" dirty="0">
                <a:latin typeface="Calibri" panose="020F0502020204030204" pitchFamily="34" charset="0"/>
                <a:cs typeface="Calibri"/>
              </a:rPr>
              <a:t> </a:t>
            </a:r>
            <a:r>
              <a:rPr lang="en-US" sz="2800" spc="-20" dirty="0">
                <a:latin typeface="Calibri" panose="020F0502020204030204" pitchFamily="34" charset="0"/>
                <a:cs typeface="Calibri"/>
              </a:rPr>
              <a:t>mu</a:t>
            </a:r>
            <a:r>
              <a:rPr lang="en-US" sz="2800" spc="-30" dirty="0">
                <a:latin typeface="Calibri" panose="020F0502020204030204" pitchFamily="34" charset="0"/>
                <a:cs typeface="Calibri"/>
              </a:rPr>
              <a:t>s</a:t>
            </a:r>
            <a:r>
              <a:rPr lang="en-US" sz="2800" spc="-10" dirty="0">
                <a:latin typeface="Calibri" panose="020F0502020204030204" pitchFamily="34" charset="0"/>
                <a:cs typeface="Calibri"/>
              </a:rPr>
              <a:t>t</a:t>
            </a:r>
            <a:r>
              <a:rPr lang="en-US" sz="2800" spc="-5" dirty="0">
                <a:latin typeface="Calibri" panose="020F0502020204030204" pitchFamily="34" charset="0"/>
                <a:cs typeface="Calibri"/>
              </a:rPr>
              <a:t> </a:t>
            </a:r>
            <a:r>
              <a:rPr lang="en-US" sz="2800" spc="-15" dirty="0">
                <a:latin typeface="Calibri" panose="020F0502020204030204" pitchFamily="34" charset="0"/>
                <a:cs typeface="Calibri"/>
              </a:rPr>
              <a:t>be</a:t>
            </a:r>
            <a:r>
              <a:rPr lang="en-US" sz="2800" spc="-10" dirty="0">
                <a:latin typeface="Calibri" panose="020F0502020204030204" pitchFamily="34" charset="0"/>
                <a:cs typeface="Calibri"/>
              </a:rPr>
              <a:t> se</a:t>
            </a:r>
            <a:r>
              <a:rPr lang="en-US" sz="2800" dirty="0">
                <a:latin typeface="Calibri" panose="020F0502020204030204" pitchFamily="34" charset="0"/>
                <a:cs typeface="Calibri"/>
              </a:rPr>
              <a:t>r</a:t>
            </a:r>
            <a:r>
              <a:rPr lang="en-US" sz="2800" spc="-35" dirty="0">
                <a:latin typeface="Calibri" panose="020F0502020204030204" pitchFamily="34" charset="0"/>
                <a:cs typeface="Calibri"/>
              </a:rPr>
              <a:t>v</a:t>
            </a:r>
            <a:r>
              <a:rPr lang="en-US" sz="2800" spc="-20" dirty="0">
                <a:latin typeface="Calibri" panose="020F0502020204030204" pitchFamily="34" charset="0"/>
                <a:cs typeface="Calibri"/>
              </a:rPr>
              <a:t>e</a:t>
            </a:r>
            <a:r>
              <a:rPr lang="en-US" sz="2800" spc="-15" dirty="0">
                <a:latin typeface="Calibri" panose="020F0502020204030204" pitchFamily="34" charset="0"/>
                <a:cs typeface="Calibri"/>
              </a:rPr>
              <a:t>d</a:t>
            </a:r>
            <a:r>
              <a:rPr lang="en-US" sz="2800" spc="10" dirty="0">
                <a:latin typeface="Calibri" panose="020F0502020204030204" pitchFamily="34" charset="0"/>
                <a:cs typeface="Calibri"/>
              </a:rPr>
              <a:t> </a:t>
            </a:r>
            <a:r>
              <a:rPr lang="en-US" sz="2800" spc="-15" dirty="0">
                <a:latin typeface="Calibri" panose="020F0502020204030204" pitchFamily="34" charset="0"/>
                <a:cs typeface="Calibri"/>
              </a:rPr>
              <a:t>a</a:t>
            </a:r>
            <a:r>
              <a:rPr lang="en-US" sz="2800" spc="-25" dirty="0">
                <a:latin typeface="Calibri" panose="020F0502020204030204" pitchFamily="34" charset="0"/>
                <a:cs typeface="Calibri"/>
              </a:rPr>
              <a:t>n</a:t>
            </a:r>
            <a:r>
              <a:rPr lang="en-US" sz="2800" spc="-15" dirty="0">
                <a:latin typeface="Calibri" panose="020F0502020204030204" pitchFamily="34" charset="0"/>
                <a:cs typeface="Calibri"/>
              </a:rPr>
              <a:t>nu</a:t>
            </a:r>
            <a:r>
              <a:rPr lang="en-US" sz="2800" spc="-30" dirty="0">
                <a:latin typeface="Calibri" panose="020F0502020204030204" pitchFamily="34" charset="0"/>
                <a:cs typeface="Calibri"/>
              </a:rPr>
              <a:t>a</a:t>
            </a:r>
            <a:r>
              <a:rPr lang="en-US" sz="2800" spc="-10" dirty="0">
                <a:latin typeface="Calibri" panose="020F0502020204030204" pitchFamily="34" charset="0"/>
                <a:cs typeface="Calibri"/>
              </a:rPr>
              <a:t>lly</a:t>
            </a:r>
            <a:r>
              <a:rPr lang="en-US" sz="2800" spc="5" dirty="0">
                <a:latin typeface="Calibri" panose="020F0502020204030204" pitchFamily="34" charset="0"/>
                <a:cs typeface="Calibri"/>
              </a:rPr>
              <a:t> </a:t>
            </a:r>
            <a:r>
              <a:rPr lang="en-US" sz="2800" spc="-10" dirty="0">
                <a:latin typeface="Calibri" panose="020F0502020204030204" pitchFamily="34" charset="0"/>
                <a:cs typeface="Calibri"/>
              </a:rPr>
              <a:t>in </a:t>
            </a:r>
            <a:r>
              <a:rPr lang="en-US" sz="2800" spc="-15" dirty="0">
                <a:latin typeface="Calibri" panose="020F0502020204030204" pitchFamily="34" charset="0"/>
                <a:cs typeface="Calibri"/>
              </a:rPr>
              <a:t>a</a:t>
            </a:r>
            <a:r>
              <a:rPr lang="en-US" sz="2800" spc="-5" dirty="0">
                <a:latin typeface="Calibri" panose="020F0502020204030204" pitchFamily="34" charset="0"/>
                <a:cs typeface="Calibri"/>
              </a:rPr>
              <a:t> </a:t>
            </a:r>
            <a:r>
              <a:rPr lang="en-US" sz="2800" spc="-20" dirty="0">
                <a:latin typeface="Calibri" panose="020F0502020204030204" pitchFamily="34" charset="0"/>
                <a:cs typeface="Calibri"/>
              </a:rPr>
              <a:t>C</a:t>
            </a:r>
            <a:r>
              <a:rPr lang="en-US" sz="2800" spc="-30" dirty="0">
                <a:latin typeface="Calibri" panose="020F0502020204030204" pitchFamily="34" charset="0"/>
                <a:cs typeface="Calibri"/>
              </a:rPr>
              <a:t>S</a:t>
            </a:r>
            <a:r>
              <a:rPr lang="en-US" sz="2800" spc="-20" dirty="0">
                <a:latin typeface="Calibri" panose="020F0502020204030204" pitchFamily="34" charset="0"/>
                <a:cs typeface="Calibri"/>
              </a:rPr>
              <a:t>TE</a:t>
            </a:r>
            <a:r>
              <a:rPr lang="en-US" sz="2800" spc="-15" dirty="0">
                <a:latin typeface="Calibri" panose="020F0502020204030204" pitchFamily="34" charset="0"/>
                <a:cs typeface="Calibri"/>
              </a:rPr>
              <a:t>P</a:t>
            </a:r>
            <a:r>
              <a:rPr lang="en-US" sz="2800" spc="15" dirty="0">
                <a:latin typeface="Calibri" panose="020F0502020204030204" pitchFamily="34" charset="0"/>
                <a:cs typeface="Calibri"/>
              </a:rPr>
              <a:t> </a:t>
            </a:r>
            <a:r>
              <a:rPr lang="en-US" sz="2800" spc="-15" dirty="0">
                <a:latin typeface="Calibri" panose="020F0502020204030204" pitchFamily="34" charset="0"/>
                <a:cs typeface="Calibri"/>
              </a:rPr>
              <a:t>p</a:t>
            </a:r>
            <a:r>
              <a:rPr lang="en-US" sz="2800" spc="-40" dirty="0">
                <a:latin typeface="Calibri" panose="020F0502020204030204" pitchFamily="34" charset="0"/>
                <a:cs typeface="Calibri"/>
              </a:rPr>
              <a:t>r</a:t>
            </a:r>
            <a:r>
              <a:rPr lang="en-US" sz="2800" spc="-10" dirty="0">
                <a:latin typeface="Calibri" panose="020F0502020204030204" pitchFamily="34" charset="0"/>
                <a:cs typeface="Calibri"/>
              </a:rPr>
              <a:t>oject</a:t>
            </a:r>
            <a:r>
              <a:rPr lang="en-US" sz="2800" spc="15" dirty="0">
                <a:latin typeface="Calibri" panose="020F0502020204030204" pitchFamily="34" charset="0"/>
                <a:cs typeface="Calibri"/>
              </a:rPr>
              <a:t> </a:t>
            </a:r>
            <a:r>
              <a:rPr lang="en-US" sz="2800" spc="-10" dirty="0">
                <a:latin typeface="Calibri" panose="020F0502020204030204" pitchFamily="34" charset="0"/>
                <a:cs typeface="Calibri"/>
              </a:rPr>
              <a:t>is</a:t>
            </a:r>
            <a:r>
              <a:rPr lang="en-US" sz="2800" spc="-5" dirty="0">
                <a:latin typeface="Calibri" panose="020F0502020204030204" pitchFamily="34" charset="0"/>
                <a:cs typeface="Calibri"/>
              </a:rPr>
              <a:t> </a:t>
            </a:r>
            <a:r>
              <a:rPr lang="en-US" sz="2800" b="1" spc="-15" dirty="0">
                <a:solidFill>
                  <a:srgbClr val="FF0000"/>
                </a:solidFill>
                <a:latin typeface="Calibri" panose="020F0502020204030204" pitchFamily="34" charset="0"/>
                <a:cs typeface="Calibri"/>
              </a:rPr>
              <a:t>50</a:t>
            </a:r>
            <a:r>
              <a:rPr lang="en-US" sz="2800" b="1" spc="-5" dirty="0">
                <a:solidFill>
                  <a:srgbClr val="FF0000"/>
                </a:solidFill>
                <a:latin typeface="Calibri" panose="020F0502020204030204" pitchFamily="34" charset="0"/>
                <a:cs typeface="Calibri"/>
              </a:rPr>
              <a:t> </a:t>
            </a:r>
            <a:r>
              <a:rPr lang="en-US" sz="2800" b="1" spc="-25" dirty="0">
                <a:solidFill>
                  <a:srgbClr val="FF0000"/>
                </a:solidFill>
                <a:latin typeface="Calibri" panose="020F0502020204030204" pitchFamily="34" charset="0"/>
                <a:cs typeface="Calibri"/>
              </a:rPr>
              <a:t>p</a:t>
            </a:r>
            <a:r>
              <a:rPr lang="en-US" sz="2800" b="1" spc="-10" dirty="0">
                <a:solidFill>
                  <a:srgbClr val="FF0000"/>
                </a:solidFill>
                <a:latin typeface="Calibri" panose="020F0502020204030204" pitchFamily="34" charset="0"/>
                <a:cs typeface="Calibri"/>
              </a:rPr>
              <a:t>ar</a:t>
            </a:r>
            <a:r>
              <a:rPr lang="en-US" sz="2800" b="1" spc="-25" dirty="0">
                <a:solidFill>
                  <a:srgbClr val="FF0000"/>
                </a:solidFill>
                <a:latin typeface="Calibri" panose="020F0502020204030204" pitchFamily="34" charset="0"/>
                <a:cs typeface="Calibri"/>
              </a:rPr>
              <a:t>t</a:t>
            </a:r>
            <a:r>
              <a:rPr lang="en-US" sz="2800" b="1" spc="-10" dirty="0">
                <a:solidFill>
                  <a:srgbClr val="FF0000"/>
                </a:solidFill>
                <a:latin typeface="Calibri" panose="020F0502020204030204" pitchFamily="34" charset="0"/>
                <a:cs typeface="Calibri"/>
              </a:rPr>
              <a:t>icipa</a:t>
            </a:r>
            <a:r>
              <a:rPr lang="en-US" sz="2800" b="1" spc="-50" dirty="0">
                <a:solidFill>
                  <a:srgbClr val="FF0000"/>
                </a:solidFill>
                <a:latin typeface="Calibri" panose="020F0502020204030204" pitchFamily="34" charset="0"/>
                <a:cs typeface="Calibri"/>
              </a:rPr>
              <a:t>n</a:t>
            </a:r>
            <a:r>
              <a:rPr lang="en-US" sz="2800" b="1" spc="-10" dirty="0">
                <a:solidFill>
                  <a:srgbClr val="FF0000"/>
                </a:solidFill>
                <a:latin typeface="Calibri" panose="020F0502020204030204" pitchFamily="34" charset="0"/>
                <a:cs typeface="Calibri"/>
              </a:rPr>
              <a:t>ts</a:t>
            </a:r>
            <a:r>
              <a:rPr lang="en-US" sz="2800" spc="-10" dirty="0">
                <a:latin typeface="Calibri" panose="020F0502020204030204" pitchFamily="34" charset="0"/>
                <a:cs typeface="Calibri"/>
              </a:rPr>
              <a:t>.</a:t>
            </a:r>
            <a:endParaRPr lang="en-US" sz="2800" dirty="0">
              <a:latin typeface="Calibri" panose="020F0502020204030204" pitchFamily="34" charset="0"/>
            </a:endParaRPr>
          </a:p>
          <a:p>
            <a:pPr marL="576072" indent="-402336"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sz="2800" dirty="0">
                <a:solidFill>
                  <a:srgbClr val="292934"/>
                </a:solidFill>
                <a:latin typeface="Calibri"/>
                <a:cs typeface="Calibri"/>
              </a:rPr>
              <a:t>P</a:t>
            </a:r>
            <a:r>
              <a:rPr sz="2800" spc="-55" dirty="0">
                <a:solidFill>
                  <a:srgbClr val="292934"/>
                </a:solidFill>
                <a:latin typeface="Calibri"/>
                <a:cs typeface="Calibri"/>
              </a:rPr>
              <a:t>r</a:t>
            </a:r>
            <a:r>
              <a:rPr sz="2800" spc="-5" dirty="0">
                <a:solidFill>
                  <a:srgbClr val="292934"/>
                </a:solidFill>
                <a:latin typeface="Calibri"/>
                <a:cs typeface="Calibri"/>
              </a:rPr>
              <a:t>oject</a:t>
            </a:r>
            <a:r>
              <a:rPr sz="2800" dirty="0">
                <a:solidFill>
                  <a:srgbClr val="292934"/>
                </a:solidFill>
                <a:latin typeface="Calibri"/>
                <a:cs typeface="Calibri"/>
              </a:rPr>
              <a:t>s</a:t>
            </a:r>
            <a:r>
              <a:rPr sz="2800" spc="-30" dirty="0">
                <a:solidFill>
                  <a:srgbClr val="292934"/>
                </a:solidFill>
                <a:latin typeface="Calibri"/>
                <a:cs typeface="Calibri"/>
              </a:rPr>
              <a:t> </a:t>
            </a:r>
            <a:r>
              <a:rPr sz="2800" dirty="0">
                <a:solidFill>
                  <a:srgbClr val="292934"/>
                </a:solidFill>
                <a:latin typeface="Calibri"/>
                <a:cs typeface="Calibri"/>
              </a:rPr>
              <a:t>th</a:t>
            </a:r>
            <a:r>
              <a:rPr sz="2800" spc="-35" dirty="0">
                <a:solidFill>
                  <a:srgbClr val="292934"/>
                </a:solidFill>
                <a:latin typeface="Calibri"/>
                <a:cs typeface="Calibri"/>
              </a:rPr>
              <a:t>a</a:t>
            </a:r>
            <a:r>
              <a:rPr sz="2800" dirty="0">
                <a:solidFill>
                  <a:srgbClr val="292934"/>
                </a:solidFill>
                <a:latin typeface="Calibri"/>
                <a:cs typeface="Calibri"/>
              </a:rPr>
              <a:t>t</a:t>
            </a:r>
            <a:r>
              <a:rPr sz="2800" spc="10"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r>
              <a:rPr sz="2800" spc="-15" dirty="0">
                <a:solidFill>
                  <a:srgbClr val="292934"/>
                </a:solidFill>
                <a:latin typeface="Calibri"/>
                <a:cs typeface="Calibri"/>
              </a:rPr>
              <a:t> </a:t>
            </a:r>
            <a:r>
              <a:rPr sz="2800" spc="-5" dirty="0">
                <a:solidFill>
                  <a:srgbClr val="292934"/>
                </a:solidFill>
                <a:latin typeface="Calibri"/>
                <a:cs typeface="Calibri"/>
              </a:rPr>
              <a:t>b</a:t>
            </a:r>
            <a:r>
              <a:rPr sz="2800" spc="-15" dirty="0">
                <a:solidFill>
                  <a:srgbClr val="292934"/>
                </a:solidFill>
                <a:latin typeface="Calibri"/>
                <a:cs typeface="Calibri"/>
              </a:rPr>
              <a:t>e</a:t>
            </a:r>
            <a:r>
              <a:rPr sz="2800" dirty="0">
                <a:solidFill>
                  <a:srgbClr val="292934"/>
                </a:solidFill>
                <a:latin typeface="Calibri"/>
                <a:cs typeface="Calibri"/>
              </a:rPr>
              <a:t>t</a:t>
            </a:r>
            <a:r>
              <a:rPr sz="2800" spc="-30" dirty="0">
                <a:solidFill>
                  <a:srgbClr val="292934"/>
                </a:solidFill>
                <a:latin typeface="Calibri"/>
                <a:cs typeface="Calibri"/>
              </a:rPr>
              <a:t>w</a:t>
            </a:r>
            <a:r>
              <a:rPr sz="2800" dirty="0">
                <a:solidFill>
                  <a:srgbClr val="292934"/>
                </a:solidFill>
                <a:latin typeface="Calibri"/>
                <a:cs typeface="Calibri"/>
              </a:rPr>
              <a:t>een</a:t>
            </a:r>
            <a:r>
              <a:rPr sz="2800" spc="-25" dirty="0">
                <a:solidFill>
                  <a:srgbClr val="292934"/>
                </a:solidFill>
                <a:latin typeface="Calibri"/>
                <a:cs typeface="Calibri"/>
              </a:rPr>
              <a:t> </a:t>
            </a:r>
            <a:r>
              <a:rPr lang="en-US" sz="2800" b="1" spc="-25" dirty="0">
                <a:solidFill>
                  <a:srgbClr val="FF0000"/>
                </a:solidFill>
                <a:latin typeface="Calibri"/>
                <a:cs typeface="Calibri"/>
              </a:rPr>
              <a:t>5</a:t>
            </a:r>
            <a:r>
              <a:rPr sz="2800" b="1" dirty="0">
                <a:solidFill>
                  <a:srgbClr val="FF0000"/>
                </a:solidFill>
                <a:latin typeface="Calibri"/>
                <a:cs typeface="Calibri"/>
              </a:rPr>
              <a:t>0</a:t>
            </a:r>
            <a:r>
              <a:rPr sz="2800" b="1" spc="5" dirty="0">
                <a:solidFill>
                  <a:srgbClr val="FF0000"/>
                </a:solidFill>
                <a:latin typeface="Calibri"/>
                <a:cs typeface="Calibri"/>
              </a:rPr>
              <a:t> </a:t>
            </a:r>
            <a:r>
              <a:rPr sz="2800" b="1" dirty="0">
                <a:solidFill>
                  <a:srgbClr val="FF0000"/>
                </a:solidFill>
                <a:latin typeface="Calibri"/>
                <a:cs typeface="Calibri"/>
              </a:rPr>
              <a:t>and</a:t>
            </a:r>
            <a:r>
              <a:rPr sz="2800" b="1" spc="-30" dirty="0">
                <a:solidFill>
                  <a:srgbClr val="FF0000"/>
                </a:solidFill>
                <a:latin typeface="Calibri"/>
                <a:cs typeface="Calibri"/>
              </a:rPr>
              <a:t> </a:t>
            </a:r>
            <a:r>
              <a:rPr sz="2800" b="1" dirty="0">
                <a:solidFill>
                  <a:srgbClr val="FF0000"/>
                </a:solidFill>
                <a:latin typeface="Calibri"/>
                <a:cs typeface="Calibri"/>
              </a:rPr>
              <a:t>99</a:t>
            </a:r>
            <a:r>
              <a:rPr lang="en-US" sz="2800" b="1" dirty="0">
                <a:latin typeface="Calibri"/>
                <a:cs typeface="Calibri"/>
              </a:rPr>
              <a:t> </a:t>
            </a:r>
            <a:r>
              <a:rPr lang="en-US" sz="2800" b="1" spc="-45" dirty="0">
                <a:solidFill>
                  <a:srgbClr val="FF0000"/>
                </a:solidFill>
                <a:latin typeface="Calibri"/>
                <a:cs typeface="Calibri"/>
              </a:rPr>
              <a:t>s</a:t>
            </a:r>
            <a:r>
              <a:rPr lang="en-US" sz="2800" b="1" dirty="0">
                <a:solidFill>
                  <a:srgbClr val="FF0000"/>
                </a:solidFill>
                <a:latin typeface="Calibri"/>
                <a:cs typeface="Calibri"/>
              </a:rPr>
              <a:t>tude</a:t>
            </a:r>
            <a:r>
              <a:rPr lang="en-US" sz="2800" b="1" spc="-40" dirty="0">
                <a:solidFill>
                  <a:srgbClr val="FF0000"/>
                </a:solidFill>
                <a:latin typeface="Calibri"/>
                <a:cs typeface="Calibri"/>
              </a:rPr>
              <a:t>n</a:t>
            </a:r>
            <a:r>
              <a:rPr lang="en-US" sz="2800" b="1" dirty="0">
                <a:solidFill>
                  <a:srgbClr val="FF0000"/>
                </a:solidFill>
                <a:latin typeface="Calibri"/>
                <a:cs typeface="Calibri"/>
              </a:rPr>
              <a:t>ts</a:t>
            </a:r>
            <a:r>
              <a:rPr lang="en-US" sz="2800" spc="15" dirty="0">
                <a:solidFill>
                  <a:srgbClr val="292934"/>
                </a:solidFill>
                <a:latin typeface="Calibri"/>
                <a:cs typeface="Calibri"/>
              </a:rPr>
              <a:t> </a:t>
            </a:r>
            <a:r>
              <a:rPr lang="en-US" sz="2800" spc="-5" dirty="0">
                <a:solidFill>
                  <a:srgbClr val="292934"/>
                </a:solidFill>
                <a:latin typeface="Calibri"/>
                <a:cs typeface="Calibri"/>
              </a:rPr>
              <a:t>pe</a:t>
            </a:r>
            <a:r>
              <a:rPr lang="en-US" sz="2800" dirty="0">
                <a:solidFill>
                  <a:srgbClr val="292934"/>
                </a:solidFill>
                <a:latin typeface="Calibri"/>
                <a:cs typeface="Calibri"/>
              </a:rPr>
              <a:t>r</a:t>
            </a:r>
            <a:r>
              <a:rPr lang="en-US" sz="2800" spc="5" dirty="0">
                <a:solidFill>
                  <a:srgbClr val="292934"/>
                </a:solidFill>
                <a:latin typeface="Calibri"/>
                <a:cs typeface="Calibri"/>
              </a:rPr>
              <a:t> </a:t>
            </a:r>
            <a:r>
              <a:rPr lang="en-US" sz="2800" spc="-45" dirty="0">
                <a:solidFill>
                  <a:srgbClr val="292934"/>
                </a:solidFill>
                <a:latin typeface="Calibri"/>
                <a:cs typeface="Calibri"/>
              </a:rPr>
              <a:t>y</a:t>
            </a:r>
            <a:r>
              <a:rPr lang="en-US" sz="2800" dirty="0">
                <a:solidFill>
                  <a:srgbClr val="292934"/>
                </a:solidFill>
                <a:latin typeface="Calibri"/>
                <a:cs typeface="Calibri"/>
              </a:rPr>
              <a:t>ear</a:t>
            </a:r>
            <a:r>
              <a:rPr lang="en-US" sz="2800" spc="-20" dirty="0">
                <a:solidFill>
                  <a:srgbClr val="292934"/>
                </a:solidFill>
                <a:latin typeface="Calibri"/>
                <a:cs typeface="Calibri"/>
              </a:rPr>
              <a:t> </a:t>
            </a:r>
            <a:r>
              <a:rPr lang="en-US" sz="2800" dirty="0">
                <a:solidFill>
                  <a:srgbClr val="292934"/>
                </a:solidFill>
                <a:latin typeface="Calibri"/>
                <a:cs typeface="Calibri"/>
              </a:rPr>
              <a:t>m</a:t>
            </a:r>
            <a:r>
              <a:rPr lang="en-US" sz="2800" spc="-65" dirty="0">
                <a:solidFill>
                  <a:srgbClr val="292934"/>
                </a:solidFill>
                <a:latin typeface="Calibri"/>
                <a:cs typeface="Calibri"/>
              </a:rPr>
              <a:t>a</a:t>
            </a:r>
            <a:r>
              <a:rPr lang="en-US" sz="2800" dirty="0">
                <a:solidFill>
                  <a:srgbClr val="292934"/>
                </a:solidFill>
                <a:latin typeface="Calibri"/>
                <a:cs typeface="Calibri"/>
              </a:rPr>
              <a:t>y </a:t>
            </a:r>
            <a:r>
              <a:rPr lang="en-US" sz="2800" spc="-30" dirty="0">
                <a:solidFill>
                  <a:srgbClr val="292934"/>
                </a:solidFill>
                <a:latin typeface="Calibri"/>
                <a:cs typeface="Calibri"/>
              </a:rPr>
              <a:t>r</a:t>
            </a:r>
            <a:r>
              <a:rPr lang="en-US" sz="2800" dirty="0">
                <a:solidFill>
                  <a:srgbClr val="292934"/>
                </a:solidFill>
                <a:latin typeface="Calibri"/>
                <a:cs typeface="Calibri"/>
              </a:rPr>
              <a:t>eque</a:t>
            </a:r>
            <a:r>
              <a:rPr lang="en-US" sz="2800" spc="-55" dirty="0">
                <a:solidFill>
                  <a:srgbClr val="292934"/>
                </a:solidFill>
                <a:latin typeface="Calibri"/>
                <a:cs typeface="Calibri"/>
              </a:rPr>
              <a:t>s</a:t>
            </a:r>
            <a:r>
              <a:rPr lang="en-US" sz="2800" dirty="0">
                <a:solidFill>
                  <a:srgbClr val="292934"/>
                </a:solidFill>
                <a:latin typeface="Calibri"/>
                <a:cs typeface="Calibri"/>
              </a:rPr>
              <a:t>t a m</a:t>
            </a:r>
            <a:r>
              <a:rPr lang="en-US" sz="2800" spc="-30" dirty="0">
                <a:solidFill>
                  <a:srgbClr val="292934"/>
                </a:solidFill>
                <a:latin typeface="Calibri"/>
                <a:cs typeface="Calibri"/>
              </a:rPr>
              <a:t>a</a:t>
            </a:r>
            <a:r>
              <a:rPr lang="en-US" sz="2800" spc="-5" dirty="0">
                <a:solidFill>
                  <a:srgbClr val="292934"/>
                </a:solidFill>
                <a:latin typeface="Calibri"/>
                <a:cs typeface="Calibri"/>
              </a:rPr>
              <a:t>ximu</a:t>
            </a:r>
            <a:r>
              <a:rPr lang="en-US" sz="2800" dirty="0">
                <a:solidFill>
                  <a:srgbClr val="292934"/>
                </a:solidFill>
                <a:latin typeface="Calibri"/>
                <a:cs typeface="Calibri"/>
              </a:rPr>
              <a:t>m</a:t>
            </a:r>
            <a:r>
              <a:rPr lang="en-US" sz="2800" spc="10" dirty="0">
                <a:solidFill>
                  <a:srgbClr val="292934"/>
                </a:solidFill>
                <a:latin typeface="Calibri"/>
                <a:cs typeface="Calibri"/>
              </a:rPr>
              <a:t> </a:t>
            </a:r>
            <a:r>
              <a:rPr lang="en-US" sz="2800" spc="-5" dirty="0">
                <a:solidFill>
                  <a:srgbClr val="292934"/>
                </a:solidFill>
                <a:latin typeface="Calibri"/>
                <a:cs typeface="Calibri"/>
              </a:rPr>
              <a:t>of</a:t>
            </a:r>
            <a:r>
              <a:rPr lang="en-US" sz="2800" spc="-5" dirty="0">
                <a:latin typeface="Calibri"/>
                <a:cs typeface="Calibri"/>
              </a:rPr>
              <a:t> </a:t>
            </a:r>
            <a:r>
              <a:rPr sz="2800" b="1" dirty="0">
                <a:solidFill>
                  <a:srgbClr val="FF0000"/>
                </a:solidFill>
                <a:latin typeface="Calibri"/>
                <a:cs typeface="Calibri"/>
              </a:rPr>
              <a:t>$2,</a:t>
            </a:r>
            <a:r>
              <a:rPr lang="en-US" sz="2800" b="1" spc="-15" dirty="0">
                <a:solidFill>
                  <a:srgbClr val="FF0000"/>
                </a:solidFill>
                <a:latin typeface="Calibri"/>
                <a:cs typeface="Calibri"/>
              </a:rPr>
              <a:t>5</a:t>
            </a:r>
            <a:r>
              <a:rPr sz="2800" b="1" dirty="0">
                <a:solidFill>
                  <a:srgbClr val="FF0000"/>
                </a:solidFill>
                <a:latin typeface="Calibri"/>
                <a:cs typeface="Calibri"/>
              </a:rPr>
              <a:t>00</a:t>
            </a:r>
            <a:r>
              <a:rPr sz="2800" b="1" spc="5" dirty="0">
                <a:solidFill>
                  <a:srgbClr val="FF0000"/>
                </a:solidFill>
                <a:latin typeface="Calibri"/>
                <a:cs typeface="Calibri"/>
              </a:rPr>
              <a:t> </a:t>
            </a:r>
            <a:r>
              <a:rPr sz="2800" b="1" spc="-55" dirty="0">
                <a:solidFill>
                  <a:srgbClr val="FF0000"/>
                </a:solidFill>
                <a:latin typeface="Calibri"/>
                <a:cs typeface="Calibri"/>
              </a:rPr>
              <a:t>f</a:t>
            </a:r>
            <a:r>
              <a:rPr sz="2800" b="1" dirty="0">
                <a:solidFill>
                  <a:srgbClr val="FF0000"/>
                </a:solidFill>
                <a:latin typeface="Calibri"/>
                <a:cs typeface="Calibri"/>
              </a:rPr>
              <a:t>or</a:t>
            </a:r>
            <a:r>
              <a:rPr sz="2800" b="1" spc="10" dirty="0">
                <a:solidFill>
                  <a:srgbClr val="FF0000"/>
                </a:solidFill>
                <a:latin typeface="Calibri"/>
                <a:cs typeface="Calibri"/>
              </a:rPr>
              <a:t> </a:t>
            </a:r>
            <a:r>
              <a:rPr sz="2800" b="1" spc="-5" dirty="0">
                <a:solidFill>
                  <a:srgbClr val="FF0000"/>
                </a:solidFill>
                <a:latin typeface="Calibri"/>
                <a:cs typeface="Calibri"/>
              </a:rPr>
              <a:t>eac</a:t>
            </a:r>
            <a:r>
              <a:rPr sz="2800" b="1" dirty="0">
                <a:solidFill>
                  <a:srgbClr val="FF0000"/>
                </a:solidFill>
                <a:latin typeface="Calibri"/>
                <a:cs typeface="Calibri"/>
              </a:rPr>
              <a:t>h</a:t>
            </a:r>
            <a:r>
              <a:rPr sz="2800" b="1" spc="-15" dirty="0">
                <a:solidFill>
                  <a:srgbClr val="FF0000"/>
                </a:solidFill>
                <a:latin typeface="Calibri"/>
                <a:cs typeface="Calibri"/>
              </a:rPr>
              <a:t> </a:t>
            </a:r>
            <a:r>
              <a:rPr sz="2800" b="1" spc="-30" dirty="0">
                <a:solidFill>
                  <a:srgbClr val="FF0000"/>
                </a:solidFill>
                <a:latin typeface="Calibri"/>
                <a:cs typeface="Calibri"/>
              </a:rPr>
              <a:t>s</a:t>
            </a:r>
            <a:r>
              <a:rPr sz="2800" b="1" dirty="0">
                <a:solidFill>
                  <a:srgbClr val="FF0000"/>
                </a:solidFill>
                <a:latin typeface="Calibri"/>
                <a:cs typeface="Calibri"/>
              </a:rPr>
              <a:t>tude</a:t>
            </a:r>
            <a:r>
              <a:rPr sz="2800" b="1" spc="-40" dirty="0">
                <a:solidFill>
                  <a:srgbClr val="FF0000"/>
                </a:solidFill>
                <a:latin typeface="Calibri"/>
                <a:cs typeface="Calibri"/>
              </a:rPr>
              <a:t>n</a:t>
            </a:r>
            <a:r>
              <a:rPr sz="2800" b="1" dirty="0">
                <a:solidFill>
                  <a:srgbClr val="FF0000"/>
                </a:solidFill>
                <a:latin typeface="Calibri"/>
                <a:cs typeface="Calibri"/>
              </a:rPr>
              <a:t>t</a:t>
            </a:r>
            <a:r>
              <a:rPr sz="2800" b="1" spc="-15" dirty="0">
                <a:solidFill>
                  <a:srgbClr val="FF0000"/>
                </a:solidFill>
                <a:latin typeface="Calibri"/>
                <a:cs typeface="Calibri"/>
              </a:rPr>
              <a:t> </a:t>
            </a:r>
            <a:r>
              <a:rPr sz="2800" spc="-25" dirty="0">
                <a:solidFill>
                  <a:srgbClr val="292934"/>
                </a:solidFill>
                <a:latin typeface="Calibri"/>
                <a:cs typeface="Calibri"/>
              </a:rPr>
              <a:t>c</a:t>
            </a:r>
            <a:r>
              <a:rPr sz="2800" spc="-5" dirty="0">
                <a:solidFill>
                  <a:srgbClr val="292934"/>
                </a:solidFill>
                <a:latin typeface="Calibri"/>
                <a:cs typeface="Calibri"/>
              </a:rPr>
              <a:t>o</a:t>
            </a:r>
            <a:r>
              <a:rPr sz="2800" spc="-25" dirty="0">
                <a:solidFill>
                  <a:srgbClr val="292934"/>
                </a:solidFill>
                <a:latin typeface="Calibri"/>
                <a:cs typeface="Calibri"/>
              </a:rPr>
              <a:t>n</a:t>
            </a:r>
            <a:r>
              <a:rPr sz="2800" dirty="0">
                <a:solidFill>
                  <a:srgbClr val="292934"/>
                </a:solidFill>
                <a:latin typeface="Calibri"/>
                <a:cs typeface="Calibri"/>
              </a:rPr>
              <a:t>t</a:t>
            </a:r>
            <a:r>
              <a:rPr sz="2800" spc="-70" dirty="0">
                <a:solidFill>
                  <a:srgbClr val="292934"/>
                </a:solidFill>
                <a:latin typeface="Calibri"/>
                <a:cs typeface="Calibri"/>
              </a:rPr>
              <a:t>r</a:t>
            </a:r>
            <a:r>
              <a:rPr sz="2800" dirty="0">
                <a:solidFill>
                  <a:srgbClr val="292934"/>
                </a:solidFill>
                <a:latin typeface="Calibri"/>
                <a:cs typeface="Calibri"/>
              </a:rPr>
              <a:t>ac</a:t>
            </a:r>
            <a:r>
              <a:rPr sz="2800" spc="-40" dirty="0">
                <a:solidFill>
                  <a:srgbClr val="292934"/>
                </a:solidFill>
                <a:latin typeface="Calibri"/>
                <a:cs typeface="Calibri"/>
              </a:rPr>
              <a:t>t</a:t>
            </a:r>
            <a:r>
              <a:rPr sz="2800" dirty="0">
                <a:solidFill>
                  <a:srgbClr val="292934"/>
                </a:solidFill>
                <a:latin typeface="Calibri"/>
                <a:cs typeface="Calibri"/>
              </a:rPr>
              <a:t>ed</a:t>
            </a:r>
            <a:r>
              <a:rPr sz="2800" spc="-25" dirty="0">
                <a:solidFill>
                  <a:srgbClr val="292934"/>
                </a:solidFill>
                <a:latin typeface="Calibri"/>
                <a:cs typeface="Calibri"/>
              </a:rPr>
              <a:t> </a:t>
            </a:r>
            <a:r>
              <a:rPr sz="2800" spc="-45" dirty="0">
                <a:solidFill>
                  <a:srgbClr val="292934"/>
                </a:solidFill>
                <a:latin typeface="Calibri"/>
                <a:cs typeface="Calibri"/>
              </a:rPr>
              <a:t>t</a:t>
            </a:r>
            <a:r>
              <a:rPr sz="2800" dirty="0">
                <a:solidFill>
                  <a:srgbClr val="292934"/>
                </a:solidFill>
                <a:latin typeface="Calibri"/>
                <a:cs typeface="Calibri"/>
              </a:rPr>
              <a:t>o</a:t>
            </a:r>
            <a:r>
              <a:rPr sz="2800" spc="5"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endParaRPr lang="en-US" sz="2800" dirty="0">
              <a:latin typeface="Calibri"/>
              <a:cs typeface="Calibri"/>
            </a:endParaRPr>
          </a:p>
          <a:p>
            <a:pPr marL="576072" indent="-402336"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lang="en-US" sz="2800" spc="-15" dirty="0">
                <a:solidFill>
                  <a:srgbClr val="292934"/>
                </a:solidFill>
                <a:latin typeface="Calibri"/>
                <a:cs typeface="Calibri"/>
              </a:rPr>
              <a:t>T</a:t>
            </a:r>
            <a:r>
              <a:rPr sz="2800" spc="-5" dirty="0">
                <a:solidFill>
                  <a:srgbClr val="292934"/>
                </a:solidFill>
                <a:latin typeface="Calibri"/>
                <a:cs typeface="Calibri"/>
              </a:rPr>
              <a:t>h</a:t>
            </a:r>
            <a:r>
              <a:rPr sz="2800" dirty="0">
                <a:solidFill>
                  <a:srgbClr val="292934"/>
                </a:solidFill>
                <a:latin typeface="Calibri"/>
                <a:cs typeface="Calibri"/>
              </a:rPr>
              <a:t>e</a:t>
            </a:r>
            <a:r>
              <a:rPr sz="2800" spc="5" dirty="0">
                <a:solidFill>
                  <a:srgbClr val="292934"/>
                </a:solidFill>
                <a:latin typeface="Calibri"/>
                <a:cs typeface="Calibri"/>
              </a:rPr>
              <a:t> </a:t>
            </a:r>
            <a:r>
              <a:rPr sz="2800" dirty="0">
                <a:solidFill>
                  <a:srgbClr val="292934"/>
                </a:solidFill>
                <a:latin typeface="Calibri"/>
                <a:cs typeface="Calibri"/>
              </a:rPr>
              <a:t>annual</a:t>
            </a:r>
            <a:r>
              <a:rPr sz="2800" spc="15" dirty="0">
                <a:solidFill>
                  <a:srgbClr val="292934"/>
                </a:solidFill>
                <a:latin typeface="Calibri"/>
                <a:cs typeface="Calibri"/>
              </a:rPr>
              <a:t> </a:t>
            </a:r>
            <a:r>
              <a:rPr sz="2800" spc="-5" dirty="0">
                <a:solidFill>
                  <a:srgbClr val="292934"/>
                </a:solidFill>
                <a:latin typeface="Calibri"/>
                <a:cs typeface="Calibri"/>
              </a:rPr>
              <a:t>bud</a:t>
            </a:r>
            <a:r>
              <a:rPr sz="2800" spc="-30" dirty="0">
                <a:solidFill>
                  <a:srgbClr val="292934"/>
                </a:solidFill>
                <a:latin typeface="Calibri"/>
                <a:cs typeface="Calibri"/>
              </a:rPr>
              <a:t>g</a:t>
            </a:r>
            <a:r>
              <a:rPr sz="2800" spc="-15" dirty="0">
                <a:solidFill>
                  <a:srgbClr val="292934"/>
                </a:solidFill>
                <a:latin typeface="Calibri"/>
                <a:cs typeface="Calibri"/>
              </a:rPr>
              <a:t>e</a:t>
            </a:r>
            <a:r>
              <a:rPr sz="2800" dirty="0">
                <a:solidFill>
                  <a:srgbClr val="292934"/>
                </a:solidFill>
                <a:latin typeface="Calibri"/>
                <a:cs typeface="Calibri"/>
              </a:rPr>
              <a:t>t</a:t>
            </a:r>
            <a:r>
              <a:rPr sz="2800" spc="10" dirty="0">
                <a:solidFill>
                  <a:srgbClr val="292934"/>
                </a:solidFill>
                <a:latin typeface="Calibri"/>
                <a:cs typeface="Calibri"/>
              </a:rPr>
              <a:t> </a:t>
            </a:r>
            <a:r>
              <a:rPr sz="2800" spc="-80" dirty="0">
                <a:solidFill>
                  <a:srgbClr val="292934"/>
                </a:solidFill>
                <a:latin typeface="Calibri"/>
                <a:cs typeface="Calibri"/>
              </a:rPr>
              <a:t>f</a:t>
            </a:r>
            <a:r>
              <a:rPr sz="2800" spc="-5" dirty="0">
                <a:solidFill>
                  <a:srgbClr val="292934"/>
                </a:solidFill>
                <a:latin typeface="Calibri"/>
                <a:cs typeface="Calibri"/>
              </a:rPr>
              <a:t>o</a:t>
            </a:r>
            <a:r>
              <a:rPr sz="2800" dirty="0">
                <a:solidFill>
                  <a:srgbClr val="292934"/>
                </a:solidFill>
                <a:latin typeface="Calibri"/>
                <a:cs typeface="Calibri"/>
              </a:rPr>
              <a:t>r a </a:t>
            </a:r>
            <a:r>
              <a:rPr sz="2800" spc="-5" dirty="0">
                <a:solidFill>
                  <a:srgbClr val="292934"/>
                </a:solidFill>
                <a:latin typeface="Calibri"/>
                <a:cs typeface="Calibri"/>
              </a:rPr>
              <a:t>p</a:t>
            </a:r>
            <a:r>
              <a:rPr sz="2800" spc="-45" dirty="0">
                <a:solidFill>
                  <a:srgbClr val="292934"/>
                </a:solidFill>
                <a:latin typeface="Calibri"/>
                <a:cs typeface="Calibri"/>
              </a:rPr>
              <a:t>r</a:t>
            </a:r>
            <a:r>
              <a:rPr sz="2800" spc="-5" dirty="0">
                <a:solidFill>
                  <a:srgbClr val="292934"/>
                </a:solidFill>
                <a:latin typeface="Calibri"/>
                <a:cs typeface="Calibri"/>
              </a:rPr>
              <a:t>oject </a:t>
            </a:r>
            <a:r>
              <a:rPr sz="2800" spc="-25" dirty="0">
                <a:solidFill>
                  <a:srgbClr val="292934"/>
                </a:solidFill>
                <a:latin typeface="Calibri"/>
                <a:cs typeface="Calibri"/>
              </a:rPr>
              <a:t>c</a:t>
            </a:r>
            <a:r>
              <a:rPr sz="2800" spc="-5" dirty="0">
                <a:solidFill>
                  <a:srgbClr val="292934"/>
                </a:solidFill>
                <a:latin typeface="Calibri"/>
                <a:cs typeface="Calibri"/>
              </a:rPr>
              <a:t>o</a:t>
            </a:r>
            <a:r>
              <a:rPr sz="2800" spc="-25" dirty="0">
                <a:solidFill>
                  <a:srgbClr val="292934"/>
                </a:solidFill>
                <a:latin typeface="Calibri"/>
                <a:cs typeface="Calibri"/>
              </a:rPr>
              <a:t>n</a:t>
            </a:r>
            <a:r>
              <a:rPr sz="2800" dirty="0">
                <a:solidFill>
                  <a:srgbClr val="292934"/>
                </a:solidFill>
                <a:latin typeface="Calibri"/>
                <a:cs typeface="Calibri"/>
              </a:rPr>
              <a:t>t</a:t>
            </a:r>
            <a:r>
              <a:rPr sz="2800" spc="-70" dirty="0">
                <a:solidFill>
                  <a:srgbClr val="292934"/>
                </a:solidFill>
                <a:latin typeface="Calibri"/>
                <a:cs typeface="Calibri"/>
              </a:rPr>
              <a:t>r</a:t>
            </a:r>
            <a:r>
              <a:rPr sz="2800" dirty="0">
                <a:solidFill>
                  <a:srgbClr val="292934"/>
                </a:solidFill>
                <a:latin typeface="Calibri"/>
                <a:cs typeface="Calibri"/>
              </a:rPr>
              <a:t>ac</a:t>
            </a:r>
            <a:r>
              <a:rPr sz="2800" spc="-40" dirty="0">
                <a:solidFill>
                  <a:srgbClr val="292934"/>
                </a:solidFill>
                <a:latin typeface="Calibri"/>
                <a:cs typeface="Calibri"/>
              </a:rPr>
              <a:t>t</a:t>
            </a:r>
            <a:r>
              <a:rPr sz="2800" dirty="0">
                <a:solidFill>
                  <a:srgbClr val="292934"/>
                </a:solidFill>
                <a:latin typeface="Calibri"/>
                <a:cs typeface="Calibri"/>
              </a:rPr>
              <a:t>ed</a:t>
            </a:r>
            <a:r>
              <a:rPr sz="2800" spc="-5" dirty="0">
                <a:solidFill>
                  <a:srgbClr val="292934"/>
                </a:solidFill>
                <a:latin typeface="Calibri"/>
                <a:cs typeface="Calibri"/>
              </a:rPr>
              <a:t> </a:t>
            </a:r>
            <a:r>
              <a:rPr sz="2800" spc="-50" dirty="0">
                <a:solidFill>
                  <a:srgbClr val="292934"/>
                </a:solidFill>
                <a:latin typeface="Calibri"/>
                <a:cs typeface="Calibri"/>
              </a:rPr>
              <a:t>t</a:t>
            </a:r>
            <a:r>
              <a:rPr sz="2800" dirty="0">
                <a:solidFill>
                  <a:srgbClr val="292934"/>
                </a:solidFill>
                <a:latin typeface="Calibri"/>
                <a:cs typeface="Calibri"/>
              </a:rPr>
              <a:t>o</a:t>
            </a:r>
            <a:r>
              <a:rPr sz="2800" spc="5"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r>
              <a:rPr sz="2800" spc="-15" dirty="0">
                <a:solidFill>
                  <a:srgbClr val="292934"/>
                </a:solidFill>
                <a:latin typeface="Calibri"/>
                <a:cs typeface="Calibri"/>
              </a:rPr>
              <a:t> </a:t>
            </a:r>
            <a:r>
              <a:rPr lang="en-US" sz="2800" b="1" spc="-15" dirty="0">
                <a:solidFill>
                  <a:srgbClr val="FF0000"/>
                </a:solidFill>
                <a:latin typeface="Calibri"/>
                <a:cs typeface="Calibri"/>
              </a:rPr>
              <a:t>5</a:t>
            </a:r>
            <a:r>
              <a:rPr sz="2800" b="1" dirty="0">
                <a:solidFill>
                  <a:srgbClr val="FF0000"/>
                </a:solidFill>
                <a:latin typeface="Calibri"/>
                <a:cs typeface="Calibri"/>
              </a:rPr>
              <a:t>0 </a:t>
            </a:r>
            <a:r>
              <a:rPr sz="2800" b="1" spc="-45" dirty="0">
                <a:solidFill>
                  <a:srgbClr val="FF0000"/>
                </a:solidFill>
                <a:latin typeface="Calibri"/>
                <a:cs typeface="Calibri"/>
              </a:rPr>
              <a:t>s</a:t>
            </a:r>
            <a:r>
              <a:rPr sz="2800" b="1" dirty="0">
                <a:solidFill>
                  <a:srgbClr val="FF0000"/>
                </a:solidFill>
                <a:latin typeface="Calibri"/>
                <a:cs typeface="Calibri"/>
              </a:rPr>
              <a:t>tude</a:t>
            </a:r>
            <a:r>
              <a:rPr sz="2800" b="1" spc="-40" dirty="0">
                <a:solidFill>
                  <a:srgbClr val="FF0000"/>
                </a:solidFill>
                <a:latin typeface="Calibri"/>
                <a:cs typeface="Calibri"/>
              </a:rPr>
              <a:t>n</a:t>
            </a:r>
            <a:r>
              <a:rPr sz="2800" b="1" dirty="0">
                <a:solidFill>
                  <a:srgbClr val="FF0000"/>
                </a:solidFill>
                <a:latin typeface="Calibri"/>
                <a:cs typeface="Calibri"/>
              </a:rPr>
              <a:t>ts</a:t>
            </a:r>
            <a:r>
              <a:rPr sz="2800" b="1" spc="15" dirty="0">
                <a:solidFill>
                  <a:srgbClr val="FF0000"/>
                </a:solidFill>
                <a:latin typeface="Calibri"/>
                <a:cs typeface="Calibri"/>
              </a:rPr>
              <a:t> </a:t>
            </a:r>
            <a:r>
              <a:rPr sz="2800" spc="-5" dirty="0">
                <a:solidFill>
                  <a:srgbClr val="292934"/>
                </a:solidFill>
                <a:latin typeface="Calibri"/>
                <a:cs typeface="Calibri"/>
              </a:rPr>
              <a:t>pe</a:t>
            </a:r>
            <a:r>
              <a:rPr sz="2800" dirty="0">
                <a:solidFill>
                  <a:srgbClr val="292934"/>
                </a:solidFill>
                <a:latin typeface="Calibri"/>
                <a:cs typeface="Calibri"/>
              </a:rPr>
              <a:t>r</a:t>
            </a:r>
            <a:r>
              <a:rPr sz="2800" spc="5" dirty="0">
                <a:solidFill>
                  <a:srgbClr val="292934"/>
                </a:solidFill>
                <a:latin typeface="Calibri"/>
                <a:cs typeface="Calibri"/>
              </a:rPr>
              <a:t> </a:t>
            </a:r>
            <a:r>
              <a:rPr sz="2800" spc="-45" dirty="0">
                <a:solidFill>
                  <a:srgbClr val="292934"/>
                </a:solidFill>
                <a:latin typeface="Calibri"/>
                <a:cs typeface="Calibri"/>
              </a:rPr>
              <a:t>y</a:t>
            </a:r>
            <a:r>
              <a:rPr sz="2800" dirty="0">
                <a:solidFill>
                  <a:srgbClr val="292934"/>
                </a:solidFill>
                <a:latin typeface="Calibri"/>
                <a:cs typeface="Calibri"/>
              </a:rPr>
              <a:t>ear</a:t>
            </a:r>
            <a:r>
              <a:rPr sz="2800" spc="-20" dirty="0">
                <a:solidFill>
                  <a:srgbClr val="292934"/>
                </a:solidFill>
                <a:latin typeface="Calibri"/>
                <a:cs typeface="Calibri"/>
              </a:rPr>
              <a:t> </a:t>
            </a:r>
            <a:r>
              <a:rPr sz="2800" dirty="0">
                <a:solidFill>
                  <a:srgbClr val="292934"/>
                </a:solidFill>
                <a:latin typeface="Calibri"/>
                <a:cs typeface="Calibri"/>
              </a:rPr>
              <a:t>m</a:t>
            </a:r>
            <a:r>
              <a:rPr sz="2800" spc="-65" dirty="0">
                <a:solidFill>
                  <a:srgbClr val="292934"/>
                </a:solidFill>
                <a:latin typeface="Calibri"/>
                <a:cs typeface="Calibri"/>
              </a:rPr>
              <a:t>a</a:t>
            </a:r>
            <a:r>
              <a:rPr sz="2800" dirty="0">
                <a:solidFill>
                  <a:srgbClr val="292934"/>
                </a:solidFill>
                <a:latin typeface="Calibri"/>
                <a:cs typeface="Calibri"/>
              </a:rPr>
              <a:t>y </a:t>
            </a:r>
            <a:r>
              <a:rPr sz="2800" spc="-5" dirty="0">
                <a:solidFill>
                  <a:srgbClr val="292934"/>
                </a:solidFill>
                <a:latin typeface="Calibri"/>
                <a:cs typeface="Calibri"/>
              </a:rPr>
              <a:t>no</a:t>
            </a:r>
            <a:r>
              <a:rPr sz="2800" dirty="0">
                <a:solidFill>
                  <a:srgbClr val="292934"/>
                </a:solidFill>
                <a:latin typeface="Calibri"/>
                <a:cs typeface="Calibri"/>
              </a:rPr>
              <a:t>t </a:t>
            </a:r>
            <a:r>
              <a:rPr sz="2800" spc="-50" dirty="0">
                <a:solidFill>
                  <a:srgbClr val="292934"/>
                </a:solidFill>
                <a:latin typeface="Calibri"/>
                <a:cs typeface="Calibri"/>
              </a:rPr>
              <a:t>e</a:t>
            </a:r>
            <a:r>
              <a:rPr sz="2800" spc="-70" dirty="0">
                <a:solidFill>
                  <a:srgbClr val="292934"/>
                </a:solidFill>
                <a:latin typeface="Calibri"/>
                <a:cs typeface="Calibri"/>
              </a:rPr>
              <a:t>x</a:t>
            </a:r>
            <a:r>
              <a:rPr sz="2800" dirty="0">
                <a:solidFill>
                  <a:srgbClr val="292934"/>
                </a:solidFill>
                <a:latin typeface="Calibri"/>
                <a:cs typeface="Calibri"/>
              </a:rPr>
              <a:t>ceed</a:t>
            </a:r>
            <a:r>
              <a:rPr sz="2800" spc="-35" dirty="0">
                <a:solidFill>
                  <a:srgbClr val="292934"/>
                </a:solidFill>
                <a:latin typeface="Calibri"/>
                <a:cs typeface="Calibri"/>
              </a:rPr>
              <a:t> </a:t>
            </a:r>
            <a:r>
              <a:rPr sz="2800" b="1" dirty="0">
                <a:solidFill>
                  <a:srgbClr val="FF0000"/>
                </a:solidFill>
                <a:latin typeface="Calibri"/>
                <a:cs typeface="Calibri"/>
              </a:rPr>
              <a:t>$</a:t>
            </a:r>
            <a:r>
              <a:rPr lang="en-US" sz="2800" b="1" spc="-15" dirty="0">
                <a:solidFill>
                  <a:srgbClr val="FF0000"/>
                </a:solidFill>
                <a:latin typeface="Calibri"/>
                <a:cs typeface="Calibri"/>
              </a:rPr>
              <a:t>125</a:t>
            </a:r>
            <a:r>
              <a:rPr sz="2800" b="1" dirty="0">
                <a:solidFill>
                  <a:srgbClr val="FF0000"/>
                </a:solidFill>
                <a:latin typeface="Calibri"/>
                <a:cs typeface="Calibri"/>
              </a:rPr>
              <a:t>,0</a:t>
            </a:r>
            <a:r>
              <a:rPr sz="2800" b="1" spc="-15" dirty="0">
                <a:solidFill>
                  <a:srgbClr val="FF0000"/>
                </a:solidFill>
                <a:latin typeface="Calibri"/>
                <a:cs typeface="Calibri"/>
              </a:rPr>
              <a:t>0</a:t>
            </a:r>
            <a:r>
              <a:rPr sz="2800" b="1" dirty="0">
                <a:solidFill>
                  <a:srgbClr val="FF0000"/>
                </a:solidFill>
                <a:latin typeface="Calibri"/>
                <a:cs typeface="Calibri"/>
              </a:rPr>
              <a:t>0</a:t>
            </a:r>
            <a:r>
              <a:rPr sz="2800" dirty="0">
                <a:solidFill>
                  <a:srgbClr val="292934"/>
                </a:solidFill>
                <a:latin typeface="Calibri"/>
                <a:cs typeface="Calibri"/>
              </a:rPr>
              <a:t>;</a:t>
            </a:r>
            <a:r>
              <a:rPr sz="2800" spc="30" dirty="0">
                <a:solidFill>
                  <a:srgbClr val="292934"/>
                </a:solidFill>
                <a:latin typeface="Calibri"/>
                <a:cs typeface="Calibri"/>
              </a:rPr>
              <a:t> </a:t>
            </a:r>
            <a:endParaRPr lang="en-US" sz="2800" spc="30" dirty="0">
              <a:solidFill>
                <a:srgbClr val="292934"/>
              </a:solidFill>
              <a:latin typeface="Calibri"/>
              <a:cs typeface="Calibri"/>
            </a:endParaRPr>
          </a:p>
          <a:p>
            <a:pPr marL="576072" indent="-402336"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lang="en-US" sz="2800" dirty="0">
                <a:solidFill>
                  <a:srgbClr val="292934"/>
                </a:solidFill>
                <a:latin typeface="Calibri"/>
                <a:cs typeface="Calibri"/>
              </a:rPr>
              <a:t>T</a:t>
            </a:r>
            <a:r>
              <a:rPr sz="2800" dirty="0">
                <a:solidFill>
                  <a:srgbClr val="292934"/>
                </a:solidFill>
                <a:latin typeface="Calibri"/>
                <a:cs typeface="Calibri"/>
              </a:rPr>
              <a:t>he</a:t>
            </a:r>
            <a:r>
              <a:rPr sz="2800" spc="-10" dirty="0">
                <a:solidFill>
                  <a:srgbClr val="292934"/>
                </a:solidFill>
                <a:latin typeface="Calibri"/>
                <a:cs typeface="Calibri"/>
              </a:rPr>
              <a:t> </a:t>
            </a:r>
            <a:r>
              <a:rPr sz="2800" dirty="0">
                <a:solidFill>
                  <a:srgbClr val="292934"/>
                </a:solidFill>
                <a:latin typeface="Calibri"/>
                <a:cs typeface="Calibri"/>
              </a:rPr>
              <a:t>annual</a:t>
            </a:r>
            <a:r>
              <a:rPr sz="2800" spc="15" dirty="0">
                <a:solidFill>
                  <a:srgbClr val="292934"/>
                </a:solidFill>
                <a:latin typeface="Calibri"/>
                <a:cs typeface="Calibri"/>
              </a:rPr>
              <a:t> </a:t>
            </a:r>
            <a:r>
              <a:rPr sz="2800" spc="-5" dirty="0">
                <a:solidFill>
                  <a:srgbClr val="292934"/>
                </a:solidFill>
                <a:latin typeface="Calibri"/>
                <a:cs typeface="Calibri"/>
              </a:rPr>
              <a:t>bu</a:t>
            </a:r>
            <a:r>
              <a:rPr sz="2800" spc="-15" dirty="0">
                <a:solidFill>
                  <a:srgbClr val="292934"/>
                </a:solidFill>
                <a:latin typeface="Calibri"/>
                <a:cs typeface="Calibri"/>
              </a:rPr>
              <a:t>d</a:t>
            </a:r>
            <a:r>
              <a:rPr sz="2800" spc="-25" dirty="0">
                <a:solidFill>
                  <a:srgbClr val="292934"/>
                </a:solidFill>
                <a:latin typeface="Calibri"/>
                <a:cs typeface="Calibri"/>
              </a:rPr>
              <a:t>g</a:t>
            </a:r>
            <a:r>
              <a:rPr sz="2800" spc="-15" dirty="0">
                <a:solidFill>
                  <a:srgbClr val="292934"/>
                </a:solidFill>
                <a:latin typeface="Calibri"/>
                <a:cs typeface="Calibri"/>
              </a:rPr>
              <a:t>e</a:t>
            </a:r>
            <a:r>
              <a:rPr sz="2800" dirty="0">
                <a:solidFill>
                  <a:srgbClr val="292934"/>
                </a:solidFill>
                <a:latin typeface="Calibri"/>
                <a:cs typeface="Calibri"/>
              </a:rPr>
              <a:t>t </a:t>
            </a:r>
            <a:r>
              <a:rPr sz="2800" spc="-80" dirty="0">
                <a:solidFill>
                  <a:srgbClr val="292934"/>
                </a:solidFill>
                <a:latin typeface="Calibri"/>
                <a:cs typeface="Calibri"/>
              </a:rPr>
              <a:t>f</a:t>
            </a:r>
            <a:r>
              <a:rPr sz="2800" spc="-5" dirty="0">
                <a:solidFill>
                  <a:srgbClr val="292934"/>
                </a:solidFill>
                <a:latin typeface="Calibri"/>
                <a:cs typeface="Calibri"/>
              </a:rPr>
              <a:t>o</a:t>
            </a:r>
            <a:r>
              <a:rPr sz="2800" dirty="0">
                <a:solidFill>
                  <a:srgbClr val="292934"/>
                </a:solidFill>
                <a:latin typeface="Calibri"/>
                <a:cs typeface="Calibri"/>
              </a:rPr>
              <a:t>r a </a:t>
            </a:r>
            <a:r>
              <a:rPr sz="2800" spc="-5" dirty="0">
                <a:solidFill>
                  <a:srgbClr val="292934"/>
                </a:solidFill>
                <a:latin typeface="Calibri"/>
                <a:cs typeface="Calibri"/>
              </a:rPr>
              <a:t>p</a:t>
            </a:r>
            <a:r>
              <a:rPr sz="2800" spc="-50" dirty="0">
                <a:solidFill>
                  <a:srgbClr val="292934"/>
                </a:solidFill>
                <a:latin typeface="Calibri"/>
                <a:cs typeface="Calibri"/>
              </a:rPr>
              <a:t>r</a:t>
            </a:r>
            <a:r>
              <a:rPr sz="2800" spc="-5" dirty="0">
                <a:solidFill>
                  <a:srgbClr val="292934"/>
                </a:solidFill>
                <a:latin typeface="Calibri"/>
                <a:cs typeface="Calibri"/>
              </a:rPr>
              <a:t>ojec</a:t>
            </a:r>
            <a:r>
              <a:rPr sz="2800" dirty="0">
                <a:solidFill>
                  <a:srgbClr val="292934"/>
                </a:solidFill>
                <a:latin typeface="Calibri"/>
                <a:cs typeface="Calibri"/>
              </a:rPr>
              <a:t>t</a:t>
            </a:r>
            <a:r>
              <a:rPr sz="2800" spc="-10" dirty="0">
                <a:solidFill>
                  <a:srgbClr val="292934"/>
                </a:solidFill>
                <a:latin typeface="Calibri"/>
                <a:cs typeface="Calibri"/>
              </a:rPr>
              <a:t> </a:t>
            </a:r>
            <a:r>
              <a:rPr sz="2800" spc="-25" dirty="0">
                <a:solidFill>
                  <a:srgbClr val="292934"/>
                </a:solidFill>
                <a:latin typeface="Calibri"/>
                <a:cs typeface="Calibri"/>
              </a:rPr>
              <a:t>c</a:t>
            </a:r>
            <a:r>
              <a:rPr sz="2800" spc="-5" dirty="0">
                <a:solidFill>
                  <a:srgbClr val="292934"/>
                </a:solidFill>
                <a:latin typeface="Calibri"/>
                <a:cs typeface="Calibri"/>
              </a:rPr>
              <a:t>o</a:t>
            </a:r>
            <a:r>
              <a:rPr sz="2800" spc="-25" dirty="0">
                <a:solidFill>
                  <a:srgbClr val="292934"/>
                </a:solidFill>
                <a:latin typeface="Calibri"/>
                <a:cs typeface="Calibri"/>
              </a:rPr>
              <a:t>n</a:t>
            </a:r>
            <a:r>
              <a:rPr sz="2800" dirty="0">
                <a:solidFill>
                  <a:srgbClr val="292934"/>
                </a:solidFill>
                <a:latin typeface="Calibri"/>
                <a:cs typeface="Calibri"/>
              </a:rPr>
              <a:t>t</a:t>
            </a:r>
            <a:r>
              <a:rPr sz="2800" spc="-70" dirty="0">
                <a:solidFill>
                  <a:srgbClr val="292934"/>
                </a:solidFill>
                <a:latin typeface="Calibri"/>
                <a:cs typeface="Calibri"/>
              </a:rPr>
              <a:t>r</a:t>
            </a:r>
            <a:r>
              <a:rPr sz="2800" dirty="0">
                <a:solidFill>
                  <a:srgbClr val="292934"/>
                </a:solidFill>
                <a:latin typeface="Calibri"/>
                <a:cs typeface="Calibri"/>
              </a:rPr>
              <a:t>ac</a:t>
            </a:r>
            <a:r>
              <a:rPr sz="2800" spc="-40" dirty="0">
                <a:solidFill>
                  <a:srgbClr val="292934"/>
                </a:solidFill>
                <a:latin typeface="Calibri"/>
                <a:cs typeface="Calibri"/>
              </a:rPr>
              <a:t>t</a:t>
            </a:r>
            <a:r>
              <a:rPr sz="2800" dirty="0">
                <a:solidFill>
                  <a:srgbClr val="292934"/>
                </a:solidFill>
                <a:latin typeface="Calibri"/>
                <a:cs typeface="Calibri"/>
              </a:rPr>
              <a:t>ed</a:t>
            </a:r>
            <a:r>
              <a:rPr sz="2800" spc="-5" dirty="0">
                <a:solidFill>
                  <a:srgbClr val="292934"/>
                </a:solidFill>
                <a:latin typeface="Calibri"/>
                <a:cs typeface="Calibri"/>
              </a:rPr>
              <a:t> </a:t>
            </a:r>
            <a:r>
              <a:rPr sz="2800" spc="-50" dirty="0">
                <a:solidFill>
                  <a:srgbClr val="292934"/>
                </a:solidFill>
                <a:latin typeface="Calibri"/>
                <a:cs typeface="Calibri"/>
              </a:rPr>
              <a:t>t</a:t>
            </a:r>
            <a:r>
              <a:rPr sz="2800" dirty="0">
                <a:solidFill>
                  <a:srgbClr val="292934"/>
                </a:solidFill>
                <a:latin typeface="Calibri"/>
                <a:cs typeface="Calibri"/>
              </a:rPr>
              <a:t>o</a:t>
            </a:r>
            <a:r>
              <a:rPr sz="2800" spc="5"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r>
              <a:rPr sz="2800" spc="-15" dirty="0">
                <a:solidFill>
                  <a:srgbClr val="292934"/>
                </a:solidFill>
                <a:latin typeface="Calibri"/>
                <a:cs typeface="Calibri"/>
              </a:rPr>
              <a:t> </a:t>
            </a:r>
            <a:r>
              <a:rPr sz="2800" b="1" dirty="0">
                <a:solidFill>
                  <a:srgbClr val="FF0000"/>
                </a:solidFill>
                <a:latin typeface="Calibri"/>
                <a:cs typeface="Calibri"/>
              </a:rPr>
              <a:t>99 </a:t>
            </a:r>
            <a:r>
              <a:rPr sz="2800" b="1" spc="-45" dirty="0">
                <a:solidFill>
                  <a:srgbClr val="FF0000"/>
                </a:solidFill>
                <a:latin typeface="Calibri"/>
                <a:cs typeface="Calibri"/>
              </a:rPr>
              <a:t>s</a:t>
            </a:r>
            <a:r>
              <a:rPr sz="2800" b="1" dirty="0">
                <a:solidFill>
                  <a:srgbClr val="FF0000"/>
                </a:solidFill>
                <a:latin typeface="Calibri"/>
                <a:cs typeface="Calibri"/>
              </a:rPr>
              <a:t>tude</a:t>
            </a:r>
            <a:r>
              <a:rPr sz="2800" b="1" spc="-40" dirty="0">
                <a:solidFill>
                  <a:srgbClr val="FF0000"/>
                </a:solidFill>
                <a:latin typeface="Calibri"/>
                <a:cs typeface="Calibri"/>
              </a:rPr>
              <a:t>n</a:t>
            </a:r>
            <a:r>
              <a:rPr sz="2800" b="1" dirty="0">
                <a:solidFill>
                  <a:srgbClr val="FF0000"/>
                </a:solidFill>
                <a:latin typeface="Calibri"/>
                <a:cs typeface="Calibri"/>
              </a:rPr>
              <a:t>ts</a:t>
            </a:r>
            <a:r>
              <a:rPr sz="2800" b="1" spc="15" dirty="0">
                <a:solidFill>
                  <a:srgbClr val="FF0000"/>
                </a:solidFill>
                <a:latin typeface="Calibri"/>
                <a:cs typeface="Calibri"/>
              </a:rPr>
              <a:t> </a:t>
            </a:r>
            <a:r>
              <a:rPr sz="2800" spc="-5" dirty="0">
                <a:solidFill>
                  <a:srgbClr val="292934"/>
                </a:solidFill>
                <a:latin typeface="Calibri"/>
                <a:cs typeface="Calibri"/>
              </a:rPr>
              <a:t>per </a:t>
            </a:r>
            <a:r>
              <a:rPr sz="2800" spc="-35" dirty="0">
                <a:solidFill>
                  <a:srgbClr val="292934"/>
                </a:solidFill>
                <a:latin typeface="Calibri"/>
                <a:cs typeface="Calibri"/>
              </a:rPr>
              <a:t>y</a:t>
            </a:r>
            <a:r>
              <a:rPr sz="2800" dirty="0">
                <a:solidFill>
                  <a:srgbClr val="292934"/>
                </a:solidFill>
                <a:latin typeface="Calibri"/>
                <a:cs typeface="Calibri"/>
              </a:rPr>
              <a:t>ear</a:t>
            </a:r>
            <a:r>
              <a:rPr sz="2800" spc="-25" dirty="0">
                <a:solidFill>
                  <a:srgbClr val="292934"/>
                </a:solidFill>
                <a:latin typeface="Calibri"/>
                <a:cs typeface="Calibri"/>
              </a:rPr>
              <a:t> </a:t>
            </a:r>
            <a:r>
              <a:rPr sz="2800" dirty="0">
                <a:solidFill>
                  <a:srgbClr val="292934"/>
                </a:solidFill>
                <a:latin typeface="Calibri"/>
                <a:cs typeface="Calibri"/>
              </a:rPr>
              <a:t>m</a:t>
            </a:r>
            <a:r>
              <a:rPr sz="2800" spc="-65" dirty="0">
                <a:solidFill>
                  <a:srgbClr val="292934"/>
                </a:solidFill>
                <a:latin typeface="Calibri"/>
                <a:cs typeface="Calibri"/>
              </a:rPr>
              <a:t>a</a:t>
            </a:r>
            <a:r>
              <a:rPr sz="2800" dirty="0">
                <a:solidFill>
                  <a:srgbClr val="292934"/>
                </a:solidFill>
                <a:latin typeface="Calibri"/>
                <a:cs typeface="Calibri"/>
              </a:rPr>
              <a:t>y </a:t>
            </a:r>
            <a:r>
              <a:rPr sz="2800" spc="-5" dirty="0">
                <a:solidFill>
                  <a:srgbClr val="292934"/>
                </a:solidFill>
                <a:latin typeface="Calibri"/>
                <a:cs typeface="Calibri"/>
              </a:rPr>
              <a:t>no</a:t>
            </a:r>
            <a:r>
              <a:rPr sz="2800" dirty="0">
                <a:solidFill>
                  <a:srgbClr val="292934"/>
                </a:solidFill>
                <a:latin typeface="Calibri"/>
                <a:cs typeface="Calibri"/>
              </a:rPr>
              <a:t>t </a:t>
            </a:r>
            <a:r>
              <a:rPr sz="2800" spc="-45" dirty="0">
                <a:solidFill>
                  <a:srgbClr val="292934"/>
                </a:solidFill>
                <a:latin typeface="Calibri"/>
                <a:cs typeface="Calibri"/>
              </a:rPr>
              <a:t>e</a:t>
            </a:r>
            <a:r>
              <a:rPr sz="2800" spc="-70" dirty="0">
                <a:solidFill>
                  <a:srgbClr val="292934"/>
                </a:solidFill>
                <a:latin typeface="Calibri"/>
                <a:cs typeface="Calibri"/>
              </a:rPr>
              <a:t>x</a:t>
            </a:r>
            <a:r>
              <a:rPr sz="2800" dirty="0">
                <a:solidFill>
                  <a:srgbClr val="292934"/>
                </a:solidFill>
                <a:latin typeface="Calibri"/>
                <a:cs typeface="Calibri"/>
              </a:rPr>
              <a:t>ceed</a:t>
            </a:r>
            <a:r>
              <a:rPr sz="2800" spc="-35" dirty="0">
                <a:solidFill>
                  <a:srgbClr val="292934"/>
                </a:solidFill>
                <a:latin typeface="Calibri"/>
                <a:cs typeface="Calibri"/>
              </a:rPr>
              <a:t> </a:t>
            </a:r>
            <a:r>
              <a:rPr sz="2800" b="1" dirty="0">
                <a:solidFill>
                  <a:srgbClr val="FF0000"/>
                </a:solidFill>
                <a:latin typeface="Calibri"/>
                <a:cs typeface="Calibri"/>
              </a:rPr>
              <a:t>$</a:t>
            </a:r>
            <a:r>
              <a:rPr lang="en-US" sz="2800" b="1" spc="-15" dirty="0">
                <a:solidFill>
                  <a:srgbClr val="FF0000"/>
                </a:solidFill>
                <a:latin typeface="Calibri"/>
                <a:cs typeface="Calibri"/>
              </a:rPr>
              <a:t>247</a:t>
            </a:r>
            <a:r>
              <a:rPr sz="2800" b="1" dirty="0">
                <a:solidFill>
                  <a:srgbClr val="FF0000"/>
                </a:solidFill>
                <a:latin typeface="Calibri"/>
                <a:cs typeface="Calibri"/>
              </a:rPr>
              <a:t>,</a:t>
            </a:r>
            <a:r>
              <a:rPr lang="en-US" sz="2800" b="1" dirty="0">
                <a:solidFill>
                  <a:srgbClr val="FF0000"/>
                </a:solidFill>
                <a:latin typeface="Calibri"/>
                <a:cs typeface="Calibri"/>
              </a:rPr>
              <a:t>5</a:t>
            </a:r>
            <a:r>
              <a:rPr sz="2800" b="1" dirty="0">
                <a:solidFill>
                  <a:srgbClr val="FF0000"/>
                </a:solidFill>
                <a:latin typeface="Calibri"/>
                <a:cs typeface="Calibri"/>
              </a:rPr>
              <a:t>0</a:t>
            </a:r>
            <a:r>
              <a:rPr sz="2800" b="1" spc="-15" dirty="0">
                <a:solidFill>
                  <a:srgbClr val="FF0000"/>
                </a:solidFill>
                <a:latin typeface="Calibri"/>
                <a:cs typeface="Calibri"/>
              </a:rPr>
              <a:t>0</a:t>
            </a:r>
            <a:r>
              <a:rPr sz="2800" dirty="0">
                <a:solidFill>
                  <a:srgbClr val="292934"/>
                </a:solidFill>
                <a:latin typeface="Calibri"/>
                <a:cs typeface="Calibri"/>
              </a:rPr>
              <a:t>.</a:t>
            </a:r>
            <a:endParaRPr sz="2800" dirty="0">
              <a:latin typeface="Calibri"/>
              <a:cs typeface="Calibri"/>
            </a:endParaRPr>
          </a:p>
        </p:txBody>
      </p:sp>
      <p:pic>
        <p:nvPicPr>
          <p:cNvPr id="8" name="Audio 7" descr="This is an Audio Icon. When not running Slide Show, you may click the play button to hear audio for this slide.">
            <a:hlinkClick r:id="" action="ppaction://media"/>
            <a:extLst>
              <a:ext uri="{FF2B5EF4-FFF2-40B4-BE49-F238E27FC236}">
                <a16:creationId xmlns:a16="http://schemas.microsoft.com/office/drawing/2014/main" id="{2A862252-5792-4A50-6945-A420FB2F78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784"/>
    </mc:Choice>
    <mc:Fallback xmlns="">
      <p:transition spd="slow" advTm="4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291537"/>
            <a:ext cx="7391400" cy="901041"/>
          </a:xfrm>
          <a:prstGeom prst="rect">
            <a:avLst/>
          </a:prstGeom>
        </p:spPr>
        <p:txBody>
          <a:bodyPr vert="horz" wrap="square" lIns="0" tIns="282727" rIns="0" bIns="0" rtlCol="0">
            <a:spAutoFit/>
          </a:bodyPr>
          <a:lstStyle/>
          <a:p>
            <a:pPr marL="886460">
              <a:lnSpc>
                <a:spcPct val="100000"/>
              </a:lnSpc>
            </a:pPr>
            <a:r>
              <a:rPr b="1" spc="-5" dirty="0">
                <a:solidFill>
                  <a:schemeClr val="accent6">
                    <a:lumMod val="75000"/>
                  </a:schemeClr>
                </a:solidFill>
              </a:rPr>
              <a:t>Fun</a:t>
            </a:r>
            <a:r>
              <a:rPr b="1" spc="5" dirty="0">
                <a:solidFill>
                  <a:schemeClr val="accent6">
                    <a:lumMod val="75000"/>
                  </a:schemeClr>
                </a:solidFill>
              </a:rPr>
              <a:t>d</a:t>
            </a:r>
            <a:r>
              <a:rPr b="1" dirty="0">
                <a:solidFill>
                  <a:schemeClr val="accent6">
                    <a:lumMod val="75000"/>
                  </a:schemeClr>
                </a:solidFill>
              </a:rPr>
              <a:t>ing</a:t>
            </a:r>
            <a:r>
              <a:rPr b="1" spc="-20" dirty="0">
                <a:solidFill>
                  <a:schemeClr val="accent6">
                    <a:lumMod val="75000"/>
                  </a:schemeClr>
                </a:solidFill>
              </a:rPr>
              <a:t> </a:t>
            </a:r>
            <a:r>
              <a:rPr b="1" spc="-5" dirty="0">
                <a:solidFill>
                  <a:schemeClr val="accent6">
                    <a:lumMod val="75000"/>
                  </a:schemeClr>
                </a:solidFill>
              </a:rPr>
              <a:t>Lim</a:t>
            </a:r>
            <a:r>
              <a:rPr b="1" spc="-10" dirty="0">
                <a:solidFill>
                  <a:schemeClr val="accent6">
                    <a:lumMod val="75000"/>
                  </a:schemeClr>
                </a:solidFill>
              </a:rPr>
              <a:t>i</a:t>
            </a:r>
            <a:r>
              <a:rPr b="1" spc="-50" dirty="0">
                <a:solidFill>
                  <a:schemeClr val="accent6">
                    <a:lumMod val="75000"/>
                  </a:schemeClr>
                </a:solidFill>
              </a:rPr>
              <a:t>t</a:t>
            </a:r>
            <a:r>
              <a:rPr b="1" spc="-40" dirty="0">
                <a:solidFill>
                  <a:schemeClr val="accent6">
                    <a:lumMod val="75000"/>
                  </a:schemeClr>
                </a:solidFill>
              </a:rPr>
              <a:t>a</a:t>
            </a:r>
            <a:r>
              <a:rPr b="1" dirty="0">
                <a:solidFill>
                  <a:schemeClr val="accent6">
                    <a:lumMod val="75000"/>
                  </a:schemeClr>
                </a:solidFill>
              </a:rPr>
              <a:t>tions</a:t>
            </a:r>
            <a:r>
              <a:rPr b="1" spc="15" dirty="0">
                <a:solidFill>
                  <a:schemeClr val="accent6">
                    <a:lumMod val="75000"/>
                  </a:schemeClr>
                </a:solidFill>
              </a:rPr>
              <a:t> </a:t>
            </a:r>
            <a:r>
              <a:rPr sz="2800" b="1" spc="-5" dirty="0">
                <a:solidFill>
                  <a:schemeClr val="accent6">
                    <a:lumMod val="75000"/>
                  </a:schemeClr>
                </a:solidFill>
              </a:rPr>
              <a:t>(Co</a:t>
            </a:r>
            <a:r>
              <a:rPr sz="2800" b="1" spc="-30" dirty="0">
                <a:solidFill>
                  <a:schemeClr val="accent6">
                    <a:lumMod val="75000"/>
                  </a:schemeClr>
                </a:solidFill>
              </a:rPr>
              <a:t>n</a:t>
            </a:r>
            <a:r>
              <a:rPr sz="2800" b="1" dirty="0">
                <a:solidFill>
                  <a:schemeClr val="accent6">
                    <a:lumMod val="75000"/>
                  </a:schemeClr>
                </a:solidFill>
              </a:rPr>
              <a:t>t</a:t>
            </a:r>
            <a:r>
              <a:rPr sz="2800" b="1" spc="-10" dirty="0">
                <a:solidFill>
                  <a:schemeClr val="accent6">
                    <a:lumMod val="75000"/>
                  </a:schemeClr>
                </a:solidFill>
              </a:rPr>
              <a:t>i</a:t>
            </a:r>
            <a:r>
              <a:rPr sz="2800" b="1" spc="-5" dirty="0">
                <a:solidFill>
                  <a:schemeClr val="accent6">
                    <a:lumMod val="75000"/>
                  </a:schemeClr>
                </a:solidFill>
              </a:rPr>
              <a:t>n</a:t>
            </a:r>
            <a:r>
              <a:rPr sz="2800" b="1" spc="-15" dirty="0">
                <a:solidFill>
                  <a:schemeClr val="accent6">
                    <a:lumMod val="75000"/>
                  </a:schemeClr>
                </a:solidFill>
              </a:rPr>
              <a:t>ued)</a:t>
            </a:r>
            <a:endParaRPr sz="2800" b="1" dirty="0">
              <a:solidFill>
                <a:schemeClr val="accent6">
                  <a:lumMod val="75000"/>
                </a:schemeClr>
              </a:solidFill>
            </a:endParaRPr>
          </a:p>
        </p:txBody>
      </p:sp>
      <p:sp>
        <p:nvSpPr>
          <p:cNvPr id="3" name="object 3" descr="NYSED Seal&#10;"/>
          <p:cNvSpPr/>
          <p:nvPr/>
        </p:nvSpPr>
        <p:spPr>
          <a:xfrm>
            <a:off x="381000" y="22192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0" y="1828800"/>
            <a:ext cx="8763000" cy="6878806"/>
          </a:xfrm>
          <a:prstGeom prst="rect">
            <a:avLst/>
          </a:prstGeom>
        </p:spPr>
        <p:txBody>
          <a:bodyPr vert="horz" wrap="square" lIns="0" tIns="0" rIns="0" bIns="0" rtlCol="0">
            <a:spAutoFit/>
          </a:bodyPr>
          <a:lstStyle/>
          <a:p>
            <a:pPr marL="744538" marR="5080" indent="-349250" algn="just">
              <a:spcBef>
                <a:spcPts val="600"/>
              </a:spcBef>
              <a:buClr>
                <a:schemeClr val="accent6">
                  <a:lumMod val="50000"/>
                </a:schemeClr>
              </a:buClr>
              <a:buSzPct val="75000"/>
              <a:buFont typeface="Wingdings" panose="05000000000000000000" pitchFamily="2" charset="2"/>
              <a:buChar char="v"/>
              <a:tabLst>
                <a:tab pos="801688" algn="l"/>
              </a:tabLst>
            </a:pPr>
            <a:r>
              <a:rPr lang="en-US" sz="2800" spc="-70" dirty="0">
                <a:solidFill>
                  <a:srgbClr val="292934"/>
                </a:solidFill>
                <a:latin typeface="Calibri"/>
                <a:cs typeface="Calibri"/>
              </a:rPr>
              <a:t>P</a:t>
            </a:r>
            <a:r>
              <a:rPr sz="2800" spc="-70" dirty="0">
                <a:solidFill>
                  <a:srgbClr val="292934"/>
                </a:solidFill>
                <a:latin typeface="Calibri"/>
                <a:cs typeface="Calibri"/>
              </a:rPr>
              <a:t>r</a:t>
            </a:r>
            <a:r>
              <a:rPr sz="2800" spc="-20" dirty="0">
                <a:solidFill>
                  <a:srgbClr val="292934"/>
                </a:solidFill>
                <a:latin typeface="Calibri"/>
                <a:cs typeface="Calibri"/>
              </a:rPr>
              <a:t>oject</a:t>
            </a:r>
            <a:r>
              <a:rPr sz="2800" spc="-15" dirty="0">
                <a:solidFill>
                  <a:srgbClr val="292934"/>
                </a:solidFill>
                <a:latin typeface="Calibri"/>
                <a:cs typeface="Calibri"/>
              </a:rPr>
              <a:t>s</a:t>
            </a:r>
            <a:r>
              <a:rPr sz="2800" spc="35" dirty="0">
                <a:solidFill>
                  <a:srgbClr val="292934"/>
                </a:solidFill>
                <a:latin typeface="Calibri"/>
                <a:cs typeface="Calibri"/>
              </a:rPr>
              <a:t> </a:t>
            </a:r>
            <a:r>
              <a:rPr sz="2800" spc="-15" dirty="0">
                <a:solidFill>
                  <a:srgbClr val="292934"/>
                </a:solidFill>
                <a:latin typeface="Calibri"/>
                <a:cs typeface="Calibri"/>
              </a:rPr>
              <a:t>th</a:t>
            </a:r>
            <a:r>
              <a:rPr sz="2800" spc="-45" dirty="0">
                <a:solidFill>
                  <a:srgbClr val="292934"/>
                </a:solidFill>
                <a:latin typeface="Calibri"/>
                <a:cs typeface="Calibri"/>
              </a:rPr>
              <a:t>a</a:t>
            </a:r>
            <a:r>
              <a:rPr sz="2800" spc="-10" dirty="0">
                <a:solidFill>
                  <a:srgbClr val="292934"/>
                </a:solidFill>
                <a:latin typeface="Calibri"/>
                <a:cs typeface="Calibri"/>
              </a:rPr>
              <a:t>t</a:t>
            </a:r>
            <a:r>
              <a:rPr sz="2800" spc="10" dirty="0">
                <a:solidFill>
                  <a:srgbClr val="292934"/>
                </a:solidFill>
                <a:latin typeface="Calibri"/>
                <a:cs typeface="Calibri"/>
              </a:rPr>
              <a:t> </a:t>
            </a:r>
            <a:r>
              <a:rPr sz="2800" spc="-20" dirty="0">
                <a:solidFill>
                  <a:srgbClr val="292934"/>
                </a:solidFill>
                <a:latin typeface="Calibri"/>
                <a:cs typeface="Calibri"/>
              </a:rPr>
              <a:t>se</a:t>
            </a:r>
            <a:r>
              <a:rPr sz="2800" spc="0" dirty="0">
                <a:solidFill>
                  <a:srgbClr val="292934"/>
                </a:solidFill>
                <a:latin typeface="Calibri"/>
                <a:cs typeface="Calibri"/>
              </a:rPr>
              <a:t>r</a:t>
            </a:r>
            <a:r>
              <a:rPr sz="2800" spc="-45" dirty="0">
                <a:solidFill>
                  <a:srgbClr val="292934"/>
                </a:solidFill>
                <a:latin typeface="Calibri"/>
                <a:cs typeface="Calibri"/>
              </a:rPr>
              <a:t>v</a:t>
            </a:r>
            <a:r>
              <a:rPr sz="2800" spc="-15" dirty="0">
                <a:solidFill>
                  <a:srgbClr val="292934"/>
                </a:solidFill>
                <a:latin typeface="Calibri"/>
                <a:cs typeface="Calibri"/>
              </a:rPr>
              <a:t>e</a:t>
            </a:r>
            <a:r>
              <a:rPr sz="2800" dirty="0">
                <a:solidFill>
                  <a:srgbClr val="292934"/>
                </a:solidFill>
                <a:latin typeface="Calibri"/>
                <a:cs typeface="Calibri"/>
              </a:rPr>
              <a:t> </a:t>
            </a:r>
            <a:r>
              <a:rPr sz="2800" spc="-20" dirty="0">
                <a:solidFill>
                  <a:srgbClr val="292934"/>
                </a:solidFill>
                <a:latin typeface="Calibri"/>
                <a:cs typeface="Calibri"/>
              </a:rPr>
              <a:t>b</a:t>
            </a:r>
            <a:r>
              <a:rPr sz="2800" spc="-35" dirty="0">
                <a:solidFill>
                  <a:srgbClr val="292934"/>
                </a:solidFill>
                <a:latin typeface="Calibri"/>
                <a:cs typeface="Calibri"/>
              </a:rPr>
              <a:t>e</a:t>
            </a:r>
            <a:r>
              <a:rPr sz="2800" spc="-10" dirty="0">
                <a:solidFill>
                  <a:srgbClr val="292934"/>
                </a:solidFill>
                <a:latin typeface="Calibri"/>
                <a:cs typeface="Calibri"/>
              </a:rPr>
              <a:t>t</a:t>
            </a:r>
            <a:r>
              <a:rPr sz="2800" spc="-40" dirty="0">
                <a:solidFill>
                  <a:srgbClr val="292934"/>
                </a:solidFill>
                <a:latin typeface="Calibri"/>
                <a:cs typeface="Calibri"/>
              </a:rPr>
              <a:t>w</a:t>
            </a:r>
            <a:r>
              <a:rPr sz="2800" spc="-15" dirty="0">
                <a:solidFill>
                  <a:srgbClr val="292934"/>
                </a:solidFill>
                <a:latin typeface="Calibri"/>
                <a:cs typeface="Calibri"/>
              </a:rPr>
              <a:t>een</a:t>
            </a:r>
            <a:r>
              <a:rPr sz="2800" spc="-5" dirty="0">
                <a:solidFill>
                  <a:srgbClr val="292934"/>
                </a:solidFill>
                <a:latin typeface="Calibri"/>
                <a:cs typeface="Calibri"/>
              </a:rPr>
              <a:t> </a:t>
            </a:r>
            <a:r>
              <a:rPr sz="2800" b="1" spc="-15" dirty="0">
                <a:solidFill>
                  <a:srgbClr val="FF0000"/>
                </a:solidFill>
                <a:latin typeface="Calibri"/>
                <a:cs typeface="Calibri"/>
              </a:rPr>
              <a:t>100</a:t>
            </a:r>
            <a:r>
              <a:rPr sz="2800" b="1" spc="25" dirty="0">
                <a:solidFill>
                  <a:srgbClr val="FF0000"/>
                </a:solidFill>
                <a:latin typeface="Calibri"/>
                <a:cs typeface="Calibri"/>
              </a:rPr>
              <a:t> </a:t>
            </a:r>
            <a:r>
              <a:rPr sz="2800" b="1" spc="-15" dirty="0">
                <a:solidFill>
                  <a:srgbClr val="FF0000"/>
                </a:solidFill>
                <a:latin typeface="Calibri"/>
                <a:cs typeface="Calibri"/>
              </a:rPr>
              <a:t>and</a:t>
            </a:r>
            <a:r>
              <a:rPr sz="2800" b="1" spc="-5" dirty="0">
                <a:solidFill>
                  <a:srgbClr val="FF0000"/>
                </a:solidFill>
                <a:latin typeface="Calibri"/>
                <a:cs typeface="Calibri"/>
              </a:rPr>
              <a:t> </a:t>
            </a:r>
            <a:r>
              <a:rPr sz="2800" b="1" spc="-15" dirty="0">
                <a:solidFill>
                  <a:srgbClr val="FF0000"/>
                </a:solidFill>
                <a:latin typeface="Calibri"/>
                <a:cs typeface="Calibri"/>
              </a:rPr>
              <a:t>1</a:t>
            </a:r>
            <a:r>
              <a:rPr sz="2800" b="1" spc="-30" dirty="0">
                <a:solidFill>
                  <a:srgbClr val="FF0000"/>
                </a:solidFill>
                <a:latin typeface="Calibri"/>
                <a:cs typeface="Calibri"/>
              </a:rPr>
              <a:t>9</a:t>
            </a:r>
            <a:r>
              <a:rPr sz="2800" b="1" spc="-15" dirty="0">
                <a:solidFill>
                  <a:srgbClr val="FF0000"/>
                </a:solidFill>
                <a:latin typeface="Calibri"/>
                <a:cs typeface="Calibri"/>
              </a:rPr>
              <a:t>9</a:t>
            </a:r>
            <a:r>
              <a:rPr sz="2800" b="1" spc="30" dirty="0">
                <a:solidFill>
                  <a:srgbClr val="FF0000"/>
                </a:solidFill>
                <a:latin typeface="Calibri"/>
                <a:cs typeface="Calibri"/>
              </a:rPr>
              <a:t> </a:t>
            </a:r>
            <a:r>
              <a:rPr sz="2800" b="1" spc="-55" dirty="0">
                <a:solidFill>
                  <a:srgbClr val="FF0000"/>
                </a:solidFill>
                <a:latin typeface="Calibri"/>
                <a:cs typeface="Calibri"/>
              </a:rPr>
              <a:t>s</a:t>
            </a:r>
            <a:r>
              <a:rPr sz="2800" b="1" spc="-15" dirty="0">
                <a:solidFill>
                  <a:srgbClr val="FF0000"/>
                </a:solidFill>
                <a:latin typeface="Calibri"/>
                <a:cs typeface="Calibri"/>
              </a:rPr>
              <a:t>tude</a:t>
            </a:r>
            <a:r>
              <a:rPr sz="2800" b="1" spc="-50" dirty="0">
                <a:solidFill>
                  <a:srgbClr val="FF0000"/>
                </a:solidFill>
                <a:latin typeface="Calibri"/>
                <a:cs typeface="Calibri"/>
              </a:rPr>
              <a:t>n</a:t>
            </a:r>
            <a:r>
              <a:rPr sz="2800" b="1" spc="-15" dirty="0">
                <a:solidFill>
                  <a:srgbClr val="FF0000"/>
                </a:solidFill>
                <a:latin typeface="Calibri"/>
                <a:cs typeface="Calibri"/>
              </a:rPr>
              <a:t>ts</a:t>
            </a:r>
            <a:r>
              <a:rPr sz="2800" b="1" spc="-10" dirty="0">
                <a:solidFill>
                  <a:srgbClr val="FF0000"/>
                </a:solidFill>
                <a:latin typeface="Calibri"/>
                <a:cs typeface="Calibri"/>
              </a:rPr>
              <a:t> </a:t>
            </a:r>
            <a:r>
              <a:rPr sz="2800" spc="-20" dirty="0">
                <a:solidFill>
                  <a:srgbClr val="292934"/>
                </a:solidFill>
                <a:latin typeface="Calibri"/>
                <a:cs typeface="Calibri"/>
              </a:rPr>
              <a:t>pe</a:t>
            </a:r>
            <a:r>
              <a:rPr sz="2800" spc="-10" dirty="0">
                <a:solidFill>
                  <a:srgbClr val="292934"/>
                </a:solidFill>
                <a:latin typeface="Calibri"/>
                <a:cs typeface="Calibri"/>
              </a:rPr>
              <a:t>r</a:t>
            </a:r>
            <a:r>
              <a:rPr sz="2800" dirty="0">
                <a:solidFill>
                  <a:srgbClr val="292934"/>
                </a:solidFill>
                <a:latin typeface="Calibri"/>
                <a:cs typeface="Calibri"/>
              </a:rPr>
              <a:t> </a:t>
            </a:r>
            <a:r>
              <a:rPr sz="2800" spc="-50" dirty="0">
                <a:solidFill>
                  <a:srgbClr val="292934"/>
                </a:solidFill>
                <a:latin typeface="Calibri"/>
                <a:cs typeface="Calibri"/>
              </a:rPr>
              <a:t>y</a:t>
            </a:r>
            <a:r>
              <a:rPr sz="2800" spc="-15" dirty="0">
                <a:solidFill>
                  <a:srgbClr val="292934"/>
                </a:solidFill>
                <a:latin typeface="Calibri"/>
                <a:cs typeface="Calibri"/>
              </a:rPr>
              <a:t>ear</a:t>
            </a:r>
            <a:r>
              <a:rPr sz="2800" spc="-5" dirty="0">
                <a:solidFill>
                  <a:srgbClr val="292934"/>
                </a:solidFill>
                <a:latin typeface="Calibri"/>
                <a:cs typeface="Calibri"/>
              </a:rPr>
              <a:t> </a:t>
            </a:r>
            <a:r>
              <a:rPr sz="2800" spc="-25" dirty="0">
                <a:solidFill>
                  <a:srgbClr val="292934"/>
                </a:solidFill>
                <a:latin typeface="Calibri"/>
                <a:cs typeface="Calibri"/>
              </a:rPr>
              <a:t>m</a:t>
            </a:r>
            <a:r>
              <a:rPr sz="2800" spc="-55" dirty="0">
                <a:solidFill>
                  <a:srgbClr val="292934"/>
                </a:solidFill>
                <a:latin typeface="Calibri"/>
                <a:cs typeface="Calibri"/>
              </a:rPr>
              <a:t>a</a:t>
            </a:r>
            <a:r>
              <a:rPr sz="2800" spc="-15" dirty="0">
                <a:solidFill>
                  <a:srgbClr val="292934"/>
                </a:solidFill>
                <a:latin typeface="Calibri"/>
                <a:cs typeface="Calibri"/>
              </a:rPr>
              <a:t>y</a:t>
            </a:r>
            <a:r>
              <a:rPr sz="2800" spc="-5" dirty="0">
                <a:solidFill>
                  <a:srgbClr val="292934"/>
                </a:solidFill>
                <a:latin typeface="Calibri"/>
                <a:cs typeface="Calibri"/>
              </a:rPr>
              <a:t> </a:t>
            </a:r>
            <a:r>
              <a:rPr sz="2800" spc="-50" dirty="0">
                <a:solidFill>
                  <a:srgbClr val="292934"/>
                </a:solidFill>
                <a:latin typeface="Calibri"/>
                <a:cs typeface="Calibri"/>
              </a:rPr>
              <a:t>r</a:t>
            </a:r>
            <a:r>
              <a:rPr sz="2800" spc="-15" dirty="0">
                <a:solidFill>
                  <a:srgbClr val="292934"/>
                </a:solidFill>
                <a:latin typeface="Calibri"/>
                <a:cs typeface="Calibri"/>
              </a:rPr>
              <a:t>equ</a:t>
            </a:r>
            <a:r>
              <a:rPr sz="2800" spc="-30" dirty="0">
                <a:solidFill>
                  <a:srgbClr val="292934"/>
                </a:solidFill>
                <a:latin typeface="Calibri"/>
                <a:cs typeface="Calibri"/>
              </a:rPr>
              <a:t>e</a:t>
            </a:r>
            <a:r>
              <a:rPr sz="2800" spc="-55" dirty="0">
                <a:solidFill>
                  <a:srgbClr val="292934"/>
                </a:solidFill>
                <a:latin typeface="Calibri"/>
                <a:cs typeface="Calibri"/>
              </a:rPr>
              <a:t>s</a:t>
            </a:r>
            <a:r>
              <a:rPr sz="2800" spc="-10" dirty="0">
                <a:solidFill>
                  <a:srgbClr val="292934"/>
                </a:solidFill>
                <a:latin typeface="Calibri"/>
                <a:cs typeface="Calibri"/>
              </a:rPr>
              <a:t>t</a:t>
            </a:r>
            <a:r>
              <a:rPr sz="2800" spc="20" dirty="0">
                <a:solidFill>
                  <a:srgbClr val="292934"/>
                </a:solidFill>
                <a:latin typeface="Calibri"/>
                <a:cs typeface="Calibri"/>
              </a:rPr>
              <a:t> </a:t>
            </a:r>
            <a:r>
              <a:rPr sz="2800" spc="-15" dirty="0">
                <a:solidFill>
                  <a:srgbClr val="292934"/>
                </a:solidFill>
                <a:latin typeface="Calibri"/>
                <a:cs typeface="Calibri"/>
              </a:rPr>
              <a:t>a</a:t>
            </a:r>
            <a:r>
              <a:rPr sz="2800" dirty="0">
                <a:solidFill>
                  <a:srgbClr val="292934"/>
                </a:solidFill>
                <a:latin typeface="Calibri"/>
                <a:cs typeface="Calibri"/>
              </a:rPr>
              <a:t> </a:t>
            </a:r>
            <a:r>
              <a:rPr sz="2800" spc="-25" dirty="0">
                <a:solidFill>
                  <a:srgbClr val="292934"/>
                </a:solidFill>
                <a:latin typeface="Calibri"/>
                <a:cs typeface="Calibri"/>
              </a:rPr>
              <a:t>m</a:t>
            </a:r>
            <a:r>
              <a:rPr sz="2800" spc="-35" dirty="0">
                <a:solidFill>
                  <a:srgbClr val="292934"/>
                </a:solidFill>
                <a:latin typeface="Calibri"/>
                <a:cs typeface="Calibri"/>
              </a:rPr>
              <a:t>a</a:t>
            </a:r>
            <a:r>
              <a:rPr sz="2800" spc="-20" dirty="0">
                <a:solidFill>
                  <a:srgbClr val="292934"/>
                </a:solidFill>
                <a:latin typeface="Calibri"/>
                <a:cs typeface="Calibri"/>
              </a:rPr>
              <a:t>xim</a:t>
            </a:r>
            <a:r>
              <a:rPr sz="2800" spc="-25" dirty="0">
                <a:solidFill>
                  <a:srgbClr val="292934"/>
                </a:solidFill>
                <a:latin typeface="Calibri"/>
                <a:cs typeface="Calibri"/>
              </a:rPr>
              <a:t>um</a:t>
            </a:r>
            <a:r>
              <a:rPr sz="2800" spc="20" dirty="0">
                <a:solidFill>
                  <a:srgbClr val="292934"/>
                </a:solidFill>
                <a:latin typeface="Calibri"/>
                <a:cs typeface="Calibri"/>
              </a:rPr>
              <a:t> </a:t>
            </a:r>
            <a:r>
              <a:rPr sz="2800" spc="-20" dirty="0">
                <a:solidFill>
                  <a:srgbClr val="292934"/>
                </a:solidFill>
                <a:latin typeface="Calibri"/>
                <a:cs typeface="Calibri"/>
              </a:rPr>
              <a:t>o</a:t>
            </a:r>
            <a:r>
              <a:rPr sz="2800" spc="-10" dirty="0">
                <a:solidFill>
                  <a:srgbClr val="292934"/>
                </a:solidFill>
                <a:latin typeface="Calibri"/>
                <a:cs typeface="Calibri"/>
              </a:rPr>
              <a:t>f</a:t>
            </a:r>
            <a:r>
              <a:rPr sz="2800" spc="5" dirty="0">
                <a:solidFill>
                  <a:srgbClr val="292934"/>
                </a:solidFill>
                <a:latin typeface="Calibri"/>
                <a:cs typeface="Calibri"/>
              </a:rPr>
              <a:t> </a:t>
            </a:r>
            <a:r>
              <a:rPr sz="2800" b="1" spc="-15" dirty="0">
                <a:solidFill>
                  <a:srgbClr val="FF0000"/>
                </a:solidFill>
                <a:latin typeface="Calibri"/>
                <a:cs typeface="Calibri"/>
              </a:rPr>
              <a:t>$</a:t>
            </a:r>
            <a:r>
              <a:rPr lang="en-US" sz="2800" b="1" spc="-15" dirty="0">
                <a:solidFill>
                  <a:srgbClr val="FF0000"/>
                </a:solidFill>
                <a:latin typeface="Calibri"/>
                <a:cs typeface="Calibri"/>
              </a:rPr>
              <a:t>2</a:t>
            </a:r>
            <a:r>
              <a:rPr sz="2800" b="1" spc="-15" dirty="0">
                <a:solidFill>
                  <a:srgbClr val="FF0000"/>
                </a:solidFill>
                <a:latin typeface="Calibri"/>
                <a:cs typeface="Calibri"/>
              </a:rPr>
              <a:t>,</a:t>
            </a:r>
            <a:r>
              <a:rPr lang="en-US" sz="2800" b="1" spc="-15" dirty="0">
                <a:solidFill>
                  <a:srgbClr val="FF0000"/>
                </a:solidFill>
                <a:latin typeface="Calibri"/>
                <a:cs typeface="Calibri"/>
              </a:rPr>
              <a:t>0</a:t>
            </a:r>
            <a:r>
              <a:rPr sz="2800" b="1" spc="-15" dirty="0">
                <a:solidFill>
                  <a:srgbClr val="FF0000"/>
                </a:solidFill>
                <a:latin typeface="Calibri"/>
                <a:cs typeface="Calibri"/>
              </a:rPr>
              <a:t>00</a:t>
            </a:r>
            <a:r>
              <a:rPr sz="2800" b="1" spc="40" dirty="0">
                <a:solidFill>
                  <a:srgbClr val="FF0000"/>
                </a:solidFill>
                <a:latin typeface="Calibri"/>
                <a:cs typeface="Calibri"/>
              </a:rPr>
              <a:t> </a:t>
            </a:r>
            <a:r>
              <a:rPr sz="2800" b="1" spc="-60" dirty="0">
                <a:solidFill>
                  <a:srgbClr val="FF0000"/>
                </a:solidFill>
                <a:latin typeface="Calibri"/>
                <a:cs typeface="Calibri"/>
              </a:rPr>
              <a:t>f</a:t>
            </a:r>
            <a:r>
              <a:rPr sz="2800" b="1" spc="-15" dirty="0">
                <a:solidFill>
                  <a:srgbClr val="FF0000"/>
                </a:solidFill>
                <a:latin typeface="Calibri"/>
                <a:cs typeface="Calibri"/>
              </a:rPr>
              <a:t>or</a:t>
            </a:r>
            <a:r>
              <a:rPr sz="2800" b="1" spc="5" dirty="0">
                <a:solidFill>
                  <a:srgbClr val="FF0000"/>
                </a:solidFill>
                <a:latin typeface="Calibri"/>
                <a:cs typeface="Calibri"/>
              </a:rPr>
              <a:t> </a:t>
            </a:r>
            <a:r>
              <a:rPr sz="2800" b="1" spc="-20" dirty="0">
                <a:solidFill>
                  <a:srgbClr val="FF0000"/>
                </a:solidFill>
                <a:latin typeface="Calibri"/>
                <a:cs typeface="Calibri"/>
              </a:rPr>
              <a:t>each</a:t>
            </a:r>
            <a:r>
              <a:rPr sz="2800" b="1" spc="-15" dirty="0">
                <a:solidFill>
                  <a:srgbClr val="FF0000"/>
                </a:solidFill>
                <a:latin typeface="Calibri"/>
                <a:cs typeface="Calibri"/>
              </a:rPr>
              <a:t> </a:t>
            </a:r>
            <a:r>
              <a:rPr sz="2800" b="1" spc="-55" dirty="0">
                <a:solidFill>
                  <a:srgbClr val="FF0000"/>
                </a:solidFill>
                <a:latin typeface="Calibri"/>
                <a:cs typeface="Calibri"/>
              </a:rPr>
              <a:t>s</a:t>
            </a:r>
            <a:r>
              <a:rPr sz="2800" b="1" spc="-15" dirty="0">
                <a:solidFill>
                  <a:srgbClr val="FF0000"/>
                </a:solidFill>
                <a:latin typeface="Calibri"/>
                <a:cs typeface="Calibri"/>
              </a:rPr>
              <a:t>tude</a:t>
            </a:r>
            <a:r>
              <a:rPr sz="2800" b="1" spc="-45" dirty="0">
                <a:solidFill>
                  <a:srgbClr val="FF0000"/>
                </a:solidFill>
                <a:latin typeface="Calibri"/>
                <a:cs typeface="Calibri"/>
              </a:rPr>
              <a:t>n</a:t>
            </a:r>
            <a:r>
              <a:rPr sz="2800" b="1" spc="-10" dirty="0">
                <a:solidFill>
                  <a:srgbClr val="FF0000"/>
                </a:solidFill>
                <a:latin typeface="Calibri"/>
                <a:cs typeface="Calibri"/>
              </a:rPr>
              <a:t>t</a:t>
            </a:r>
            <a:r>
              <a:rPr sz="2800" b="1" spc="15" dirty="0">
                <a:solidFill>
                  <a:srgbClr val="FF0000"/>
                </a:solidFill>
                <a:latin typeface="Calibri"/>
                <a:cs typeface="Calibri"/>
              </a:rPr>
              <a:t> </a:t>
            </a:r>
            <a:r>
              <a:rPr sz="2800" b="1" spc="-20" dirty="0">
                <a:solidFill>
                  <a:srgbClr val="FF0000"/>
                </a:solidFill>
                <a:latin typeface="Calibri"/>
                <a:cs typeface="Calibri"/>
              </a:rPr>
              <a:t>c</a:t>
            </a:r>
            <a:r>
              <a:rPr sz="2800" b="1" spc="-25" dirty="0">
                <a:solidFill>
                  <a:srgbClr val="FF0000"/>
                </a:solidFill>
                <a:latin typeface="Calibri"/>
                <a:cs typeface="Calibri"/>
              </a:rPr>
              <a:t>o</a:t>
            </a:r>
            <a:r>
              <a:rPr sz="2800" b="1" spc="-40" dirty="0">
                <a:solidFill>
                  <a:srgbClr val="FF0000"/>
                </a:solidFill>
                <a:latin typeface="Calibri"/>
                <a:cs typeface="Calibri"/>
              </a:rPr>
              <a:t>n</a:t>
            </a:r>
            <a:r>
              <a:rPr sz="2800" b="1" spc="-10" dirty="0">
                <a:solidFill>
                  <a:srgbClr val="FF0000"/>
                </a:solidFill>
                <a:latin typeface="Calibri"/>
                <a:cs typeface="Calibri"/>
              </a:rPr>
              <a:t>t</a:t>
            </a:r>
            <a:r>
              <a:rPr sz="2800" b="1" spc="-70" dirty="0">
                <a:solidFill>
                  <a:srgbClr val="FF0000"/>
                </a:solidFill>
                <a:latin typeface="Calibri"/>
                <a:cs typeface="Calibri"/>
              </a:rPr>
              <a:t>r</a:t>
            </a:r>
            <a:r>
              <a:rPr sz="2800" b="1" spc="-15" dirty="0">
                <a:solidFill>
                  <a:srgbClr val="FF0000"/>
                </a:solidFill>
                <a:latin typeface="Calibri"/>
                <a:cs typeface="Calibri"/>
              </a:rPr>
              <a:t>ac</a:t>
            </a:r>
            <a:r>
              <a:rPr sz="2800" b="1" spc="-40" dirty="0">
                <a:solidFill>
                  <a:srgbClr val="FF0000"/>
                </a:solidFill>
                <a:latin typeface="Calibri"/>
                <a:cs typeface="Calibri"/>
              </a:rPr>
              <a:t>t</a:t>
            </a:r>
            <a:r>
              <a:rPr sz="2800" b="1" spc="-20" dirty="0">
                <a:solidFill>
                  <a:srgbClr val="FF0000"/>
                </a:solidFill>
                <a:latin typeface="Calibri"/>
                <a:cs typeface="Calibri"/>
              </a:rPr>
              <a:t>e</a:t>
            </a:r>
            <a:r>
              <a:rPr sz="2800" b="1" spc="-15" dirty="0">
                <a:solidFill>
                  <a:srgbClr val="FF0000"/>
                </a:solidFill>
                <a:latin typeface="Calibri"/>
                <a:cs typeface="Calibri"/>
              </a:rPr>
              <a:t>d</a:t>
            </a:r>
            <a:r>
              <a:rPr sz="2800" b="1" spc="20" dirty="0">
                <a:solidFill>
                  <a:srgbClr val="FF0000"/>
                </a:solidFill>
                <a:latin typeface="Calibri"/>
                <a:cs typeface="Calibri"/>
              </a:rPr>
              <a:t> </a:t>
            </a:r>
            <a:r>
              <a:rPr sz="2800" b="1" spc="-35" dirty="0">
                <a:solidFill>
                  <a:srgbClr val="FF0000"/>
                </a:solidFill>
                <a:latin typeface="Calibri"/>
                <a:cs typeface="Calibri"/>
              </a:rPr>
              <a:t>t</a:t>
            </a:r>
            <a:r>
              <a:rPr sz="2800" b="1" spc="-15" dirty="0">
                <a:solidFill>
                  <a:srgbClr val="FF0000"/>
                </a:solidFill>
                <a:latin typeface="Calibri"/>
                <a:cs typeface="Calibri"/>
              </a:rPr>
              <a:t>o</a:t>
            </a:r>
            <a:r>
              <a:rPr sz="2800" b="1" dirty="0">
                <a:solidFill>
                  <a:srgbClr val="FF0000"/>
                </a:solidFill>
                <a:latin typeface="Calibri"/>
                <a:cs typeface="Calibri"/>
              </a:rPr>
              <a:t> </a:t>
            </a:r>
            <a:r>
              <a:rPr sz="2800" b="1" spc="-15" dirty="0">
                <a:solidFill>
                  <a:srgbClr val="FF0000"/>
                </a:solidFill>
                <a:latin typeface="Calibri"/>
                <a:cs typeface="Calibri"/>
              </a:rPr>
              <a:t>se</a:t>
            </a:r>
            <a:r>
              <a:rPr sz="2800" b="1" spc="0" dirty="0">
                <a:solidFill>
                  <a:srgbClr val="FF0000"/>
                </a:solidFill>
                <a:latin typeface="Calibri"/>
                <a:cs typeface="Calibri"/>
              </a:rPr>
              <a:t>r</a:t>
            </a:r>
            <a:r>
              <a:rPr sz="2800" b="1" spc="-45" dirty="0">
                <a:solidFill>
                  <a:srgbClr val="FF0000"/>
                </a:solidFill>
                <a:latin typeface="Calibri"/>
                <a:cs typeface="Calibri"/>
              </a:rPr>
              <a:t>v</a:t>
            </a:r>
            <a:r>
              <a:rPr sz="2800" b="1" spc="-15" dirty="0">
                <a:solidFill>
                  <a:srgbClr val="FF0000"/>
                </a:solidFill>
                <a:latin typeface="Calibri"/>
                <a:cs typeface="Calibri"/>
              </a:rPr>
              <a:t>e</a:t>
            </a:r>
            <a:r>
              <a:rPr sz="2800" b="1" spc="30" dirty="0">
                <a:solidFill>
                  <a:srgbClr val="FF0000"/>
                </a:solidFill>
                <a:latin typeface="Calibri"/>
                <a:cs typeface="Calibri"/>
              </a:rPr>
              <a:t> </a:t>
            </a:r>
            <a:r>
              <a:rPr sz="2800" b="1" spc="-15" dirty="0">
                <a:solidFill>
                  <a:srgbClr val="FF0000"/>
                </a:solidFill>
                <a:latin typeface="Calibri"/>
                <a:cs typeface="Calibri"/>
              </a:rPr>
              <a:t>ab</a:t>
            </a:r>
            <a:r>
              <a:rPr sz="2800" b="1" spc="-35" dirty="0">
                <a:solidFill>
                  <a:srgbClr val="FF0000"/>
                </a:solidFill>
                <a:latin typeface="Calibri"/>
                <a:cs typeface="Calibri"/>
              </a:rPr>
              <a:t>o</a:t>
            </a:r>
            <a:r>
              <a:rPr sz="2800" b="1" spc="-45" dirty="0">
                <a:solidFill>
                  <a:srgbClr val="FF0000"/>
                </a:solidFill>
                <a:latin typeface="Calibri"/>
                <a:cs typeface="Calibri"/>
              </a:rPr>
              <a:t>v</a:t>
            </a:r>
            <a:r>
              <a:rPr sz="2800" b="1" spc="-15" dirty="0">
                <a:solidFill>
                  <a:srgbClr val="FF0000"/>
                </a:solidFill>
                <a:latin typeface="Calibri"/>
                <a:cs typeface="Calibri"/>
              </a:rPr>
              <a:t>e</a:t>
            </a:r>
            <a:r>
              <a:rPr sz="2800" b="1" spc="20" dirty="0">
                <a:solidFill>
                  <a:srgbClr val="FF0000"/>
                </a:solidFill>
                <a:latin typeface="Calibri"/>
                <a:cs typeface="Calibri"/>
              </a:rPr>
              <a:t> </a:t>
            </a:r>
            <a:r>
              <a:rPr sz="2800" b="1" spc="-15" dirty="0">
                <a:solidFill>
                  <a:srgbClr val="FF0000"/>
                </a:solidFill>
                <a:latin typeface="Calibri"/>
                <a:cs typeface="Calibri"/>
              </a:rPr>
              <a:t>99</a:t>
            </a:r>
            <a:r>
              <a:rPr sz="2800" spc="-15" dirty="0">
                <a:latin typeface="Calibri"/>
                <a:cs typeface="Calibri"/>
              </a:rPr>
              <a:t>.</a:t>
            </a:r>
            <a:endParaRPr lang="en-US" sz="2800" dirty="0">
              <a:latin typeface="Calibri"/>
              <a:cs typeface="Calibri"/>
            </a:endParaRPr>
          </a:p>
          <a:p>
            <a:pPr marL="744538" marR="5080" indent="-349250" algn="just">
              <a:spcBef>
                <a:spcPts val="600"/>
              </a:spcBef>
              <a:buClr>
                <a:schemeClr val="accent6">
                  <a:lumMod val="50000"/>
                </a:schemeClr>
              </a:buClr>
              <a:buSzPct val="75000"/>
              <a:buFont typeface="Wingdings" panose="05000000000000000000" pitchFamily="2" charset="2"/>
              <a:buChar char="v"/>
              <a:tabLst>
                <a:tab pos="801688" algn="l"/>
              </a:tabLst>
            </a:pPr>
            <a:r>
              <a:rPr lang="en-US" sz="2800" spc="-15" dirty="0">
                <a:solidFill>
                  <a:srgbClr val="292934"/>
                </a:solidFill>
                <a:latin typeface="Calibri"/>
                <a:cs typeface="Calibri"/>
              </a:rPr>
              <a:t>The</a:t>
            </a:r>
            <a:r>
              <a:rPr lang="en-US" sz="2800" spc="-5" dirty="0">
                <a:solidFill>
                  <a:srgbClr val="292934"/>
                </a:solidFill>
                <a:latin typeface="Calibri"/>
                <a:cs typeface="Calibri"/>
              </a:rPr>
              <a:t> </a:t>
            </a:r>
            <a:r>
              <a:rPr lang="en-US" sz="2800" spc="-10" dirty="0">
                <a:solidFill>
                  <a:srgbClr val="292934"/>
                </a:solidFill>
                <a:latin typeface="Calibri"/>
                <a:cs typeface="Calibri"/>
              </a:rPr>
              <a:t>a</a:t>
            </a:r>
            <a:r>
              <a:rPr lang="en-US" sz="2800" spc="-5" dirty="0">
                <a:solidFill>
                  <a:srgbClr val="292934"/>
                </a:solidFill>
                <a:latin typeface="Calibri"/>
                <a:cs typeface="Calibri"/>
              </a:rPr>
              <a:t>n</a:t>
            </a:r>
            <a:r>
              <a:rPr lang="en-US" sz="2800" spc="-15" dirty="0">
                <a:solidFill>
                  <a:srgbClr val="292934"/>
                </a:solidFill>
                <a:latin typeface="Calibri"/>
                <a:cs typeface="Calibri"/>
              </a:rPr>
              <a:t>n</a:t>
            </a:r>
            <a:r>
              <a:rPr lang="en-US" sz="2800" spc="-5" dirty="0">
                <a:solidFill>
                  <a:srgbClr val="292934"/>
                </a:solidFill>
                <a:latin typeface="Calibri"/>
                <a:cs typeface="Calibri"/>
              </a:rPr>
              <a:t>ua</a:t>
            </a:r>
            <a:r>
              <a:rPr lang="en-US" sz="2800" dirty="0">
                <a:solidFill>
                  <a:srgbClr val="292934"/>
                </a:solidFill>
                <a:latin typeface="Calibri"/>
                <a:cs typeface="Calibri"/>
              </a:rPr>
              <a:t>l</a:t>
            </a:r>
            <a:r>
              <a:rPr lang="en-US" sz="2800" spc="15" dirty="0">
                <a:solidFill>
                  <a:srgbClr val="292934"/>
                </a:solidFill>
                <a:latin typeface="Calibri"/>
                <a:cs typeface="Calibri"/>
              </a:rPr>
              <a:t> </a:t>
            </a:r>
            <a:r>
              <a:rPr lang="en-US" sz="2800" spc="-5" dirty="0">
                <a:solidFill>
                  <a:srgbClr val="292934"/>
                </a:solidFill>
                <a:latin typeface="Calibri"/>
                <a:cs typeface="Calibri"/>
              </a:rPr>
              <a:t>b</a:t>
            </a:r>
            <a:r>
              <a:rPr lang="en-US" sz="2800" spc="-15" dirty="0">
                <a:solidFill>
                  <a:srgbClr val="292934"/>
                </a:solidFill>
                <a:latin typeface="Calibri"/>
                <a:cs typeface="Calibri"/>
              </a:rPr>
              <a:t>u</a:t>
            </a:r>
            <a:r>
              <a:rPr lang="en-US" sz="2800" spc="-20" dirty="0">
                <a:solidFill>
                  <a:srgbClr val="292934"/>
                </a:solidFill>
                <a:latin typeface="Calibri"/>
                <a:cs typeface="Calibri"/>
              </a:rPr>
              <a:t>d</a:t>
            </a:r>
            <a:r>
              <a:rPr lang="en-US" sz="2800" spc="-45" dirty="0">
                <a:solidFill>
                  <a:srgbClr val="292934"/>
                </a:solidFill>
                <a:latin typeface="Calibri"/>
                <a:cs typeface="Calibri"/>
              </a:rPr>
              <a:t>g</a:t>
            </a:r>
            <a:r>
              <a:rPr lang="en-US" sz="2800" spc="-30" dirty="0">
                <a:solidFill>
                  <a:srgbClr val="292934"/>
                </a:solidFill>
                <a:latin typeface="Calibri"/>
                <a:cs typeface="Calibri"/>
              </a:rPr>
              <a:t>e</a:t>
            </a:r>
            <a:r>
              <a:rPr lang="en-US" sz="2800" spc="-10" dirty="0">
                <a:solidFill>
                  <a:srgbClr val="292934"/>
                </a:solidFill>
                <a:latin typeface="Calibri"/>
                <a:cs typeface="Calibri"/>
              </a:rPr>
              <a:t>t</a:t>
            </a:r>
            <a:r>
              <a:rPr lang="en-US" sz="2800" spc="20" dirty="0">
                <a:solidFill>
                  <a:srgbClr val="292934"/>
                </a:solidFill>
                <a:latin typeface="Calibri"/>
                <a:cs typeface="Calibri"/>
              </a:rPr>
              <a:t> </a:t>
            </a:r>
            <a:r>
              <a:rPr lang="en-US" sz="2800" spc="-65" dirty="0">
                <a:solidFill>
                  <a:srgbClr val="292934"/>
                </a:solidFill>
                <a:latin typeface="Calibri"/>
                <a:cs typeface="Calibri"/>
              </a:rPr>
              <a:t>f</a:t>
            </a:r>
            <a:r>
              <a:rPr lang="en-US" sz="2800" spc="-20" dirty="0">
                <a:solidFill>
                  <a:srgbClr val="292934"/>
                </a:solidFill>
                <a:latin typeface="Calibri"/>
                <a:cs typeface="Calibri"/>
              </a:rPr>
              <a:t>o</a:t>
            </a:r>
            <a:r>
              <a:rPr lang="en-US" sz="2800" spc="-10" dirty="0">
                <a:solidFill>
                  <a:srgbClr val="292934"/>
                </a:solidFill>
                <a:latin typeface="Calibri"/>
                <a:cs typeface="Calibri"/>
              </a:rPr>
              <a:t>r</a:t>
            </a:r>
            <a:r>
              <a:rPr lang="en-US" sz="2800" dirty="0">
                <a:solidFill>
                  <a:srgbClr val="292934"/>
                </a:solidFill>
                <a:latin typeface="Calibri"/>
                <a:cs typeface="Calibri"/>
              </a:rPr>
              <a:t> </a:t>
            </a:r>
            <a:r>
              <a:rPr lang="en-US" sz="2800" spc="-15" dirty="0">
                <a:solidFill>
                  <a:srgbClr val="292934"/>
                </a:solidFill>
                <a:latin typeface="Calibri"/>
                <a:cs typeface="Calibri"/>
              </a:rPr>
              <a:t>a</a:t>
            </a:r>
            <a:r>
              <a:rPr lang="en-US" sz="2800" spc="-5" dirty="0">
                <a:solidFill>
                  <a:srgbClr val="292934"/>
                </a:solidFill>
                <a:latin typeface="Calibri"/>
                <a:cs typeface="Calibri"/>
              </a:rPr>
              <a:t> </a:t>
            </a:r>
            <a:r>
              <a:rPr lang="en-US" sz="2800" spc="-20" dirty="0">
                <a:solidFill>
                  <a:srgbClr val="292934"/>
                </a:solidFill>
                <a:latin typeface="Calibri"/>
                <a:cs typeface="Calibri"/>
              </a:rPr>
              <a:t>p</a:t>
            </a:r>
            <a:r>
              <a:rPr lang="en-US" sz="2800" spc="-60" dirty="0">
                <a:solidFill>
                  <a:srgbClr val="292934"/>
                </a:solidFill>
                <a:latin typeface="Calibri"/>
                <a:cs typeface="Calibri"/>
              </a:rPr>
              <a:t>r</a:t>
            </a:r>
            <a:r>
              <a:rPr lang="en-US" sz="2800" spc="-20" dirty="0">
                <a:solidFill>
                  <a:srgbClr val="292934"/>
                </a:solidFill>
                <a:latin typeface="Calibri"/>
                <a:cs typeface="Calibri"/>
              </a:rPr>
              <a:t>oject</a:t>
            </a:r>
            <a:r>
              <a:rPr lang="en-US" sz="2800" spc="-15" dirty="0">
                <a:solidFill>
                  <a:srgbClr val="292934"/>
                </a:solidFill>
                <a:latin typeface="Calibri"/>
                <a:cs typeface="Calibri"/>
              </a:rPr>
              <a:t> </a:t>
            </a:r>
            <a:r>
              <a:rPr lang="en-US" sz="2800" spc="-35" dirty="0">
                <a:solidFill>
                  <a:srgbClr val="292934"/>
                </a:solidFill>
                <a:latin typeface="Calibri"/>
                <a:cs typeface="Calibri"/>
              </a:rPr>
              <a:t>c</a:t>
            </a:r>
            <a:r>
              <a:rPr lang="en-US" sz="2800" spc="-20" dirty="0">
                <a:solidFill>
                  <a:srgbClr val="292934"/>
                </a:solidFill>
                <a:latin typeface="Calibri"/>
                <a:cs typeface="Calibri"/>
              </a:rPr>
              <a:t>o</a:t>
            </a:r>
            <a:r>
              <a:rPr lang="en-US" sz="2800" spc="-45" dirty="0">
                <a:solidFill>
                  <a:srgbClr val="292934"/>
                </a:solidFill>
                <a:latin typeface="Calibri"/>
                <a:cs typeface="Calibri"/>
              </a:rPr>
              <a:t>n</a:t>
            </a:r>
            <a:r>
              <a:rPr lang="en-US" sz="2800" spc="-10" dirty="0">
                <a:solidFill>
                  <a:srgbClr val="292934"/>
                </a:solidFill>
                <a:latin typeface="Calibri"/>
                <a:cs typeface="Calibri"/>
              </a:rPr>
              <a:t>t</a:t>
            </a:r>
            <a:r>
              <a:rPr lang="en-US" sz="2800" spc="-75" dirty="0">
                <a:solidFill>
                  <a:srgbClr val="292934"/>
                </a:solidFill>
                <a:latin typeface="Calibri"/>
                <a:cs typeface="Calibri"/>
              </a:rPr>
              <a:t>r</a:t>
            </a:r>
            <a:r>
              <a:rPr lang="en-US" sz="2800" spc="-15" dirty="0">
                <a:solidFill>
                  <a:srgbClr val="292934"/>
                </a:solidFill>
                <a:latin typeface="Calibri"/>
                <a:cs typeface="Calibri"/>
              </a:rPr>
              <a:t>a</a:t>
            </a:r>
            <a:r>
              <a:rPr lang="en-US" sz="2800" spc="-10" dirty="0">
                <a:solidFill>
                  <a:srgbClr val="292934"/>
                </a:solidFill>
                <a:latin typeface="Calibri"/>
                <a:cs typeface="Calibri"/>
              </a:rPr>
              <a:t>c</a:t>
            </a:r>
            <a:r>
              <a:rPr lang="en-US" sz="2800" spc="-35" dirty="0">
                <a:solidFill>
                  <a:srgbClr val="292934"/>
                </a:solidFill>
                <a:latin typeface="Calibri"/>
                <a:cs typeface="Calibri"/>
              </a:rPr>
              <a:t>t</a:t>
            </a:r>
            <a:r>
              <a:rPr lang="en-US" sz="2800" spc="-15" dirty="0">
                <a:solidFill>
                  <a:srgbClr val="292934"/>
                </a:solidFill>
                <a:latin typeface="Calibri"/>
                <a:cs typeface="Calibri"/>
              </a:rPr>
              <a:t>ed</a:t>
            </a:r>
            <a:r>
              <a:rPr lang="en-US" sz="2800" spc="5" dirty="0">
                <a:solidFill>
                  <a:srgbClr val="292934"/>
                </a:solidFill>
                <a:latin typeface="Calibri"/>
                <a:cs typeface="Calibri"/>
              </a:rPr>
              <a:t> </a:t>
            </a:r>
            <a:r>
              <a:rPr lang="en-US" sz="2800" spc="-35" dirty="0">
                <a:solidFill>
                  <a:srgbClr val="292934"/>
                </a:solidFill>
                <a:latin typeface="Calibri"/>
                <a:cs typeface="Calibri"/>
              </a:rPr>
              <a:t>t</a:t>
            </a:r>
            <a:r>
              <a:rPr lang="en-US" sz="2800" spc="-15" dirty="0">
                <a:solidFill>
                  <a:srgbClr val="292934"/>
                </a:solidFill>
                <a:latin typeface="Calibri"/>
                <a:cs typeface="Calibri"/>
              </a:rPr>
              <a:t>o</a:t>
            </a:r>
            <a:r>
              <a:rPr lang="en-US" sz="2800" spc="-5" dirty="0">
                <a:solidFill>
                  <a:srgbClr val="292934"/>
                </a:solidFill>
                <a:latin typeface="Calibri"/>
                <a:cs typeface="Calibri"/>
              </a:rPr>
              <a:t> </a:t>
            </a:r>
            <a:r>
              <a:rPr lang="en-US" sz="2800" spc="-20" dirty="0">
                <a:solidFill>
                  <a:srgbClr val="292934"/>
                </a:solidFill>
                <a:latin typeface="Calibri"/>
                <a:cs typeface="Calibri"/>
              </a:rPr>
              <a:t>se</a:t>
            </a:r>
            <a:r>
              <a:rPr lang="en-US" sz="2800" spc="15" dirty="0">
                <a:solidFill>
                  <a:srgbClr val="292934"/>
                </a:solidFill>
                <a:latin typeface="Calibri"/>
                <a:cs typeface="Calibri"/>
              </a:rPr>
              <a:t>r</a:t>
            </a:r>
            <a:r>
              <a:rPr lang="en-US" sz="2800" spc="-45" dirty="0">
                <a:solidFill>
                  <a:srgbClr val="292934"/>
                </a:solidFill>
                <a:latin typeface="Calibri"/>
                <a:cs typeface="Calibri"/>
              </a:rPr>
              <a:t>v</a:t>
            </a:r>
            <a:r>
              <a:rPr lang="en-US" sz="2800" spc="-15" dirty="0">
                <a:solidFill>
                  <a:srgbClr val="292934"/>
                </a:solidFill>
                <a:latin typeface="Calibri"/>
                <a:cs typeface="Calibri"/>
              </a:rPr>
              <a:t>e</a:t>
            </a:r>
            <a:r>
              <a:rPr lang="en-US" sz="2800" dirty="0">
                <a:solidFill>
                  <a:srgbClr val="292934"/>
                </a:solidFill>
                <a:latin typeface="Calibri"/>
                <a:cs typeface="Calibri"/>
              </a:rPr>
              <a:t> </a:t>
            </a:r>
          </a:p>
          <a:p>
            <a:pPr marL="395288" marR="5080" algn="just">
              <a:spcBef>
                <a:spcPts val="600"/>
              </a:spcBef>
              <a:buClr>
                <a:schemeClr val="accent6">
                  <a:lumMod val="50000"/>
                </a:schemeClr>
              </a:buClr>
              <a:buSzPct val="75000"/>
              <a:tabLst>
                <a:tab pos="801688" algn="l"/>
              </a:tabLst>
            </a:pPr>
            <a:r>
              <a:rPr lang="en-US" sz="2800" b="1" spc="-15" dirty="0">
                <a:solidFill>
                  <a:srgbClr val="292934"/>
                </a:solidFill>
                <a:latin typeface="Calibri"/>
                <a:cs typeface="Calibri"/>
              </a:rPr>
              <a:t>    </a:t>
            </a:r>
            <a:r>
              <a:rPr sz="2800" b="1" spc="-15" dirty="0">
                <a:solidFill>
                  <a:srgbClr val="FF0000"/>
                </a:solidFill>
                <a:latin typeface="Calibri"/>
                <a:cs typeface="Calibri"/>
              </a:rPr>
              <a:t>100</a:t>
            </a:r>
            <a:r>
              <a:rPr sz="2800" b="1" spc="35" dirty="0">
                <a:solidFill>
                  <a:srgbClr val="FF0000"/>
                </a:solidFill>
                <a:latin typeface="Calibri"/>
                <a:cs typeface="Calibri"/>
              </a:rPr>
              <a:t> </a:t>
            </a:r>
            <a:r>
              <a:rPr sz="2800" b="1" spc="-55" dirty="0">
                <a:solidFill>
                  <a:srgbClr val="FF0000"/>
                </a:solidFill>
                <a:latin typeface="Calibri"/>
                <a:cs typeface="Calibri"/>
              </a:rPr>
              <a:t>s</a:t>
            </a:r>
            <a:r>
              <a:rPr sz="2800" b="1" spc="-15" dirty="0">
                <a:solidFill>
                  <a:srgbClr val="FF0000"/>
                </a:solidFill>
                <a:latin typeface="Calibri"/>
                <a:cs typeface="Calibri"/>
              </a:rPr>
              <a:t>tu</a:t>
            </a:r>
            <a:r>
              <a:rPr sz="2800" b="1" spc="-30" dirty="0">
                <a:solidFill>
                  <a:srgbClr val="FF0000"/>
                </a:solidFill>
                <a:latin typeface="Calibri"/>
                <a:cs typeface="Calibri"/>
              </a:rPr>
              <a:t>d</a:t>
            </a:r>
            <a:r>
              <a:rPr sz="2800" b="1" spc="-15" dirty="0">
                <a:solidFill>
                  <a:srgbClr val="FF0000"/>
                </a:solidFill>
                <a:latin typeface="Calibri"/>
                <a:cs typeface="Calibri"/>
              </a:rPr>
              <a:t>e</a:t>
            </a:r>
            <a:r>
              <a:rPr sz="2800" b="1" spc="-45" dirty="0">
                <a:solidFill>
                  <a:srgbClr val="FF0000"/>
                </a:solidFill>
                <a:latin typeface="Calibri"/>
                <a:cs typeface="Calibri"/>
              </a:rPr>
              <a:t>n</a:t>
            </a:r>
            <a:r>
              <a:rPr sz="2800" b="1" spc="-15" dirty="0">
                <a:solidFill>
                  <a:srgbClr val="FF0000"/>
                </a:solidFill>
                <a:latin typeface="Calibri"/>
                <a:cs typeface="Calibri"/>
              </a:rPr>
              <a:t>ts</a:t>
            </a:r>
            <a:r>
              <a:rPr sz="2800" b="1" spc="45" dirty="0">
                <a:solidFill>
                  <a:srgbClr val="FF0000"/>
                </a:solidFill>
                <a:latin typeface="Calibri"/>
                <a:cs typeface="Calibri"/>
              </a:rPr>
              <a:t> </a:t>
            </a:r>
            <a:r>
              <a:rPr sz="2800" spc="-20" dirty="0">
                <a:solidFill>
                  <a:srgbClr val="292934"/>
                </a:solidFill>
                <a:latin typeface="Calibri"/>
                <a:cs typeface="Calibri"/>
              </a:rPr>
              <a:t>pe</a:t>
            </a:r>
            <a:r>
              <a:rPr sz="2800" spc="-10" dirty="0">
                <a:solidFill>
                  <a:srgbClr val="292934"/>
                </a:solidFill>
                <a:latin typeface="Calibri"/>
                <a:cs typeface="Calibri"/>
              </a:rPr>
              <a:t>r</a:t>
            </a:r>
            <a:r>
              <a:rPr sz="2800" dirty="0">
                <a:solidFill>
                  <a:srgbClr val="292934"/>
                </a:solidFill>
                <a:latin typeface="Calibri"/>
                <a:cs typeface="Calibri"/>
              </a:rPr>
              <a:t> </a:t>
            </a:r>
            <a:r>
              <a:rPr sz="2800" spc="-50" dirty="0">
                <a:solidFill>
                  <a:srgbClr val="292934"/>
                </a:solidFill>
                <a:latin typeface="Calibri"/>
                <a:cs typeface="Calibri"/>
              </a:rPr>
              <a:t>y</a:t>
            </a:r>
            <a:r>
              <a:rPr sz="2800" spc="-15" dirty="0">
                <a:solidFill>
                  <a:srgbClr val="292934"/>
                </a:solidFill>
                <a:latin typeface="Calibri"/>
                <a:cs typeface="Calibri"/>
              </a:rPr>
              <a:t>ear</a:t>
            </a:r>
            <a:r>
              <a:rPr sz="2800" spc="-5" dirty="0">
                <a:solidFill>
                  <a:srgbClr val="292934"/>
                </a:solidFill>
                <a:latin typeface="Calibri"/>
                <a:cs typeface="Calibri"/>
              </a:rPr>
              <a:t> </a:t>
            </a:r>
            <a:r>
              <a:rPr sz="2800" spc="-25" dirty="0">
                <a:solidFill>
                  <a:srgbClr val="292934"/>
                </a:solidFill>
                <a:latin typeface="Calibri"/>
                <a:cs typeface="Calibri"/>
              </a:rPr>
              <a:t>m</a:t>
            </a:r>
            <a:r>
              <a:rPr sz="2800" spc="-55" dirty="0">
                <a:solidFill>
                  <a:srgbClr val="292934"/>
                </a:solidFill>
                <a:latin typeface="Calibri"/>
                <a:cs typeface="Calibri"/>
              </a:rPr>
              <a:t>a</a:t>
            </a:r>
            <a:r>
              <a:rPr sz="2800" spc="-15" dirty="0">
                <a:solidFill>
                  <a:srgbClr val="292934"/>
                </a:solidFill>
                <a:latin typeface="Calibri"/>
                <a:cs typeface="Calibri"/>
              </a:rPr>
              <a:t>y</a:t>
            </a:r>
            <a:r>
              <a:rPr sz="2800" dirty="0">
                <a:solidFill>
                  <a:srgbClr val="292934"/>
                </a:solidFill>
                <a:latin typeface="Calibri"/>
                <a:cs typeface="Calibri"/>
              </a:rPr>
              <a:t> </a:t>
            </a:r>
            <a:r>
              <a:rPr sz="2800" spc="-20" dirty="0">
                <a:solidFill>
                  <a:srgbClr val="292934"/>
                </a:solidFill>
                <a:latin typeface="Calibri"/>
                <a:cs typeface="Calibri"/>
              </a:rPr>
              <a:t>not</a:t>
            </a:r>
            <a:r>
              <a:rPr sz="2800" spc="-15" dirty="0">
                <a:solidFill>
                  <a:srgbClr val="292934"/>
                </a:solidFill>
                <a:latin typeface="Calibri"/>
                <a:cs typeface="Calibri"/>
              </a:rPr>
              <a:t> </a:t>
            </a:r>
            <a:r>
              <a:rPr sz="2800" spc="-65" dirty="0">
                <a:solidFill>
                  <a:srgbClr val="292934"/>
                </a:solidFill>
                <a:latin typeface="Calibri"/>
                <a:cs typeface="Calibri"/>
              </a:rPr>
              <a:t>e</a:t>
            </a:r>
            <a:r>
              <a:rPr sz="2800" spc="-75" dirty="0">
                <a:solidFill>
                  <a:srgbClr val="292934"/>
                </a:solidFill>
                <a:latin typeface="Calibri"/>
                <a:cs typeface="Calibri"/>
              </a:rPr>
              <a:t>x</a:t>
            </a:r>
            <a:r>
              <a:rPr sz="2800" spc="-15" dirty="0">
                <a:solidFill>
                  <a:srgbClr val="292934"/>
                </a:solidFill>
                <a:latin typeface="Calibri"/>
                <a:cs typeface="Calibri"/>
              </a:rPr>
              <a:t>ceed</a:t>
            </a:r>
            <a:r>
              <a:rPr sz="2800" spc="-5" dirty="0">
                <a:solidFill>
                  <a:srgbClr val="292934"/>
                </a:solidFill>
                <a:latin typeface="Calibri"/>
                <a:cs typeface="Calibri"/>
              </a:rPr>
              <a:t> </a:t>
            </a:r>
            <a:r>
              <a:rPr sz="2800" b="1" spc="-15" dirty="0">
                <a:solidFill>
                  <a:srgbClr val="FF0000"/>
                </a:solidFill>
                <a:latin typeface="Calibri"/>
                <a:cs typeface="Calibri"/>
              </a:rPr>
              <a:t>$</a:t>
            </a:r>
            <a:r>
              <a:rPr lang="en-US" sz="2800" b="1" spc="-15" dirty="0">
                <a:solidFill>
                  <a:srgbClr val="FF0000"/>
                </a:solidFill>
                <a:latin typeface="Calibri"/>
                <a:cs typeface="Calibri"/>
              </a:rPr>
              <a:t>249</a:t>
            </a:r>
            <a:r>
              <a:rPr sz="2800" b="1" spc="-15" dirty="0">
                <a:solidFill>
                  <a:srgbClr val="FF0000"/>
                </a:solidFill>
                <a:latin typeface="Calibri"/>
                <a:cs typeface="Calibri"/>
              </a:rPr>
              <a:t>,500</a:t>
            </a:r>
            <a:endParaRPr lang="en-US" sz="2800" b="1" spc="60" dirty="0">
              <a:solidFill>
                <a:srgbClr val="FF0000"/>
              </a:solidFill>
              <a:latin typeface="Calibri"/>
              <a:cs typeface="Calibri"/>
            </a:endParaRPr>
          </a:p>
          <a:p>
            <a:pPr marL="740664" marR="5080" indent="-347472" algn="just">
              <a:spcBef>
                <a:spcPts val="600"/>
              </a:spcBef>
              <a:buClr>
                <a:schemeClr val="accent6">
                  <a:lumMod val="50000"/>
                </a:schemeClr>
              </a:buClr>
              <a:buSzPct val="75000"/>
              <a:tabLst>
                <a:tab pos="801688" algn="l"/>
              </a:tabLst>
            </a:pPr>
            <a:r>
              <a:rPr lang="en-US" sz="2800" b="1" spc="60" dirty="0">
                <a:solidFill>
                  <a:srgbClr val="FF0000"/>
                </a:solidFill>
                <a:latin typeface="Calibri"/>
                <a:cs typeface="Calibri"/>
              </a:rPr>
              <a:t>   </a:t>
            </a:r>
            <a:r>
              <a:rPr sz="2800" spc="-15" dirty="0">
                <a:solidFill>
                  <a:srgbClr val="292934"/>
                </a:solidFill>
                <a:latin typeface="Calibri"/>
                <a:cs typeface="Calibri"/>
              </a:rPr>
              <a:t>(i.e.</a:t>
            </a:r>
            <a:r>
              <a:rPr sz="2800" spc="-10" dirty="0">
                <a:solidFill>
                  <a:srgbClr val="292934"/>
                </a:solidFill>
                <a:latin typeface="Calibri"/>
                <a:cs typeface="Calibri"/>
              </a:rPr>
              <a:t>,</a:t>
            </a:r>
            <a:r>
              <a:rPr sz="2800" spc="20" dirty="0">
                <a:solidFill>
                  <a:srgbClr val="292934"/>
                </a:solidFill>
                <a:latin typeface="Calibri"/>
                <a:cs typeface="Calibri"/>
              </a:rPr>
              <a:t> </a:t>
            </a:r>
            <a:r>
              <a:rPr sz="2800" spc="-10" dirty="0">
                <a:solidFill>
                  <a:srgbClr val="292934"/>
                </a:solidFill>
                <a:latin typeface="Calibri"/>
                <a:cs typeface="Calibri"/>
              </a:rPr>
              <a:t>$</a:t>
            </a:r>
            <a:r>
              <a:rPr lang="en-US" sz="2800" spc="-15" dirty="0">
                <a:solidFill>
                  <a:srgbClr val="292934"/>
                </a:solidFill>
                <a:latin typeface="Calibri"/>
                <a:cs typeface="Calibri"/>
              </a:rPr>
              <a:t>247</a:t>
            </a:r>
            <a:r>
              <a:rPr sz="2800" spc="-15" dirty="0">
                <a:solidFill>
                  <a:srgbClr val="292934"/>
                </a:solidFill>
                <a:latin typeface="Calibri"/>
                <a:cs typeface="Calibri"/>
              </a:rPr>
              <a:t>,</a:t>
            </a:r>
            <a:r>
              <a:rPr lang="en-US" sz="2800" spc="-25" dirty="0">
                <a:solidFill>
                  <a:srgbClr val="292934"/>
                </a:solidFill>
                <a:latin typeface="Calibri"/>
                <a:cs typeface="Calibri"/>
              </a:rPr>
              <a:t>5</a:t>
            </a:r>
            <a:r>
              <a:rPr sz="2800" spc="-15" dirty="0">
                <a:solidFill>
                  <a:srgbClr val="292934"/>
                </a:solidFill>
                <a:latin typeface="Calibri"/>
                <a:cs typeface="Calibri"/>
              </a:rPr>
              <a:t>00</a:t>
            </a:r>
            <a:r>
              <a:rPr lang="en-US" sz="2800" spc="-15" dirty="0">
                <a:solidFill>
                  <a:srgbClr val="292934"/>
                </a:solidFill>
                <a:latin typeface="Calibri"/>
                <a:cs typeface="Calibri"/>
              </a:rPr>
              <a:t> </a:t>
            </a:r>
            <a:r>
              <a:rPr sz="2800" dirty="0">
                <a:solidFill>
                  <a:srgbClr val="292934"/>
                </a:solidFill>
                <a:latin typeface="Calibri"/>
                <a:cs typeface="Calibri"/>
              </a:rPr>
              <a:t>+</a:t>
            </a:r>
            <a:r>
              <a:rPr lang="en-US" sz="2800" dirty="0">
                <a:solidFill>
                  <a:srgbClr val="292934"/>
                </a:solidFill>
                <a:latin typeface="Calibri"/>
                <a:cs typeface="Calibri"/>
              </a:rPr>
              <a:t> </a:t>
            </a:r>
            <a:r>
              <a:rPr sz="2800" spc="-10" dirty="0">
                <a:solidFill>
                  <a:srgbClr val="292934"/>
                </a:solidFill>
                <a:latin typeface="Calibri"/>
                <a:cs typeface="Calibri"/>
              </a:rPr>
              <a:t>$</a:t>
            </a:r>
            <a:r>
              <a:rPr lang="en-US" sz="2800" spc="-15" dirty="0">
                <a:solidFill>
                  <a:srgbClr val="292934"/>
                </a:solidFill>
                <a:latin typeface="Calibri"/>
                <a:cs typeface="Calibri"/>
              </a:rPr>
              <a:t>2</a:t>
            </a:r>
            <a:r>
              <a:rPr sz="2800" spc="-15" dirty="0">
                <a:solidFill>
                  <a:srgbClr val="292934"/>
                </a:solidFill>
                <a:latin typeface="Calibri"/>
                <a:cs typeface="Calibri"/>
              </a:rPr>
              <a:t>,</a:t>
            </a:r>
            <a:r>
              <a:rPr lang="en-US" sz="2800" spc="-15" dirty="0">
                <a:solidFill>
                  <a:srgbClr val="292934"/>
                </a:solidFill>
                <a:latin typeface="Calibri"/>
                <a:cs typeface="Calibri"/>
              </a:rPr>
              <a:t>0</a:t>
            </a:r>
            <a:r>
              <a:rPr sz="2800" spc="-15" dirty="0">
                <a:solidFill>
                  <a:srgbClr val="292934"/>
                </a:solidFill>
                <a:latin typeface="Calibri"/>
                <a:cs typeface="Calibri"/>
              </a:rPr>
              <a:t>00</a:t>
            </a:r>
            <a:r>
              <a:rPr lang="en-US" sz="2800" spc="-15" dirty="0">
                <a:solidFill>
                  <a:srgbClr val="292934"/>
                </a:solidFill>
                <a:latin typeface="Calibri"/>
                <a:cs typeface="Calibri"/>
              </a:rPr>
              <a:t>);</a:t>
            </a:r>
          </a:p>
          <a:p>
            <a:pPr marL="740664" marR="5080" indent="-347472" algn="just">
              <a:spcBef>
                <a:spcPts val="600"/>
              </a:spcBef>
              <a:buClr>
                <a:schemeClr val="accent6">
                  <a:lumMod val="50000"/>
                </a:schemeClr>
              </a:buClr>
              <a:buSzPct val="75000"/>
              <a:buFont typeface="Wingdings" panose="05000000000000000000" pitchFamily="2" charset="2"/>
              <a:buChar char="v"/>
              <a:tabLst>
                <a:tab pos="801688" algn="l"/>
              </a:tabLst>
            </a:pPr>
            <a:r>
              <a:rPr lang="en-US" sz="2800" spc="-15" dirty="0">
                <a:solidFill>
                  <a:srgbClr val="292934"/>
                </a:solidFill>
                <a:latin typeface="Calibri"/>
                <a:cs typeface="Calibri"/>
              </a:rPr>
              <a:t>The annual budget for a project contracted to serve </a:t>
            </a:r>
          </a:p>
          <a:p>
            <a:pPr marL="393192" marR="5080" algn="just">
              <a:spcBef>
                <a:spcPts val="600"/>
              </a:spcBef>
              <a:buClr>
                <a:schemeClr val="accent6">
                  <a:lumMod val="50000"/>
                </a:schemeClr>
              </a:buClr>
              <a:buSzPct val="75000"/>
              <a:tabLst>
                <a:tab pos="801688" algn="l"/>
              </a:tabLst>
            </a:pPr>
            <a:r>
              <a:rPr lang="en-US" sz="2800" spc="-15" dirty="0">
                <a:solidFill>
                  <a:srgbClr val="292934"/>
                </a:solidFill>
                <a:latin typeface="Calibri"/>
                <a:cs typeface="Calibri"/>
              </a:rPr>
              <a:t>    </a:t>
            </a:r>
            <a:r>
              <a:rPr lang="en-US" sz="2800" b="1" spc="-15" dirty="0">
                <a:solidFill>
                  <a:srgbClr val="FF0000"/>
                </a:solidFill>
                <a:latin typeface="Calibri"/>
                <a:cs typeface="Calibri"/>
              </a:rPr>
              <a:t>199 students </a:t>
            </a:r>
            <a:r>
              <a:rPr lang="en-US" sz="2800" spc="-15" dirty="0">
                <a:solidFill>
                  <a:srgbClr val="292934"/>
                </a:solidFill>
                <a:latin typeface="Calibri"/>
                <a:cs typeface="Calibri"/>
              </a:rPr>
              <a:t>per year may not exceed </a:t>
            </a:r>
            <a:r>
              <a:rPr lang="en-US" sz="2800" b="1" spc="-15" dirty="0">
                <a:solidFill>
                  <a:srgbClr val="FF0000"/>
                </a:solidFill>
                <a:latin typeface="Calibri"/>
                <a:cs typeface="Calibri"/>
              </a:rPr>
              <a:t>$447,500</a:t>
            </a:r>
          </a:p>
          <a:p>
            <a:pPr marL="393192" marR="5080" algn="just">
              <a:spcBef>
                <a:spcPts val="600"/>
              </a:spcBef>
              <a:buClr>
                <a:schemeClr val="accent6">
                  <a:lumMod val="50000"/>
                </a:schemeClr>
              </a:buClr>
              <a:buSzPct val="75000"/>
              <a:tabLst>
                <a:tab pos="801688" algn="l"/>
              </a:tabLst>
            </a:pPr>
            <a:r>
              <a:rPr lang="en-US" sz="2800" spc="-15" dirty="0">
                <a:solidFill>
                  <a:srgbClr val="292934"/>
                </a:solidFill>
                <a:latin typeface="Calibri"/>
                <a:cs typeface="Calibri"/>
              </a:rPr>
              <a:t>    (i.e., $247,500 + $200,000).</a:t>
            </a:r>
          </a:p>
          <a:p>
            <a:pPr marL="395288" marR="5080" algn="just">
              <a:spcBef>
                <a:spcPts val="600"/>
              </a:spcBef>
              <a:buClr>
                <a:schemeClr val="accent6">
                  <a:lumMod val="50000"/>
                </a:schemeClr>
              </a:buClr>
              <a:buSzPct val="75000"/>
              <a:tabLst>
                <a:tab pos="801688" algn="l"/>
              </a:tabLst>
            </a:pPr>
            <a:r>
              <a:rPr lang="en-US" sz="2800" spc="-15" dirty="0">
                <a:solidFill>
                  <a:srgbClr val="292934"/>
                </a:solidFill>
                <a:latin typeface="Calibri"/>
                <a:cs typeface="Calibri"/>
              </a:rPr>
              <a:t>     </a:t>
            </a:r>
          </a:p>
          <a:p>
            <a:pPr marL="395288" marR="5080" algn="just">
              <a:spcBef>
                <a:spcPts val="600"/>
              </a:spcBef>
              <a:buClr>
                <a:schemeClr val="accent6">
                  <a:lumMod val="50000"/>
                </a:schemeClr>
              </a:buClr>
              <a:buSzPct val="75000"/>
              <a:tabLst>
                <a:tab pos="801688" algn="l"/>
              </a:tabLst>
            </a:pPr>
            <a:endParaRPr lang="en-US" sz="2800" spc="-15" dirty="0">
              <a:solidFill>
                <a:srgbClr val="292934"/>
              </a:solidFill>
              <a:latin typeface="Calibri"/>
              <a:cs typeface="Calibri"/>
            </a:endParaRPr>
          </a:p>
          <a:p>
            <a:pPr marL="395288" marR="5080" algn="just">
              <a:spcBef>
                <a:spcPts val="600"/>
              </a:spcBef>
              <a:buClr>
                <a:schemeClr val="accent6">
                  <a:lumMod val="50000"/>
                </a:schemeClr>
              </a:buClr>
              <a:buSzPct val="75000"/>
              <a:tabLst>
                <a:tab pos="801688" algn="l"/>
              </a:tabLst>
            </a:pPr>
            <a:endParaRPr lang="en-US" sz="2800" spc="-15" dirty="0">
              <a:solidFill>
                <a:srgbClr val="292934"/>
              </a:solidFill>
              <a:latin typeface="Calibri"/>
              <a:cs typeface="Calibri"/>
            </a:endParaRPr>
          </a:p>
          <a:p>
            <a:pPr marL="395288" marR="5080" algn="just">
              <a:spcBef>
                <a:spcPts val="600"/>
              </a:spcBef>
              <a:buClr>
                <a:schemeClr val="accent6">
                  <a:lumMod val="50000"/>
                </a:schemeClr>
              </a:buClr>
              <a:buSzPct val="75000"/>
              <a:tabLst>
                <a:tab pos="801688" algn="l"/>
              </a:tabLst>
            </a:pPr>
            <a:endParaRPr lang="en-US" sz="2800" spc="-15" dirty="0">
              <a:solidFill>
                <a:srgbClr val="292934"/>
              </a:solidFill>
              <a:latin typeface="Calibri"/>
              <a:cs typeface="Calibri"/>
            </a:endParaRPr>
          </a:p>
          <a:p>
            <a:pPr marL="852488" marR="5080" indent="-457200" algn="just">
              <a:spcBef>
                <a:spcPts val="600"/>
              </a:spcBef>
              <a:buClr>
                <a:schemeClr val="accent6">
                  <a:lumMod val="50000"/>
                </a:schemeClr>
              </a:buClr>
              <a:buSzPct val="75000"/>
              <a:buFont typeface="Wingdings" panose="05000000000000000000" pitchFamily="2" charset="2"/>
              <a:buChar char="v"/>
              <a:tabLst>
                <a:tab pos="801688" algn="l"/>
              </a:tabLst>
            </a:pPr>
            <a:endParaRPr lang="en-US" sz="2800" spc="55" dirty="0">
              <a:solidFill>
                <a:srgbClr val="292934"/>
              </a:solidFill>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54E26332-FDF0-854D-F848-BB64DC234B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48"/>
    </mc:Choice>
    <mc:Fallback xmlns="">
      <p:transition spd="slow" advTm="5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4849" y="291537"/>
            <a:ext cx="7391400" cy="901041"/>
          </a:xfrm>
          <a:prstGeom prst="rect">
            <a:avLst/>
          </a:prstGeom>
        </p:spPr>
        <p:txBody>
          <a:bodyPr vert="horz" wrap="square" lIns="0" tIns="282727" rIns="0" bIns="0" rtlCol="0">
            <a:spAutoFit/>
          </a:bodyPr>
          <a:lstStyle/>
          <a:p>
            <a:pPr marL="962660">
              <a:lnSpc>
                <a:spcPct val="100000"/>
              </a:lnSpc>
            </a:pPr>
            <a:r>
              <a:rPr b="1" spc="-5" dirty="0">
                <a:solidFill>
                  <a:schemeClr val="accent6">
                    <a:lumMod val="75000"/>
                  </a:schemeClr>
                </a:solidFill>
              </a:rPr>
              <a:t>Fun</a:t>
            </a:r>
            <a:r>
              <a:rPr b="1" spc="5" dirty="0">
                <a:solidFill>
                  <a:schemeClr val="accent6">
                    <a:lumMod val="75000"/>
                  </a:schemeClr>
                </a:solidFill>
              </a:rPr>
              <a:t>d</a:t>
            </a:r>
            <a:r>
              <a:rPr b="1" dirty="0">
                <a:solidFill>
                  <a:schemeClr val="accent6">
                    <a:lumMod val="75000"/>
                  </a:schemeClr>
                </a:solidFill>
              </a:rPr>
              <a:t>ing</a:t>
            </a:r>
            <a:r>
              <a:rPr b="1" spc="-20" dirty="0">
                <a:solidFill>
                  <a:schemeClr val="accent6">
                    <a:lumMod val="75000"/>
                  </a:schemeClr>
                </a:solidFill>
              </a:rPr>
              <a:t> </a:t>
            </a:r>
            <a:r>
              <a:rPr b="1" spc="-5" dirty="0">
                <a:solidFill>
                  <a:schemeClr val="accent6">
                    <a:lumMod val="75000"/>
                  </a:schemeClr>
                </a:solidFill>
              </a:rPr>
              <a:t>Lim</a:t>
            </a:r>
            <a:r>
              <a:rPr b="1" spc="-10" dirty="0">
                <a:solidFill>
                  <a:schemeClr val="accent6">
                    <a:lumMod val="75000"/>
                  </a:schemeClr>
                </a:solidFill>
              </a:rPr>
              <a:t>i</a:t>
            </a:r>
            <a:r>
              <a:rPr b="1" spc="-50" dirty="0">
                <a:solidFill>
                  <a:schemeClr val="accent6">
                    <a:lumMod val="75000"/>
                  </a:schemeClr>
                </a:solidFill>
              </a:rPr>
              <a:t>t</a:t>
            </a:r>
            <a:r>
              <a:rPr b="1" spc="-40" dirty="0">
                <a:solidFill>
                  <a:schemeClr val="accent6">
                    <a:lumMod val="75000"/>
                  </a:schemeClr>
                </a:solidFill>
              </a:rPr>
              <a:t>a</a:t>
            </a:r>
            <a:r>
              <a:rPr b="1" dirty="0">
                <a:solidFill>
                  <a:schemeClr val="accent6">
                    <a:lumMod val="75000"/>
                  </a:schemeClr>
                </a:solidFill>
              </a:rPr>
              <a:t>tions</a:t>
            </a:r>
            <a:r>
              <a:rPr b="1" spc="15" dirty="0">
                <a:solidFill>
                  <a:schemeClr val="accent6">
                    <a:lumMod val="75000"/>
                  </a:schemeClr>
                </a:solidFill>
              </a:rPr>
              <a:t> </a:t>
            </a:r>
            <a:r>
              <a:rPr sz="2800" b="1" spc="-5" dirty="0">
                <a:solidFill>
                  <a:schemeClr val="accent6">
                    <a:lumMod val="75000"/>
                  </a:schemeClr>
                </a:solidFill>
              </a:rPr>
              <a:t>(Co</a:t>
            </a:r>
            <a:r>
              <a:rPr sz="2800" b="1" spc="-30" dirty="0">
                <a:solidFill>
                  <a:schemeClr val="accent6">
                    <a:lumMod val="75000"/>
                  </a:schemeClr>
                </a:solidFill>
              </a:rPr>
              <a:t>n</a:t>
            </a:r>
            <a:r>
              <a:rPr sz="2800" b="1" dirty="0">
                <a:solidFill>
                  <a:schemeClr val="accent6">
                    <a:lumMod val="75000"/>
                  </a:schemeClr>
                </a:solidFill>
              </a:rPr>
              <a:t>t</a:t>
            </a:r>
            <a:r>
              <a:rPr sz="2800" b="1" spc="-10" dirty="0">
                <a:solidFill>
                  <a:schemeClr val="accent6">
                    <a:lumMod val="75000"/>
                  </a:schemeClr>
                </a:solidFill>
              </a:rPr>
              <a:t>i</a:t>
            </a:r>
            <a:r>
              <a:rPr sz="2800" b="1" spc="-5" dirty="0">
                <a:solidFill>
                  <a:schemeClr val="accent6">
                    <a:lumMod val="75000"/>
                  </a:schemeClr>
                </a:solidFill>
              </a:rPr>
              <a:t>n</a:t>
            </a:r>
            <a:r>
              <a:rPr sz="2800" b="1" spc="-15" dirty="0">
                <a:solidFill>
                  <a:schemeClr val="accent6">
                    <a:lumMod val="75000"/>
                  </a:schemeClr>
                </a:solidFill>
              </a:rPr>
              <a:t>ued)</a:t>
            </a:r>
            <a:endParaRPr sz="2800" b="1" dirty="0">
              <a:solidFill>
                <a:schemeClr val="accent6">
                  <a:lumMod val="75000"/>
                </a:schemeClr>
              </a:solidFill>
            </a:endParaRPr>
          </a:p>
        </p:txBody>
      </p:sp>
      <p:sp>
        <p:nvSpPr>
          <p:cNvPr id="3" name="object 3" descr="NYSED Seal&#10;"/>
          <p:cNvSpPr/>
          <p:nvPr/>
        </p:nvSpPr>
        <p:spPr>
          <a:xfrm>
            <a:off x="381000" y="22192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28600" y="1828800"/>
            <a:ext cx="8343899" cy="4347344"/>
          </a:xfrm>
          <a:prstGeom prst="rect">
            <a:avLst/>
          </a:prstGeom>
        </p:spPr>
        <p:txBody>
          <a:bodyPr vert="horz" wrap="square" lIns="0" tIns="0" rIns="0" bIns="0" rtlCol="0">
            <a:spAutoFit/>
          </a:bodyPr>
          <a:lstStyle/>
          <a:p>
            <a:pPr marL="519113" marR="5080" indent="-349250" algn="just">
              <a:lnSpc>
                <a:spcPct val="100000"/>
              </a:lnSpc>
              <a:buClr>
                <a:schemeClr val="accent6">
                  <a:lumMod val="50000"/>
                </a:schemeClr>
              </a:buClr>
              <a:buSzPct val="70000"/>
              <a:buFont typeface="Wingdings" panose="05000000000000000000" pitchFamily="2" charset="2"/>
              <a:buChar char="v"/>
              <a:tabLst>
                <a:tab pos="849630" algn="l"/>
              </a:tabLst>
            </a:pPr>
            <a:r>
              <a:rPr lang="en-US" sz="2600" b="1" spc="-15" dirty="0">
                <a:solidFill>
                  <a:srgbClr val="FF0000"/>
                </a:solidFill>
                <a:latin typeface="Calibri"/>
                <a:cs typeface="Calibri"/>
              </a:rPr>
              <a:t>Previously funded p</a:t>
            </a:r>
            <a:r>
              <a:rPr sz="2600" b="1" spc="-70" dirty="0">
                <a:solidFill>
                  <a:srgbClr val="FF0000"/>
                </a:solidFill>
                <a:latin typeface="Calibri"/>
                <a:cs typeface="Calibri"/>
              </a:rPr>
              <a:t>r</a:t>
            </a:r>
            <a:r>
              <a:rPr sz="2600" b="1" spc="-20" dirty="0">
                <a:solidFill>
                  <a:srgbClr val="FF0000"/>
                </a:solidFill>
                <a:latin typeface="Calibri"/>
                <a:cs typeface="Calibri"/>
              </a:rPr>
              <a:t>oject</a:t>
            </a:r>
            <a:r>
              <a:rPr sz="2600" b="1" spc="-15" dirty="0">
                <a:solidFill>
                  <a:srgbClr val="FF0000"/>
                </a:solidFill>
                <a:latin typeface="Calibri"/>
                <a:cs typeface="Calibri"/>
              </a:rPr>
              <a:t>s</a:t>
            </a:r>
            <a:r>
              <a:rPr lang="en-US" sz="2600" b="1" spc="-15" dirty="0">
                <a:solidFill>
                  <a:srgbClr val="FF0000"/>
                </a:solidFill>
                <a:latin typeface="Calibri"/>
                <a:cs typeface="Calibri"/>
              </a:rPr>
              <a:t> </a:t>
            </a:r>
            <a:r>
              <a:rPr lang="en-US" sz="2600" i="1" spc="-10" dirty="0">
                <a:solidFill>
                  <a:srgbClr val="292934"/>
                </a:solidFill>
                <a:latin typeface="Calibri"/>
                <a:cs typeface="Calibri"/>
              </a:rPr>
              <a:t>(those funded during the 2020-2025 cycle)</a:t>
            </a:r>
            <a:r>
              <a:rPr sz="2600" b="1" i="1" spc="35" dirty="0">
                <a:solidFill>
                  <a:srgbClr val="FF0000"/>
                </a:solidFill>
                <a:latin typeface="Calibri"/>
                <a:cs typeface="Calibri"/>
              </a:rPr>
              <a:t> </a:t>
            </a:r>
            <a:r>
              <a:rPr sz="2600" spc="-15" dirty="0">
                <a:solidFill>
                  <a:srgbClr val="292934"/>
                </a:solidFill>
                <a:latin typeface="Calibri"/>
                <a:cs typeface="Calibri"/>
              </a:rPr>
              <a:t>th</a:t>
            </a:r>
            <a:r>
              <a:rPr sz="2600" spc="-45" dirty="0">
                <a:solidFill>
                  <a:srgbClr val="292934"/>
                </a:solidFill>
                <a:latin typeface="Calibri"/>
                <a:cs typeface="Calibri"/>
              </a:rPr>
              <a:t>a</a:t>
            </a:r>
            <a:r>
              <a:rPr sz="2600" spc="-10" dirty="0">
                <a:solidFill>
                  <a:srgbClr val="292934"/>
                </a:solidFill>
                <a:latin typeface="Calibri"/>
                <a:cs typeface="Calibri"/>
              </a:rPr>
              <a:t>t</a:t>
            </a:r>
            <a:r>
              <a:rPr sz="2600" spc="10" dirty="0">
                <a:solidFill>
                  <a:srgbClr val="292934"/>
                </a:solidFill>
                <a:latin typeface="Calibri"/>
                <a:cs typeface="Calibri"/>
              </a:rPr>
              <a:t> </a:t>
            </a:r>
            <a:r>
              <a:rPr sz="2600" spc="-20" dirty="0">
                <a:solidFill>
                  <a:srgbClr val="292934"/>
                </a:solidFill>
                <a:latin typeface="Calibri"/>
                <a:cs typeface="Calibri"/>
              </a:rPr>
              <a:t>se</a:t>
            </a:r>
            <a:r>
              <a:rPr sz="2600" spc="0" dirty="0">
                <a:solidFill>
                  <a:srgbClr val="292934"/>
                </a:solidFill>
                <a:latin typeface="Calibri"/>
                <a:cs typeface="Calibri"/>
              </a:rPr>
              <a:t>r</a:t>
            </a:r>
            <a:r>
              <a:rPr sz="2600" spc="-45" dirty="0">
                <a:solidFill>
                  <a:srgbClr val="292934"/>
                </a:solidFill>
                <a:latin typeface="Calibri"/>
                <a:cs typeface="Calibri"/>
              </a:rPr>
              <a:t>v</a:t>
            </a:r>
            <a:r>
              <a:rPr sz="2600" spc="-15" dirty="0">
                <a:solidFill>
                  <a:srgbClr val="292934"/>
                </a:solidFill>
                <a:latin typeface="Calibri"/>
                <a:cs typeface="Calibri"/>
              </a:rPr>
              <a:t>e</a:t>
            </a:r>
            <a:r>
              <a:rPr sz="2600" spc="10" dirty="0">
                <a:solidFill>
                  <a:srgbClr val="292934"/>
                </a:solidFill>
                <a:latin typeface="Calibri"/>
                <a:cs typeface="Calibri"/>
              </a:rPr>
              <a:t> </a:t>
            </a:r>
            <a:r>
              <a:rPr sz="2600" b="1" spc="-15" dirty="0">
                <a:solidFill>
                  <a:srgbClr val="FF0000"/>
                </a:solidFill>
                <a:latin typeface="Calibri"/>
                <a:cs typeface="Calibri"/>
              </a:rPr>
              <a:t>200</a:t>
            </a:r>
            <a:r>
              <a:rPr sz="2600" b="1" spc="15" dirty="0">
                <a:solidFill>
                  <a:srgbClr val="FF0000"/>
                </a:solidFill>
                <a:latin typeface="Calibri"/>
                <a:cs typeface="Calibri"/>
              </a:rPr>
              <a:t> </a:t>
            </a:r>
            <a:r>
              <a:rPr sz="2600" b="1" spc="-15" dirty="0">
                <a:solidFill>
                  <a:srgbClr val="FF0000"/>
                </a:solidFill>
                <a:latin typeface="Calibri"/>
                <a:cs typeface="Calibri"/>
              </a:rPr>
              <a:t>or</a:t>
            </a:r>
            <a:r>
              <a:rPr sz="2600" b="1" spc="5" dirty="0">
                <a:solidFill>
                  <a:srgbClr val="FF0000"/>
                </a:solidFill>
                <a:latin typeface="Calibri"/>
                <a:cs typeface="Calibri"/>
              </a:rPr>
              <a:t> </a:t>
            </a:r>
            <a:r>
              <a:rPr sz="2600" b="1" spc="-25" dirty="0">
                <a:solidFill>
                  <a:srgbClr val="FF0000"/>
                </a:solidFill>
                <a:latin typeface="Calibri"/>
                <a:cs typeface="Calibri"/>
              </a:rPr>
              <a:t>mo</a:t>
            </a:r>
            <a:r>
              <a:rPr sz="2600" b="1" spc="-40" dirty="0">
                <a:solidFill>
                  <a:srgbClr val="FF0000"/>
                </a:solidFill>
                <a:latin typeface="Calibri"/>
                <a:cs typeface="Calibri"/>
              </a:rPr>
              <a:t>r</a:t>
            </a:r>
            <a:r>
              <a:rPr sz="2600" b="1" dirty="0">
                <a:solidFill>
                  <a:srgbClr val="FF0000"/>
                </a:solidFill>
                <a:latin typeface="Calibri"/>
                <a:cs typeface="Calibri"/>
              </a:rPr>
              <a:t>e</a:t>
            </a:r>
            <a:r>
              <a:rPr sz="2600" b="1" spc="5" dirty="0">
                <a:solidFill>
                  <a:srgbClr val="FF0000"/>
                </a:solidFill>
                <a:latin typeface="Calibri"/>
                <a:cs typeface="Calibri"/>
              </a:rPr>
              <a:t> </a:t>
            </a:r>
            <a:r>
              <a:rPr sz="2600" b="1" spc="-55" dirty="0">
                <a:solidFill>
                  <a:srgbClr val="FF0000"/>
                </a:solidFill>
                <a:latin typeface="Calibri"/>
                <a:cs typeface="Calibri"/>
              </a:rPr>
              <a:t>s</a:t>
            </a:r>
            <a:r>
              <a:rPr sz="2600" b="1" spc="-15" dirty="0">
                <a:solidFill>
                  <a:srgbClr val="FF0000"/>
                </a:solidFill>
                <a:latin typeface="Calibri"/>
                <a:cs typeface="Calibri"/>
              </a:rPr>
              <a:t>tude</a:t>
            </a:r>
            <a:r>
              <a:rPr sz="2600" b="1" spc="-50" dirty="0">
                <a:solidFill>
                  <a:srgbClr val="FF0000"/>
                </a:solidFill>
                <a:latin typeface="Calibri"/>
                <a:cs typeface="Calibri"/>
              </a:rPr>
              <a:t>n</a:t>
            </a:r>
            <a:r>
              <a:rPr sz="2600" b="1" spc="-15" dirty="0">
                <a:solidFill>
                  <a:srgbClr val="FF0000"/>
                </a:solidFill>
                <a:latin typeface="Calibri"/>
                <a:cs typeface="Calibri"/>
              </a:rPr>
              <a:t>ts</a:t>
            </a:r>
            <a:r>
              <a:rPr sz="2600" b="1" spc="25" dirty="0">
                <a:solidFill>
                  <a:srgbClr val="FF0000"/>
                </a:solidFill>
                <a:latin typeface="Calibri"/>
                <a:cs typeface="Calibri"/>
              </a:rPr>
              <a:t> </a:t>
            </a:r>
            <a:r>
              <a:rPr sz="2600" spc="-20" dirty="0">
                <a:solidFill>
                  <a:srgbClr val="292934"/>
                </a:solidFill>
                <a:latin typeface="Calibri"/>
                <a:cs typeface="Calibri"/>
              </a:rPr>
              <a:t>pe</a:t>
            </a:r>
            <a:r>
              <a:rPr sz="2600" spc="-10" dirty="0">
                <a:solidFill>
                  <a:srgbClr val="292934"/>
                </a:solidFill>
                <a:latin typeface="Calibri"/>
                <a:cs typeface="Calibri"/>
              </a:rPr>
              <a:t>r</a:t>
            </a:r>
            <a:r>
              <a:rPr sz="2600" spc="5" dirty="0">
                <a:solidFill>
                  <a:srgbClr val="292934"/>
                </a:solidFill>
                <a:latin typeface="Calibri"/>
                <a:cs typeface="Calibri"/>
              </a:rPr>
              <a:t> </a:t>
            </a:r>
            <a:r>
              <a:rPr sz="2600" spc="-60" dirty="0">
                <a:solidFill>
                  <a:srgbClr val="292934"/>
                </a:solidFill>
                <a:latin typeface="Calibri"/>
                <a:cs typeface="Calibri"/>
              </a:rPr>
              <a:t>y</a:t>
            </a:r>
            <a:r>
              <a:rPr sz="2600" spc="-15" dirty="0">
                <a:solidFill>
                  <a:srgbClr val="292934"/>
                </a:solidFill>
                <a:latin typeface="Calibri"/>
                <a:cs typeface="Calibri"/>
              </a:rPr>
              <a:t>ear m</a:t>
            </a:r>
            <a:r>
              <a:rPr sz="2600" spc="-60" dirty="0">
                <a:solidFill>
                  <a:srgbClr val="292934"/>
                </a:solidFill>
                <a:latin typeface="Calibri"/>
                <a:cs typeface="Calibri"/>
              </a:rPr>
              <a:t>a</a:t>
            </a:r>
            <a:r>
              <a:rPr sz="2600" spc="-15" dirty="0">
                <a:solidFill>
                  <a:srgbClr val="292934"/>
                </a:solidFill>
                <a:latin typeface="Calibri"/>
                <a:cs typeface="Calibri"/>
              </a:rPr>
              <a:t>y</a:t>
            </a:r>
            <a:r>
              <a:rPr sz="2600" dirty="0">
                <a:solidFill>
                  <a:srgbClr val="292934"/>
                </a:solidFill>
                <a:latin typeface="Calibri"/>
                <a:cs typeface="Calibri"/>
              </a:rPr>
              <a:t> </a:t>
            </a:r>
            <a:r>
              <a:rPr sz="2600" spc="-55" dirty="0">
                <a:solidFill>
                  <a:srgbClr val="292934"/>
                </a:solidFill>
                <a:latin typeface="Calibri"/>
                <a:cs typeface="Calibri"/>
              </a:rPr>
              <a:t>r</a:t>
            </a:r>
            <a:r>
              <a:rPr sz="2600" spc="-15" dirty="0">
                <a:solidFill>
                  <a:srgbClr val="292934"/>
                </a:solidFill>
                <a:latin typeface="Calibri"/>
                <a:cs typeface="Calibri"/>
              </a:rPr>
              <a:t>equ</a:t>
            </a:r>
            <a:r>
              <a:rPr sz="2600" spc="-30" dirty="0">
                <a:solidFill>
                  <a:srgbClr val="292934"/>
                </a:solidFill>
                <a:latin typeface="Calibri"/>
                <a:cs typeface="Calibri"/>
              </a:rPr>
              <a:t>e</a:t>
            </a:r>
            <a:r>
              <a:rPr sz="2600" spc="-55" dirty="0">
                <a:solidFill>
                  <a:srgbClr val="292934"/>
                </a:solidFill>
                <a:latin typeface="Calibri"/>
                <a:cs typeface="Calibri"/>
              </a:rPr>
              <a:t>s</a:t>
            </a:r>
            <a:r>
              <a:rPr sz="2600" spc="-10" dirty="0">
                <a:solidFill>
                  <a:srgbClr val="292934"/>
                </a:solidFill>
                <a:latin typeface="Calibri"/>
                <a:cs typeface="Calibri"/>
              </a:rPr>
              <a:t>t</a:t>
            </a:r>
            <a:r>
              <a:rPr sz="2600" spc="20" dirty="0">
                <a:solidFill>
                  <a:srgbClr val="292934"/>
                </a:solidFill>
                <a:latin typeface="Calibri"/>
                <a:cs typeface="Calibri"/>
              </a:rPr>
              <a:t> </a:t>
            </a:r>
            <a:r>
              <a:rPr sz="2600" spc="-15" dirty="0">
                <a:solidFill>
                  <a:srgbClr val="292934"/>
                </a:solidFill>
                <a:latin typeface="Calibri"/>
                <a:cs typeface="Calibri"/>
              </a:rPr>
              <a:t>a</a:t>
            </a:r>
            <a:r>
              <a:rPr sz="2600" dirty="0">
                <a:solidFill>
                  <a:srgbClr val="292934"/>
                </a:solidFill>
                <a:latin typeface="Calibri"/>
                <a:cs typeface="Calibri"/>
              </a:rPr>
              <a:t> </a:t>
            </a:r>
            <a:r>
              <a:rPr sz="2600" spc="-25" dirty="0">
                <a:solidFill>
                  <a:srgbClr val="292934"/>
                </a:solidFill>
                <a:latin typeface="Calibri"/>
                <a:cs typeface="Calibri"/>
              </a:rPr>
              <a:t>m</a:t>
            </a:r>
            <a:r>
              <a:rPr sz="2600" spc="-35" dirty="0">
                <a:solidFill>
                  <a:srgbClr val="292934"/>
                </a:solidFill>
                <a:latin typeface="Calibri"/>
                <a:cs typeface="Calibri"/>
              </a:rPr>
              <a:t>a</a:t>
            </a:r>
            <a:r>
              <a:rPr sz="2600" spc="-20" dirty="0">
                <a:solidFill>
                  <a:srgbClr val="292934"/>
                </a:solidFill>
                <a:latin typeface="Calibri"/>
                <a:cs typeface="Calibri"/>
              </a:rPr>
              <a:t>xim</a:t>
            </a:r>
            <a:r>
              <a:rPr sz="2600" spc="-25" dirty="0">
                <a:solidFill>
                  <a:srgbClr val="292934"/>
                </a:solidFill>
                <a:latin typeface="Calibri"/>
                <a:cs typeface="Calibri"/>
              </a:rPr>
              <a:t>um</a:t>
            </a:r>
            <a:r>
              <a:rPr sz="2600" spc="20" dirty="0">
                <a:solidFill>
                  <a:srgbClr val="292934"/>
                </a:solidFill>
                <a:latin typeface="Calibri"/>
                <a:cs typeface="Calibri"/>
              </a:rPr>
              <a:t> </a:t>
            </a:r>
            <a:r>
              <a:rPr sz="2600" spc="-20" dirty="0">
                <a:solidFill>
                  <a:srgbClr val="292934"/>
                </a:solidFill>
                <a:latin typeface="Calibri"/>
                <a:cs typeface="Calibri"/>
              </a:rPr>
              <a:t>o</a:t>
            </a:r>
            <a:r>
              <a:rPr sz="2600" spc="-10" dirty="0">
                <a:solidFill>
                  <a:srgbClr val="292934"/>
                </a:solidFill>
                <a:latin typeface="Calibri"/>
                <a:cs typeface="Calibri"/>
              </a:rPr>
              <a:t>f</a:t>
            </a:r>
            <a:r>
              <a:rPr sz="2600" spc="5" dirty="0">
                <a:solidFill>
                  <a:srgbClr val="292934"/>
                </a:solidFill>
                <a:latin typeface="Calibri"/>
                <a:cs typeface="Calibri"/>
              </a:rPr>
              <a:t> </a:t>
            </a:r>
            <a:r>
              <a:rPr sz="2600" b="1" spc="-15" dirty="0">
                <a:solidFill>
                  <a:srgbClr val="FF0000"/>
                </a:solidFill>
                <a:latin typeface="Calibri"/>
                <a:cs typeface="Calibri"/>
              </a:rPr>
              <a:t>$1,</a:t>
            </a:r>
            <a:r>
              <a:rPr lang="en-US" sz="2600" b="1" spc="-15" dirty="0">
                <a:solidFill>
                  <a:srgbClr val="FF0000"/>
                </a:solidFill>
                <a:latin typeface="Calibri"/>
                <a:cs typeface="Calibri"/>
              </a:rPr>
              <a:t>5</a:t>
            </a:r>
            <a:r>
              <a:rPr sz="2600" b="1" spc="-15" dirty="0">
                <a:solidFill>
                  <a:srgbClr val="FF0000"/>
                </a:solidFill>
                <a:latin typeface="Calibri"/>
                <a:cs typeface="Calibri"/>
              </a:rPr>
              <a:t>00</a:t>
            </a:r>
            <a:r>
              <a:rPr sz="2600" b="1" spc="40" dirty="0">
                <a:solidFill>
                  <a:srgbClr val="FF0000"/>
                </a:solidFill>
                <a:latin typeface="Calibri"/>
                <a:cs typeface="Calibri"/>
              </a:rPr>
              <a:t> </a:t>
            </a:r>
            <a:r>
              <a:rPr sz="2600" b="1" spc="-60" dirty="0">
                <a:solidFill>
                  <a:srgbClr val="FF0000"/>
                </a:solidFill>
                <a:latin typeface="Calibri"/>
                <a:cs typeface="Calibri"/>
              </a:rPr>
              <a:t>f</a:t>
            </a:r>
            <a:r>
              <a:rPr sz="2600" b="1" spc="-15" dirty="0">
                <a:solidFill>
                  <a:srgbClr val="FF0000"/>
                </a:solidFill>
                <a:latin typeface="Calibri"/>
                <a:cs typeface="Calibri"/>
              </a:rPr>
              <a:t>or</a:t>
            </a:r>
            <a:r>
              <a:rPr sz="2600" b="1" spc="5" dirty="0">
                <a:solidFill>
                  <a:srgbClr val="FF0000"/>
                </a:solidFill>
                <a:latin typeface="Calibri"/>
                <a:cs typeface="Calibri"/>
              </a:rPr>
              <a:t> </a:t>
            </a:r>
            <a:r>
              <a:rPr sz="2600" b="1" spc="-20" dirty="0">
                <a:solidFill>
                  <a:srgbClr val="FF0000"/>
                </a:solidFill>
                <a:latin typeface="Calibri"/>
                <a:cs typeface="Calibri"/>
              </a:rPr>
              <a:t>eac</a:t>
            </a:r>
            <a:r>
              <a:rPr sz="2600" b="1" spc="-15" dirty="0">
                <a:solidFill>
                  <a:srgbClr val="FF0000"/>
                </a:solidFill>
                <a:latin typeface="Calibri"/>
                <a:cs typeface="Calibri"/>
              </a:rPr>
              <a:t>h</a:t>
            </a:r>
            <a:r>
              <a:rPr sz="2600" b="1" spc="20" dirty="0">
                <a:solidFill>
                  <a:srgbClr val="FF0000"/>
                </a:solidFill>
                <a:latin typeface="Calibri"/>
                <a:cs typeface="Calibri"/>
              </a:rPr>
              <a:t> </a:t>
            </a:r>
            <a:r>
              <a:rPr sz="2600" b="1" spc="-55" dirty="0">
                <a:solidFill>
                  <a:srgbClr val="FF0000"/>
                </a:solidFill>
                <a:latin typeface="Calibri"/>
                <a:cs typeface="Calibri"/>
              </a:rPr>
              <a:t>s</a:t>
            </a:r>
            <a:r>
              <a:rPr sz="2600" b="1" spc="-15" dirty="0">
                <a:solidFill>
                  <a:srgbClr val="FF0000"/>
                </a:solidFill>
                <a:latin typeface="Calibri"/>
                <a:cs typeface="Calibri"/>
              </a:rPr>
              <a:t>tude</a:t>
            </a:r>
            <a:r>
              <a:rPr sz="2600" b="1" spc="-45" dirty="0">
                <a:solidFill>
                  <a:srgbClr val="FF0000"/>
                </a:solidFill>
                <a:latin typeface="Calibri"/>
                <a:cs typeface="Calibri"/>
              </a:rPr>
              <a:t>n</a:t>
            </a:r>
            <a:r>
              <a:rPr sz="2600" b="1" spc="-10" dirty="0">
                <a:solidFill>
                  <a:srgbClr val="FF0000"/>
                </a:solidFill>
                <a:latin typeface="Calibri"/>
                <a:cs typeface="Calibri"/>
              </a:rPr>
              <a:t>t </a:t>
            </a:r>
            <a:r>
              <a:rPr sz="2600" b="1" spc="-20" dirty="0">
                <a:solidFill>
                  <a:srgbClr val="FF0000"/>
                </a:solidFill>
                <a:latin typeface="Calibri"/>
                <a:cs typeface="Calibri"/>
              </a:rPr>
              <a:t>c</a:t>
            </a:r>
            <a:r>
              <a:rPr sz="2600" b="1" spc="-25" dirty="0">
                <a:solidFill>
                  <a:srgbClr val="FF0000"/>
                </a:solidFill>
                <a:latin typeface="Calibri"/>
                <a:cs typeface="Calibri"/>
              </a:rPr>
              <a:t>o</a:t>
            </a:r>
            <a:r>
              <a:rPr sz="2600" b="1" spc="-40" dirty="0">
                <a:solidFill>
                  <a:srgbClr val="FF0000"/>
                </a:solidFill>
                <a:latin typeface="Calibri"/>
                <a:cs typeface="Calibri"/>
              </a:rPr>
              <a:t>n</a:t>
            </a:r>
            <a:r>
              <a:rPr sz="2600" b="1" spc="-10" dirty="0">
                <a:solidFill>
                  <a:srgbClr val="FF0000"/>
                </a:solidFill>
                <a:latin typeface="Calibri"/>
                <a:cs typeface="Calibri"/>
              </a:rPr>
              <a:t>t</a:t>
            </a:r>
            <a:r>
              <a:rPr sz="2600" b="1" spc="-70" dirty="0">
                <a:solidFill>
                  <a:srgbClr val="FF0000"/>
                </a:solidFill>
                <a:latin typeface="Calibri"/>
                <a:cs typeface="Calibri"/>
              </a:rPr>
              <a:t>r</a:t>
            </a:r>
            <a:r>
              <a:rPr sz="2600" b="1" spc="-15" dirty="0">
                <a:solidFill>
                  <a:srgbClr val="FF0000"/>
                </a:solidFill>
                <a:latin typeface="Calibri"/>
                <a:cs typeface="Calibri"/>
              </a:rPr>
              <a:t>ac</a:t>
            </a:r>
            <a:r>
              <a:rPr sz="2600" b="1" spc="-40" dirty="0">
                <a:solidFill>
                  <a:srgbClr val="FF0000"/>
                </a:solidFill>
                <a:latin typeface="Calibri"/>
                <a:cs typeface="Calibri"/>
              </a:rPr>
              <a:t>t</a:t>
            </a:r>
            <a:r>
              <a:rPr sz="2600" b="1" spc="-20" dirty="0">
                <a:solidFill>
                  <a:srgbClr val="FF0000"/>
                </a:solidFill>
                <a:latin typeface="Calibri"/>
                <a:cs typeface="Calibri"/>
              </a:rPr>
              <a:t>e</a:t>
            </a:r>
            <a:r>
              <a:rPr sz="2600" b="1" spc="-15" dirty="0">
                <a:solidFill>
                  <a:srgbClr val="FF0000"/>
                </a:solidFill>
                <a:latin typeface="Calibri"/>
                <a:cs typeface="Calibri"/>
              </a:rPr>
              <a:t>d</a:t>
            </a:r>
            <a:r>
              <a:rPr sz="2600" b="1" spc="20" dirty="0">
                <a:solidFill>
                  <a:srgbClr val="FF0000"/>
                </a:solidFill>
                <a:latin typeface="Calibri"/>
                <a:cs typeface="Calibri"/>
              </a:rPr>
              <a:t> </a:t>
            </a:r>
            <a:r>
              <a:rPr sz="2600" b="1" spc="-35" dirty="0">
                <a:solidFill>
                  <a:srgbClr val="FF0000"/>
                </a:solidFill>
                <a:latin typeface="Calibri"/>
                <a:cs typeface="Calibri"/>
              </a:rPr>
              <a:t>t</a:t>
            </a:r>
            <a:r>
              <a:rPr sz="2600" b="1" spc="-15" dirty="0">
                <a:solidFill>
                  <a:srgbClr val="FF0000"/>
                </a:solidFill>
                <a:latin typeface="Calibri"/>
                <a:cs typeface="Calibri"/>
              </a:rPr>
              <a:t>o</a:t>
            </a:r>
            <a:r>
              <a:rPr sz="2600" b="1" dirty="0">
                <a:solidFill>
                  <a:srgbClr val="FF0000"/>
                </a:solidFill>
                <a:latin typeface="Calibri"/>
                <a:cs typeface="Calibri"/>
              </a:rPr>
              <a:t> </a:t>
            </a:r>
            <a:r>
              <a:rPr sz="2600" b="1" spc="-15" dirty="0">
                <a:solidFill>
                  <a:srgbClr val="FF0000"/>
                </a:solidFill>
                <a:latin typeface="Calibri"/>
                <a:cs typeface="Calibri"/>
              </a:rPr>
              <a:t>se</a:t>
            </a:r>
            <a:r>
              <a:rPr sz="2600" b="1" spc="0" dirty="0">
                <a:solidFill>
                  <a:srgbClr val="FF0000"/>
                </a:solidFill>
                <a:latin typeface="Calibri"/>
                <a:cs typeface="Calibri"/>
              </a:rPr>
              <a:t>r</a:t>
            </a:r>
            <a:r>
              <a:rPr sz="2600" b="1" spc="-45" dirty="0">
                <a:solidFill>
                  <a:srgbClr val="FF0000"/>
                </a:solidFill>
                <a:latin typeface="Calibri"/>
                <a:cs typeface="Calibri"/>
              </a:rPr>
              <a:t>v</a:t>
            </a:r>
            <a:r>
              <a:rPr sz="2600" b="1" spc="-15" dirty="0">
                <a:solidFill>
                  <a:srgbClr val="FF0000"/>
                </a:solidFill>
                <a:latin typeface="Calibri"/>
                <a:cs typeface="Calibri"/>
              </a:rPr>
              <a:t>e</a:t>
            </a:r>
            <a:r>
              <a:rPr sz="2600" b="1" spc="30" dirty="0">
                <a:solidFill>
                  <a:srgbClr val="FF0000"/>
                </a:solidFill>
                <a:latin typeface="Calibri"/>
                <a:cs typeface="Calibri"/>
              </a:rPr>
              <a:t> </a:t>
            </a:r>
            <a:r>
              <a:rPr sz="2600" b="1" spc="-15" dirty="0">
                <a:solidFill>
                  <a:srgbClr val="FF0000"/>
                </a:solidFill>
                <a:latin typeface="Calibri"/>
                <a:cs typeface="Calibri"/>
              </a:rPr>
              <a:t>ab</a:t>
            </a:r>
            <a:r>
              <a:rPr sz="2600" b="1" spc="-35" dirty="0">
                <a:solidFill>
                  <a:srgbClr val="FF0000"/>
                </a:solidFill>
                <a:latin typeface="Calibri"/>
                <a:cs typeface="Calibri"/>
              </a:rPr>
              <a:t>o</a:t>
            </a:r>
            <a:r>
              <a:rPr sz="2600" b="1" spc="-45" dirty="0">
                <a:solidFill>
                  <a:srgbClr val="FF0000"/>
                </a:solidFill>
                <a:latin typeface="Calibri"/>
                <a:cs typeface="Calibri"/>
              </a:rPr>
              <a:t>v</a:t>
            </a:r>
            <a:r>
              <a:rPr sz="2600" b="1" spc="-15" dirty="0">
                <a:solidFill>
                  <a:srgbClr val="FF0000"/>
                </a:solidFill>
                <a:latin typeface="Calibri"/>
                <a:cs typeface="Calibri"/>
              </a:rPr>
              <a:t>e</a:t>
            </a:r>
            <a:r>
              <a:rPr sz="2600" b="1" spc="20" dirty="0">
                <a:solidFill>
                  <a:srgbClr val="FF0000"/>
                </a:solidFill>
                <a:latin typeface="Calibri"/>
                <a:cs typeface="Calibri"/>
              </a:rPr>
              <a:t> </a:t>
            </a:r>
            <a:r>
              <a:rPr sz="2600" b="1" spc="-15" dirty="0">
                <a:solidFill>
                  <a:srgbClr val="FF0000"/>
                </a:solidFill>
                <a:latin typeface="Calibri"/>
                <a:cs typeface="Calibri"/>
              </a:rPr>
              <a:t>199,</a:t>
            </a:r>
            <a:r>
              <a:rPr sz="2600" b="1" spc="25" dirty="0">
                <a:solidFill>
                  <a:srgbClr val="FF0000"/>
                </a:solidFill>
                <a:latin typeface="Calibri"/>
                <a:cs typeface="Calibri"/>
              </a:rPr>
              <a:t> </a:t>
            </a:r>
            <a:r>
              <a:rPr sz="2600" b="1" spc="-15" dirty="0">
                <a:solidFill>
                  <a:srgbClr val="FF0000"/>
                </a:solidFill>
                <a:latin typeface="Calibri"/>
                <a:cs typeface="Calibri"/>
              </a:rPr>
              <a:t>up</a:t>
            </a:r>
            <a:r>
              <a:rPr sz="2600" b="1" spc="-5" dirty="0">
                <a:solidFill>
                  <a:srgbClr val="FF0000"/>
                </a:solidFill>
                <a:latin typeface="Calibri"/>
                <a:cs typeface="Calibri"/>
              </a:rPr>
              <a:t> </a:t>
            </a:r>
            <a:r>
              <a:rPr sz="2600" b="1" spc="-35" dirty="0">
                <a:solidFill>
                  <a:srgbClr val="FF0000"/>
                </a:solidFill>
                <a:latin typeface="Calibri"/>
                <a:cs typeface="Calibri"/>
              </a:rPr>
              <a:t>t</a:t>
            </a:r>
            <a:r>
              <a:rPr sz="2600" b="1" spc="-15" dirty="0">
                <a:solidFill>
                  <a:srgbClr val="FF0000"/>
                </a:solidFill>
                <a:latin typeface="Calibri"/>
                <a:cs typeface="Calibri"/>
              </a:rPr>
              <a:t>o</a:t>
            </a:r>
            <a:r>
              <a:rPr sz="2600" b="1" dirty="0">
                <a:solidFill>
                  <a:srgbClr val="FF0000"/>
                </a:solidFill>
                <a:latin typeface="Calibri"/>
                <a:cs typeface="Calibri"/>
              </a:rPr>
              <a:t> </a:t>
            </a:r>
            <a:r>
              <a:rPr sz="2600" b="1" spc="-15" dirty="0">
                <a:solidFill>
                  <a:srgbClr val="FF0000"/>
                </a:solidFill>
                <a:latin typeface="Calibri"/>
                <a:cs typeface="Calibri"/>
              </a:rPr>
              <a:t>a</a:t>
            </a:r>
            <a:r>
              <a:rPr sz="2600" b="1" spc="10" dirty="0">
                <a:solidFill>
                  <a:srgbClr val="FF0000"/>
                </a:solidFill>
                <a:latin typeface="Calibri"/>
                <a:cs typeface="Calibri"/>
              </a:rPr>
              <a:t> </a:t>
            </a:r>
            <a:r>
              <a:rPr sz="2600" b="1" spc="-20" dirty="0">
                <a:solidFill>
                  <a:srgbClr val="FF0000"/>
                </a:solidFill>
                <a:latin typeface="Calibri"/>
                <a:cs typeface="Calibri"/>
              </a:rPr>
              <a:t>ca</a:t>
            </a:r>
            <a:r>
              <a:rPr sz="2600" b="1" spc="-15" dirty="0">
                <a:solidFill>
                  <a:srgbClr val="FF0000"/>
                </a:solidFill>
                <a:latin typeface="Calibri"/>
                <a:cs typeface="Calibri"/>
              </a:rPr>
              <a:t>p</a:t>
            </a:r>
            <a:r>
              <a:rPr sz="2600" b="1" spc="5" dirty="0">
                <a:solidFill>
                  <a:srgbClr val="FF0000"/>
                </a:solidFill>
                <a:latin typeface="Calibri"/>
                <a:cs typeface="Calibri"/>
              </a:rPr>
              <a:t> </a:t>
            </a:r>
            <a:r>
              <a:rPr sz="2600" b="1" spc="-15" dirty="0">
                <a:solidFill>
                  <a:srgbClr val="FF0000"/>
                </a:solidFill>
                <a:latin typeface="Calibri"/>
                <a:cs typeface="Calibri"/>
              </a:rPr>
              <a:t>of</a:t>
            </a:r>
            <a:r>
              <a:rPr lang="en-US" sz="2600" b="1" spc="-15" dirty="0">
                <a:solidFill>
                  <a:srgbClr val="FF0000"/>
                </a:solidFill>
                <a:latin typeface="Calibri"/>
                <a:cs typeface="Calibri"/>
              </a:rPr>
              <a:t> </a:t>
            </a:r>
            <a:r>
              <a:rPr sz="2600" b="1" spc="-15" dirty="0">
                <a:solidFill>
                  <a:srgbClr val="FF0000"/>
                </a:solidFill>
                <a:latin typeface="Calibri"/>
                <a:cs typeface="Calibri"/>
              </a:rPr>
              <a:t>$</a:t>
            </a:r>
            <a:r>
              <a:rPr lang="en-US" sz="2600" b="1" spc="-15" dirty="0">
                <a:solidFill>
                  <a:srgbClr val="FF0000"/>
                </a:solidFill>
                <a:latin typeface="Calibri"/>
                <a:cs typeface="Calibri"/>
              </a:rPr>
              <a:t>600,500 </a:t>
            </a:r>
            <a:r>
              <a:rPr sz="2600" b="1" spc="-15" dirty="0">
                <a:solidFill>
                  <a:srgbClr val="FF0000"/>
                </a:solidFill>
                <a:latin typeface="Calibri"/>
                <a:cs typeface="Calibri"/>
              </a:rPr>
              <a:t>per</a:t>
            </a:r>
            <a:r>
              <a:rPr sz="2600" b="1" dirty="0">
                <a:solidFill>
                  <a:srgbClr val="FF0000"/>
                </a:solidFill>
                <a:latin typeface="Calibri"/>
                <a:cs typeface="Calibri"/>
              </a:rPr>
              <a:t> </a:t>
            </a:r>
            <a:r>
              <a:rPr sz="2600" b="1" spc="-15" dirty="0">
                <a:solidFill>
                  <a:srgbClr val="FF0000"/>
                </a:solidFill>
                <a:latin typeface="Calibri"/>
                <a:cs typeface="Calibri"/>
              </a:rPr>
              <a:t>p</a:t>
            </a:r>
            <a:r>
              <a:rPr sz="2600" b="1" spc="-50" dirty="0">
                <a:solidFill>
                  <a:srgbClr val="FF0000"/>
                </a:solidFill>
                <a:latin typeface="Calibri"/>
                <a:cs typeface="Calibri"/>
              </a:rPr>
              <a:t>r</a:t>
            </a:r>
            <a:r>
              <a:rPr sz="2600" b="1" spc="-15" dirty="0">
                <a:solidFill>
                  <a:srgbClr val="FF0000"/>
                </a:solidFill>
                <a:latin typeface="Calibri"/>
                <a:cs typeface="Calibri"/>
              </a:rPr>
              <a:t>oject,</a:t>
            </a:r>
            <a:r>
              <a:rPr sz="2600" b="1" dirty="0">
                <a:solidFill>
                  <a:srgbClr val="FF0000"/>
                </a:solidFill>
                <a:latin typeface="Calibri"/>
                <a:cs typeface="Calibri"/>
              </a:rPr>
              <a:t> </a:t>
            </a:r>
            <a:r>
              <a:rPr sz="2600" b="1" spc="-15" dirty="0">
                <a:solidFill>
                  <a:srgbClr val="FF0000"/>
                </a:solidFill>
                <a:latin typeface="Calibri"/>
                <a:cs typeface="Calibri"/>
              </a:rPr>
              <a:t>per</a:t>
            </a:r>
            <a:r>
              <a:rPr sz="2600" b="1" dirty="0">
                <a:solidFill>
                  <a:srgbClr val="FF0000"/>
                </a:solidFill>
                <a:latin typeface="Calibri"/>
                <a:cs typeface="Calibri"/>
              </a:rPr>
              <a:t> </a:t>
            </a:r>
            <a:r>
              <a:rPr sz="2600" b="1" spc="-60" dirty="0">
                <a:solidFill>
                  <a:srgbClr val="FF0000"/>
                </a:solidFill>
                <a:latin typeface="Calibri"/>
                <a:cs typeface="Calibri"/>
              </a:rPr>
              <a:t>y</a:t>
            </a:r>
            <a:r>
              <a:rPr sz="2600" b="1" spc="-20" dirty="0">
                <a:solidFill>
                  <a:srgbClr val="FF0000"/>
                </a:solidFill>
                <a:latin typeface="Calibri"/>
                <a:cs typeface="Calibri"/>
              </a:rPr>
              <a:t>ea</a:t>
            </a:r>
            <a:r>
              <a:rPr sz="2600" b="1" spc="-245" dirty="0">
                <a:solidFill>
                  <a:srgbClr val="FF0000"/>
                </a:solidFill>
                <a:latin typeface="Calibri"/>
                <a:cs typeface="Calibri"/>
              </a:rPr>
              <a:t>r</a:t>
            </a:r>
            <a:r>
              <a:rPr sz="2600" spc="-10" dirty="0">
                <a:latin typeface="Calibri"/>
                <a:cs typeface="Calibri"/>
              </a:rPr>
              <a:t>.</a:t>
            </a:r>
            <a:endParaRPr lang="en-US" sz="2600" spc="-55" dirty="0">
              <a:latin typeface="Calibri"/>
              <a:cs typeface="Calibri"/>
            </a:endParaRPr>
          </a:p>
          <a:p>
            <a:pPr marL="519113" marR="5080" indent="-349250" algn="just">
              <a:lnSpc>
                <a:spcPct val="100000"/>
              </a:lnSpc>
              <a:spcBef>
                <a:spcPts val="1200"/>
              </a:spcBef>
              <a:buClr>
                <a:schemeClr val="accent6">
                  <a:lumMod val="50000"/>
                </a:schemeClr>
              </a:buClr>
              <a:buSzPct val="70000"/>
              <a:buFont typeface="Wingdings" panose="05000000000000000000" pitchFamily="2" charset="2"/>
              <a:buChar char="v"/>
              <a:tabLst>
                <a:tab pos="849630" algn="l"/>
              </a:tabLst>
            </a:pPr>
            <a:r>
              <a:rPr sz="2600" spc="-55" dirty="0">
                <a:solidFill>
                  <a:srgbClr val="292934"/>
                </a:solidFill>
                <a:latin typeface="Calibri"/>
                <a:cs typeface="Calibri"/>
              </a:rPr>
              <a:t>F</a:t>
            </a:r>
            <a:r>
              <a:rPr sz="2600" spc="-20" dirty="0">
                <a:solidFill>
                  <a:srgbClr val="292934"/>
                </a:solidFill>
                <a:latin typeface="Calibri"/>
                <a:cs typeface="Calibri"/>
              </a:rPr>
              <a:t>o</a:t>
            </a:r>
            <a:r>
              <a:rPr sz="2600" spc="-10" dirty="0">
                <a:solidFill>
                  <a:srgbClr val="292934"/>
                </a:solidFill>
                <a:latin typeface="Calibri"/>
                <a:cs typeface="Calibri"/>
              </a:rPr>
              <a:t>r</a:t>
            </a:r>
            <a:r>
              <a:rPr sz="2600" dirty="0">
                <a:solidFill>
                  <a:srgbClr val="292934"/>
                </a:solidFill>
                <a:latin typeface="Calibri"/>
                <a:cs typeface="Calibri"/>
              </a:rPr>
              <a:t> </a:t>
            </a:r>
            <a:r>
              <a:rPr sz="2600" spc="-65" dirty="0">
                <a:solidFill>
                  <a:srgbClr val="292934"/>
                </a:solidFill>
                <a:latin typeface="Calibri"/>
                <a:cs typeface="Calibri"/>
              </a:rPr>
              <a:t>ex</a:t>
            </a:r>
            <a:r>
              <a:rPr sz="2600" spc="-15" dirty="0">
                <a:solidFill>
                  <a:srgbClr val="292934"/>
                </a:solidFill>
                <a:latin typeface="Calibri"/>
                <a:cs typeface="Calibri"/>
              </a:rPr>
              <a:t>ample,</a:t>
            </a:r>
            <a:r>
              <a:rPr sz="2600" spc="5" dirty="0">
                <a:solidFill>
                  <a:srgbClr val="292934"/>
                </a:solidFill>
                <a:latin typeface="Calibri"/>
                <a:cs typeface="Calibri"/>
              </a:rPr>
              <a:t> </a:t>
            </a:r>
            <a:r>
              <a:rPr sz="2600" spc="-15" dirty="0">
                <a:solidFill>
                  <a:srgbClr val="292934"/>
                </a:solidFill>
                <a:latin typeface="Calibri"/>
                <a:cs typeface="Calibri"/>
              </a:rPr>
              <a:t>the</a:t>
            </a:r>
            <a:r>
              <a:rPr sz="2600" spc="5" dirty="0">
                <a:solidFill>
                  <a:srgbClr val="292934"/>
                </a:solidFill>
                <a:latin typeface="Calibri"/>
                <a:cs typeface="Calibri"/>
              </a:rPr>
              <a:t> </a:t>
            </a:r>
            <a:r>
              <a:rPr sz="2600" spc="-15" dirty="0">
                <a:solidFill>
                  <a:srgbClr val="292934"/>
                </a:solidFill>
                <a:latin typeface="Calibri"/>
                <a:cs typeface="Calibri"/>
              </a:rPr>
              <a:t>annual</a:t>
            </a:r>
            <a:r>
              <a:rPr sz="2600" spc="10" dirty="0">
                <a:solidFill>
                  <a:srgbClr val="292934"/>
                </a:solidFill>
                <a:latin typeface="Calibri"/>
                <a:cs typeface="Calibri"/>
              </a:rPr>
              <a:t> </a:t>
            </a:r>
            <a:r>
              <a:rPr sz="2600" spc="-20" dirty="0">
                <a:solidFill>
                  <a:srgbClr val="292934"/>
                </a:solidFill>
                <a:latin typeface="Calibri"/>
                <a:cs typeface="Calibri"/>
              </a:rPr>
              <a:t>bu</a:t>
            </a:r>
            <a:r>
              <a:rPr sz="2600" spc="-30" dirty="0">
                <a:solidFill>
                  <a:srgbClr val="292934"/>
                </a:solidFill>
                <a:latin typeface="Calibri"/>
                <a:cs typeface="Calibri"/>
              </a:rPr>
              <a:t>d</a:t>
            </a:r>
            <a:r>
              <a:rPr sz="2600" spc="-35" dirty="0">
                <a:solidFill>
                  <a:srgbClr val="292934"/>
                </a:solidFill>
                <a:latin typeface="Calibri"/>
                <a:cs typeface="Calibri"/>
              </a:rPr>
              <a:t>g</a:t>
            </a:r>
            <a:r>
              <a:rPr sz="2600" spc="-25" dirty="0">
                <a:solidFill>
                  <a:srgbClr val="292934"/>
                </a:solidFill>
                <a:latin typeface="Calibri"/>
                <a:cs typeface="Calibri"/>
              </a:rPr>
              <a:t>e</a:t>
            </a:r>
            <a:r>
              <a:rPr sz="2600" spc="-10" dirty="0">
                <a:solidFill>
                  <a:srgbClr val="292934"/>
                </a:solidFill>
                <a:latin typeface="Calibri"/>
                <a:cs typeface="Calibri"/>
              </a:rPr>
              <a:t>t</a:t>
            </a:r>
            <a:r>
              <a:rPr sz="2600" spc="20" dirty="0">
                <a:solidFill>
                  <a:srgbClr val="292934"/>
                </a:solidFill>
                <a:latin typeface="Calibri"/>
                <a:cs typeface="Calibri"/>
              </a:rPr>
              <a:t> </a:t>
            </a:r>
            <a:r>
              <a:rPr sz="2600" spc="-75" dirty="0">
                <a:solidFill>
                  <a:srgbClr val="292934"/>
                </a:solidFill>
                <a:latin typeface="Calibri"/>
                <a:cs typeface="Calibri"/>
              </a:rPr>
              <a:t>f</a:t>
            </a:r>
            <a:r>
              <a:rPr sz="2600" spc="-20" dirty="0">
                <a:solidFill>
                  <a:srgbClr val="292934"/>
                </a:solidFill>
                <a:latin typeface="Calibri"/>
                <a:cs typeface="Calibri"/>
              </a:rPr>
              <a:t>o</a:t>
            </a:r>
            <a:r>
              <a:rPr sz="2600" spc="-10" dirty="0">
                <a:solidFill>
                  <a:srgbClr val="292934"/>
                </a:solidFill>
                <a:latin typeface="Calibri"/>
                <a:cs typeface="Calibri"/>
              </a:rPr>
              <a:t>r</a:t>
            </a:r>
            <a:r>
              <a:rPr sz="2600" dirty="0">
                <a:solidFill>
                  <a:srgbClr val="292934"/>
                </a:solidFill>
                <a:latin typeface="Calibri"/>
                <a:cs typeface="Calibri"/>
              </a:rPr>
              <a:t> </a:t>
            </a:r>
            <a:r>
              <a:rPr sz="2600" spc="-15" dirty="0">
                <a:solidFill>
                  <a:srgbClr val="292934"/>
                </a:solidFill>
                <a:latin typeface="Calibri"/>
                <a:cs typeface="Calibri"/>
              </a:rPr>
              <a:t>a</a:t>
            </a:r>
            <a:r>
              <a:rPr sz="2600" spc="5" dirty="0">
                <a:solidFill>
                  <a:srgbClr val="292934"/>
                </a:solidFill>
                <a:latin typeface="Calibri"/>
                <a:cs typeface="Calibri"/>
              </a:rPr>
              <a:t> </a:t>
            </a:r>
            <a:r>
              <a:rPr sz="2600" spc="-20" dirty="0">
                <a:solidFill>
                  <a:srgbClr val="292934"/>
                </a:solidFill>
                <a:latin typeface="Calibri"/>
                <a:cs typeface="Calibri"/>
              </a:rPr>
              <a:t>p</a:t>
            </a:r>
            <a:r>
              <a:rPr sz="2600" spc="-65" dirty="0">
                <a:solidFill>
                  <a:srgbClr val="292934"/>
                </a:solidFill>
                <a:latin typeface="Calibri"/>
                <a:cs typeface="Calibri"/>
              </a:rPr>
              <a:t>r</a:t>
            </a:r>
            <a:r>
              <a:rPr sz="2600" spc="-20" dirty="0">
                <a:solidFill>
                  <a:srgbClr val="292934"/>
                </a:solidFill>
                <a:latin typeface="Calibri"/>
                <a:cs typeface="Calibri"/>
              </a:rPr>
              <a:t>oje</a:t>
            </a:r>
            <a:r>
              <a:rPr sz="2600" spc="-5" dirty="0">
                <a:solidFill>
                  <a:srgbClr val="292934"/>
                </a:solidFill>
                <a:latin typeface="Calibri"/>
                <a:cs typeface="Calibri"/>
              </a:rPr>
              <a:t>c</a:t>
            </a:r>
            <a:r>
              <a:rPr sz="2600" spc="-10" dirty="0">
                <a:solidFill>
                  <a:srgbClr val="292934"/>
                </a:solidFill>
                <a:latin typeface="Calibri"/>
                <a:cs typeface="Calibri"/>
              </a:rPr>
              <a:t>t </a:t>
            </a:r>
            <a:r>
              <a:rPr sz="2600" spc="-35" dirty="0">
                <a:solidFill>
                  <a:srgbClr val="292934"/>
                </a:solidFill>
                <a:latin typeface="Calibri"/>
                <a:cs typeface="Calibri"/>
              </a:rPr>
              <a:t>c</a:t>
            </a:r>
            <a:r>
              <a:rPr sz="2600" spc="-20" dirty="0">
                <a:solidFill>
                  <a:srgbClr val="292934"/>
                </a:solidFill>
                <a:latin typeface="Calibri"/>
                <a:cs typeface="Calibri"/>
              </a:rPr>
              <a:t>o</a:t>
            </a:r>
            <a:r>
              <a:rPr sz="2600" spc="-45" dirty="0">
                <a:solidFill>
                  <a:srgbClr val="292934"/>
                </a:solidFill>
                <a:latin typeface="Calibri"/>
                <a:cs typeface="Calibri"/>
              </a:rPr>
              <a:t>n</a:t>
            </a:r>
            <a:r>
              <a:rPr sz="2600" spc="-10" dirty="0">
                <a:solidFill>
                  <a:srgbClr val="292934"/>
                </a:solidFill>
                <a:latin typeface="Calibri"/>
                <a:cs typeface="Calibri"/>
              </a:rPr>
              <a:t>t</a:t>
            </a:r>
            <a:r>
              <a:rPr sz="2600" spc="-75" dirty="0">
                <a:solidFill>
                  <a:srgbClr val="292934"/>
                </a:solidFill>
                <a:latin typeface="Calibri"/>
                <a:cs typeface="Calibri"/>
              </a:rPr>
              <a:t>r</a:t>
            </a:r>
            <a:r>
              <a:rPr sz="2600" spc="-15" dirty="0">
                <a:solidFill>
                  <a:srgbClr val="292934"/>
                </a:solidFill>
                <a:latin typeface="Calibri"/>
                <a:cs typeface="Calibri"/>
              </a:rPr>
              <a:t>a</a:t>
            </a:r>
            <a:r>
              <a:rPr sz="2600" spc="-10" dirty="0">
                <a:solidFill>
                  <a:srgbClr val="292934"/>
                </a:solidFill>
                <a:latin typeface="Calibri"/>
                <a:cs typeface="Calibri"/>
              </a:rPr>
              <a:t>c</a:t>
            </a:r>
            <a:r>
              <a:rPr sz="2600" spc="-35" dirty="0">
                <a:solidFill>
                  <a:srgbClr val="292934"/>
                </a:solidFill>
                <a:latin typeface="Calibri"/>
                <a:cs typeface="Calibri"/>
              </a:rPr>
              <a:t>t</a:t>
            </a:r>
            <a:r>
              <a:rPr sz="2600" spc="-15" dirty="0">
                <a:solidFill>
                  <a:srgbClr val="292934"/>
                </a:solidFill>
                <a:latin typeface="Calibri"/>
                <a:cs typeface="Calibri"/>
              </a:rPr>
              <a:t>ed</a:t>
            </a:r>
            <a:r>
              <a:rPr sz="2600" spc="5" dirty="0">
                <a:solidFill>
                  <a:srgbClr val="292934"/>
                </a:solidFill>
                <a:latin typeface="Calibri"/>
                <a:cs typeface="Calibri"/>
              </a:rPr>
              <a:t> </a:t>
            </a:r>
            <a:r>
              <a:rPr sz="2600" spc="-35" dirty="0">
                <a:solidFill>
                  <a:srgbClr val="292934"/>
                </a:solidFill>
                <a:latin typeface="Calibri"/>
                <a:cs typeface="Calibri"/>
              </a:rPr>
              <a:t>t</a:t>
            </a:r>
            <a:r>
              <a:rPr sz="2600" spc="-15" dirty="0">
                <a:solidFill>
                  <a:srgbClr val="292934"/>
                </a:solidFill>
                <a:latin typeface="Calibri"/>
                <a:cs typeface="Calibri"/>
              </a:rPr>
              <a:t>o</a:t>
            </a:r>
            <a:r>
              <a:rPr sz="2600" spc="-5" dirty="0">
                <a:solidFill>
                  <a:srgbClr val="292934"/>
                </a:solidFill>
                <a:latin typeface="Calibri"/>
                <a:cs typeface="Calibri"/>
              </a:rPr>
              <a:t> </a:t>
            </a:r>
            <a:r>
              <a:rPr sz="2600" spc="-20" dirty="0">
                <a:solidFill>
                  <a:srgbClr val="292934"/>
                </a:solidFill>
                <a:latin typeface="Calibri"/>
                <a:cs typeface="Calibri"/>
              </a:rPr>
              <a:t>se</a:t>
            </a:r>
            <a:r>
              <a:rPr sz="2600" spc="15" dirty="0">
                <a:solidFill>
                  <a:srgbClr val="292934"/>
                </a:solidFill>
                <a:latin typeface="Calibri"/>
                <a:cs typeface="Calibri"/>
              </a:rPr>
              <a:t>r</a:t>
            </a:r>
            <a:r>
              <a:rPr sz="2600" spc="-45" dirty="0">
                <a:solidFill>
                  <a:srgbClr val="292934"/>
                </a:solidFill>
                <a:latin typeface="Calibri"/>
                <a:cs typeface="Calibri"/>
              </a:rPr>
              <a:t>v</a:t>
            </a:r>
            <a:r>
              <a:rPr sz="2600" spc="-15" dirty="0">
                <a:solidFill>
                  <a:srgbClr val="292934"/>
                </a:solidFill>
                <a:latin typeface="Calibri"/>
                <a:cs typeface="Calibri"/>
              </a:rPr>
              <a:t>e</a:t>
            </a:r>
            <a:r>
              <a:rPr sz="2600" dirty="0">
                <a:solidFill>
                  <a:srgbClr val="292934"/>
                </a:solidFill>
                <a:latin typeface="Calibri"/>
                <a:cs typeface="Calibri"/>
              </a:rPr>
              <a:t> </a:t>
            </a:r>
            <a:r>
              <a:rPr sz="2600" b="1" spc="-15" dirty="0">
                <a:solidFill>
                  <a:srgbClr val="FF0000"/>
                </a:solidFill>
                <a:latin typeface="Calibri"/>
                <a:cs typeface="Calibri"/>
              </a:rPr>
              <a:t>200</a:t>
            </a:r>
            <a:r>
              <a:rPr sz="2600" b="1" spc="35" dirty="0">
                <a:solidFill>
                  <a:srgbClr val="FF0000"/>
                </a:solidFill>
                <a:latin typeface="Calibri"/>
                <a:cs typeface="Calibri"/>
              </a:rPr>
              <a:t> </a:t>
            </a:r>
            <a:r>
              <a:rPr sz="2600" b="1" spc="-55" dirty="0">
                <a:solidFill>
                  <a:srgbClr val="FF0000"/>
                </a:solidFill>
                <a:latin typeface="Calibri"/>
                <a:cs typeface="Calibri"/>
              </a:rPr>
              <a:t>s</a:t>
            </a:r>
            <a:r>
              <a:rPr sz="2600" b="1" spc="-15" dirty="0">
                <a:solidFill>
                  <a:srgbClr val="FF0000"/>
                </a:solidFill>
                <a:latin typeface="Calibri"/>
                <a:cs typeface="Calibri"/>
              </a:rPr>
              <a:t>tu</a:t>
            </a:r>
            <a:r>
              <a:rPr sz="2600" b="1" spc="-30" dirty="0">
                <a:solidFill>
                  <a:srgbClr val="FF0000"/>
                </a:solidFill>
                <a:latin typeface="Calibri"/>
                <a:cs typeface="Calibri"/>
              </a:rPr>
              <a:t>d</a:t>
            </a:r>
            <a:r>
              <a:rPr sz="2600" b="1" spc="-15" dirty="0">
                <a:solidFill>
                  <a:srgbClr val="FF0000"/>
                </a:solidFill>
                <a:latin typeface="Calibri"/>
                <a:cs typeface="Calibri"/>
              </a:rPr>
              <a:t>e</a:t>
            </a:r>
            <a:r>
              <a:rPr sz="2600" b="1" spc="-45" dirty="0">
                <a:solidFill>
                  <a:srgbClr val="FF0000"/>
                </a:solidFill>
                <a:latin typeface="Calibri"/>
                <a:cs typeface="Calibri"/>
              </a:rPr>
              <a:t>n</a:t>
            </a:r>
            <a:r>
              <a:rPr sz="2600" b="1" spc="-15" dirty="0">
                <a:solidFill>
                  <a:srgbClr val="FF0000"/>
                </a:solidFill>
                <a:latin typeface="Calibri"/>
                <a:cs typeface="Calibri"/>
              </a:rPr>
              <a:t>ts</a:t>
            </a:r>
            <a:r>
              <a:rPr sz="2600" b="1" spc="45" dirty="0">
                <a:solidFill>
                  <a:srgbClr val="FF0000"/>
                </a:solidFill>
                <a:latin typeface="Calibri"/>
                <a:cs typeface="Calibri"/>
              </a:rPr>
              <a:t> </a:t>
            </a:r>
            <a:r>
              <a:rPr sz="2600" spc="-20" dirty="0">
                <a:solidFill>
                  <a:srgbClr val="292934"/>
                </a:solidFill>
                <a:latin typeface="Calibri"/>
                <a:cs typeface="Calibri"/>
              </a:rPr>
              <a:t>pe</a:t>
            </a:r>
            <a:r>
              <a:rPr sz="2600" spc="-10" dirty="0">
                <a:solidFill>
                  <a:srgbClr val="292934"/>
                </a:solidFill>
                <a:latin typeface="Calibri"/>
                <a:cs typeface="Calibri"/>
              </a:rPr>
              <a:t>r</a:t>
            </a:r>
            <a:r>
              <a:rPr sz="2600" dirty="0">
                <a:solidFill>
                  <a:srgbClr val="292934"/>
                </a:solidFill>
                <a:latin typeface="Calibri"/>
                <a:cs typeface="Calibri"/>
              </a:rPr>
              <a:t> </a:t>
            </a:r>
            <a:r>
              <a:rPr sz="2600" spc="-50" dirty="0">
                <a:solidFill>
                  <a:srgbClr val="292934"/>
                </a:solidFill>
                <a:latin typeface="Calibri"/>
                <a:cs typeface="Calibri"/>
              </a:rPr>
              <a:t>y</a:t>
            </a:r>
            <a:r>
              <a:rPr sz="2600" spc="-15" dirty="0">
                <a:solidFill>
                  <a:srgbClr val="292934"/>
                </a:solidFill>
                <a:latin typeface="Calibri"/>
                <a:cs typeface="Calibri"/>
              </a:rPr>
              <a:t>ear</a:t>
            </a:r>
            <a:r>
              <a:rPr sz="2600" spc="-5" dirty="0">
                <a:solidFill>
                  <a:srgbClr val="292934"/>
                </a:solidFill>
                <a:latin typeface="Calibri"/>
                <a:cs typeface="Calibri"/>
              </a:rPr>
              <a:t> </a:t>
            </a:r>
            <a:r>
              <a:rPr sz="2600" spc="-25" dirty="0">
                <a:solidFill>
                  <a:srgbClr val="292934"/>
                </a:solidFill>
                <a:latin typeface="Calibri"/>
                <a:cs typeface="Calibri"/>
              </a:rPr>
              <a:t>m</a:t>
            </a:r>
            <a:r>
              <a:rPr sz="2600" spc="-55" dirty="0">
                <a:solidFill>
                  <a:srgbClr val="292934"/>
                </a:solidFill>
                <a:latin typeface="Calibri"/>
                <a:cs typeface="Calibri"/>
              </a:rPr>
              <a:t>a</a:t>
            </a:r>
            <a:r>
              <a:rPr sz="2600" spc="-15" dirty="0">
                <a:solidFill>
                  <a:srgbClr val="292934"/>
                </a:solidFill>
                <a:latin typeface="Calibri"/>
                <a:cs typeface="Calibri"/>
              </a:rPr>
              <a:t>y</a:t>
            </a:r>
            <a:r>
              <a:rPr sz="2600" dirty="0">
                <a:solidFill>
                  <a:srgbClr val="292934"/>
                </a:solidFill>
                <a:latin typeface="Calibri"/>
                <a:cs typeface="Calibri"/>
              </a:rPr>
              <a:t> </a:t>
            </a:r>
            <a:r>
              <a:rPr sz="2600" spc="-20" dirty="0">
                <a:solidFill>
                  <a:srgbClr val="292934"/>
                </a:solidFill>
                <a:latin typeface="Calibri"/>
                <a:cs typeface="Calibri"/>
              </a:rPr>
              <a:t>not</a:t>
            </a:r>
            <a:r>
              <a:rPr sz="2600" spc="-15" dirty="0">
                <a:solidFill>
                  <a:srgbClr val="292934"/>
                </a:solidFill>
                <a:latin typeface="Calibri"/>
                <a:cs typeface="Calibri"/>
              </a:rPr>
              <a:t> </a:t>
            </a:r>
            <a:r>
              <a:rPr sz="2600" spc="-65" dirty="0">
                <a:solidFill>
                  <a:srgbClr val="292934"/>
                </a:solidFill>
                <a:latin typeface="Calibri"/>
                <a:cs typeface="Calibri"/>
              </a:rPr>
              <a:t>e</a:t>
            </a:r>
            <a:r>
              <a:rPr sz="2600" spc="-75" dirty="0">
                <a:solidFill>
                  <a:srgbClr val="292934"/>
                </a:solidFill>
                <a:latin typeface="Calibri"/>
                <a:cs typeface="Calibri"/>
              </a:rPr>
              <a:t>x</a:t>
            </a:r>
            <a:r>
              <a:rPr sz="2600" spc="-15" dirty="0">
                <a:solidFill>
                  <a:srgbClr val="292934"/>
                </a:solidFill>
                <a:latin typeface="Calibri"/>
                <a:cs typeface="Calibri"/>
              </a:rPr>
              <a:t>ceed</a:t>
            </a:r>
            <a:r>
              <a:rPr sz="2600" spc="-5" dirty="0">
                <a:solidFill>
                  <a:srgbClr val="292934"/>
                </a:solidFill>
                <a:latin typeface="Calibri"/>
                <a:cs typeface="Calibri"/>
              </a:rPr>
              <a:t> </a:t>
            </a:r>
            <a:r>
              <a:rPr sz="2600" b="1" spc="-15" dirty="0">
                <a:solidFill>
                  <a:srgbClr val="FF0000"/>
                </a:solidFill>
                <a:latin typeface="Calibri"/>
                <a:cs typeface="Calibri"/>
              </a:rPr>
              <a:t>$</a:t>
            </a:r>
            <a:r>
              <a:rPr lang="en-US" sz="2600" b="1" spc="-15" dirty="0">
                <a:solidFill>
                  <a:srgbClr val="FF0000"/>
                </a:solidFill>
                <a:latin typeface="Calibri"/>
                <a:cs typeface="Calibri"/>
              </a:rPr>
              <a:t>4</a:t>
            </a:r>
            <a:r>
              <a:rPr sz="2600" b="1" spc="-25" dirty="0">
                <a:solidFill>
                  <a:srgbClr val="FF0000"/>
                </a:solidFill>
                <a:latin typeface="Calibri"/>
                <a:cs typeface="Calibri"/>
              </a:rPr>
              <a:t>4</a:t>
            </a:r>
            <a:r>
              <a:rPr sz="2600" b="1" spc="-15" dirty="0">
                <a:solidFill>
                  <a:srgbClr val="FF0000"/>
                </a:solidFill>
                <a:latin typeface="Calibri"/>
                <a:cs typeface="Calibri"/>
              </a:rPr>
              <a:t>9,</a:t>
            </a:r>
            <a:r>
              <a:rPr sz="2600" b="1" spc="-25" dirty="0">
                <a:solidFill>
                  <a:srgbClr val="FF0000"/>
                </a:solidFill>
                <a:latin typeface="Calibri"/>
                <a:cs typeface="Calibri"/>
              </a:rPr>
              <a:t>0</a:t>
            </a:r>
            <a:r>
              <a:rPr sz="2600" b="1" spc="-10" dirty="0">
                <a:solidFill>
                  <a:srgbClr val="FF0000"/>
                </a:solidFill>
                <a:latin typeface="Calibri"/>
                <a:cs typeface="Calibri"/>
              </a:rPr>
              <a:t>0</a:t>
            </a:r>
            <a:r>
              <a:rPr sz="2600" b="1" spc="-15" dirty="0">
                <a:solidFill>
                  <a:srgbClr val="FF0000"/>
                </a:solidFill>
                <a:latin typeface="Calibri"/>
                <a:cs typeface="Calibri"/>
              </a:rPr>
              <a:t>0</a:t>
            </a:r>
            <a:r>
              <a:rPr sz="2600" b="1" spc="55" dirty="0">
                <a:solidFill>
                  <a:srgbClr val="FF0000"/>
                </a:solidFill>
                <a:latin typeface="Calibri"/>
                <a:cs typeface="Calibri"/>
              </a:rPr>
              <a:t> </a:t>
            </a:r>
            <a:endParaRPr lang="en-US" sz="2600" b="1" spc="55" dirty="0">
              <a:solidFill>
                <a:srgbClr val="FF0000"/>
              </a:solidFill>
              <a:latin typeface="Calibri"/>
              <a:cs typeface="Calibri"/>
            </a:endParaRPr>
          </a:p>
          <a:p>
            <a:pPr marL="169863" marR="5080" indent="349250" algn="just">
              <a:lnSpc>
                <a:spcPct val="100000"/>
              </a:lnSpc>
              <a:spcBef>
                <a:spcPts val="300"/>
              </a:spcBef>
              <a:buClr>
                <a:schemeClr val="accent6">
                  <a:lumMod val="50000"/>
                </a:schemeClr>
              </a:buClr>
              <a:buSzPct val="70000"/>
              <a:tabLst>
                <a:tab pos="849630" algn="l"/>
              </a:tabLst>
            </a:pPr>
            <a:r>
              <a:rPr sz="2600" spc="-15" dirty="0">
                <a:solidFill>
                  <a:srgbClr val="292934"/>
                </a:solidFill>
                <a:latin typeface="Calibri"/>
                <a:cs typeface="Calibri"/>
              </a:rPr>
              <a:t>(i.e.</a:t>
            </a:r>
            <a:r>
              <a:rPr sz="2600" spc="-10" dirty="0">
                <a:solidFill>
                  <a:srgbClr val="292934"/>
                </a:solidFill>
                <a:latin typeface="Calibri"/>
                <a:cs typeface="Calibri"/>
              </a:rPr>
              <a:t>,</a:t>
            </a:r>
            <a:r>
              <a:rPr sz="2600" spc="15" dirty="0">
                <a:solidFill>
                  <a:srgbClr val="292934"/>
                </a:solidFill>
                <a:latin typeface="Calibri"/>
                <a:cs typeface="Calibri"/>
              </a:rPr>
              <a:t> </a:t>
            </a:r>
            <a:r>
              <a:rPr sz="2600" spc="-10" dirty="0">
                <a:solidFill>
                  <a:srgbClr val="292934"/>
                </a:solidFill>
                <a:latin typeface="Calibri"/>
                <a:cs typeface="Calibri"/>
              </a:rPr>
              <a:t>$</a:t>
            </a:r>
            <a:r>
              <a:rPr lang="en-US" sz="2600" spc="-20" dirty="0">
                <a:solidFill>
                  <a:srgbClr val="292934"/>
                </a:solidFill>
                <a:latin typeface="Calibri"/>
                <a:cs typeface="Calibri"/>
              </a:rPr>
              <a:t>447</a:t>
            </a:r>
            <a:r>
              <a:rPr sz="2600" spc="-20" dirty="0">
                <a:solidFill>
                  <a:srgbClr val="292934"/>
                </a:solidFill>
                <a:latin typeface="Calibri"/>
                <a:cs typeface="Calibri"/>
              </a:rPr>
              <a:t>,</a:t>
            </a:r>
            <a:r>
              <a:rPr lang="en-US" sz="2600" spc="-20" dirty="0">
                <a:solidFill>
                  <a:srgbClr val="292934"/>
                </a:solidFill>
                <a:latin typeface="Calibri"/>
                <a:cs typeface="Calibri"/>
              </a:rPr>
              <a:t>5</a:t>
            </a:r>
            <a:r>
              <a:rPr sz="2600" spc="-20" dirty="0">
                <a:solidFill>
                  <a:srgbClr val="292934"/>
                </a:solidFill>
                <a:latin typeface="Calibri"/>
                <a:cs typeface="Calibri"/>
              </a:rPr>
              <a:t>00</a:t>
            </a:r>
            <a:r>
              <a:rPr lang="en-US" sz="2600" spc="-20" dirty="0">
                <a:solidFill>
                  <a:srgbClr val="292934"/>
                </a:solidFill>
                <a:latin typeface="Calibri"/>
                <a:cs typeface="Calibri"/>
              </a:rPr>
              <a:t> </a:t>
            </a:r>
            <a:r>
              <a:rPr sz="2600" spc="-10" dirty="0">
                <a:solidFill>
                  <a:srgbClr val="292934"/>
                </a:solidFill>
                <a:latin typeface="Calibri"/>
                <a:cs typeface="Calibri"/>
              </a:rPr>
              <a:t>+</a:t>
            </a:r>
            <a:r>
              <a:rPr lang="en-US" sz="2600" spc="-10" dirty="0">
                <a:solidFill>
                  <a:srgbClr val="292934"/>
                </a:solidFill>
                <a:latin typeface="Calibri"/>
                <a:cs typeface="Calibri"/>
              </a:rPr>
              <a:t> </a:t>
            </a:r>
            <a:r>
              <a:rPr sz="2600" spc="-10" dirty="0">
                <a:solidFill>
                  <a:srgbClr val="292934"/>
                </a:solidFill>
                <a:latin typeface="Calibri"/>
                <a:cs typeface="Calibri"/>
              </a:rPr>
              <a:t>$</a:t>
            </a:r>
            <a:r>
              <a:rPr sz="2600" spc="-20" dirty="0">
                <a:solidFill>
                  <a:srgbClr val="292934"/>
                </a:solidFill>
                <a:latin typeface="Calibri"/>
                <a:cs typeface="Calibri"/>
              </a:rPr>
              <a:t>1</a:t>
            </a:r>
            <a:r>
              <a:rPr sz="2600" spc="-5" dirty="0">
                <a:solidFill>
                  <a:srgbClr val="292934"/>
                </a:solidFill>
                <a:latin typeface="Calibri"/>
                <a:cs typeface="Calibri"/>
              </a:rPr>
              <a:t>,</a:t>
            </a:r>
            <a:r>
              <a:rPr lang="en-US" sz="2600" spc="-10" dirty="0">
                <a:solidFill>
                  <a:srgbClr val="292934"/>
                </a:solidFill>
                <a:latin typeface="Calibri"/>
                <a:cs typeface="Calibri"/>
              </a:rPr>
              <a:t>5</a:t>
            </a:r>
            <a:r>
              <a:rPr sz="2600" spc="-20" dirty="0">
                <a:solidFill>
                  <a:srgbClr val="292934"/>
                </a:solidFill>
                <a:latin typeface="Calibri"/>
                <a:cs typeface="Calibri"/>
              </a:rPr>
              <a:t>00</a:t>
            </a:r>
            <a:r>
              <a:rPr sz="2600" spc="-10" dirty="0">
                <a:solidFill>
                  <a:srgbClr val="292934"/>
                </a:solidFill>
                <a:latin typeface="Calibri"/>
                <a:cs typeface="Calibri"/>
              </a:rPr>
              <a:t>)</a:t>
            </a:r>
            <a:r>
              <a:rPr sz="2600" dirty="0">
                <a:solidFill>
                  <a:srgbClr val="292934"/>
                </a:solidFill>
                <a:latin typeface="Calibri"/>
                <a:cs typeface="Calibri"/>
              </a:rPr>
              <a:t>.</a:t>
            </a:r>
            <a:endParaRPr lang="en-US" sz="2600" spc="60" dirty="0">
              <a:solidFill>
                <a:srgbClr val="292934"/>
              </a:solidFill>
              <a:latin typeface="Calibri"/>
              <a:cs typeface="Calibri"/>
            </a:endParaRPr>
          </a:p>
          <a:p>
            <a:pPr marL="519113" marR="5080" indent="-349250" algn="just">
              <a:lnSpc>
                <a:spcPct val="100000"/>
              </a:lnSpc>
              <a:spcBef>
                <a:spcPts val="1200"/>
              </a:spcBef>
              <a:buClr>
                <a:schemeClr val="accent6">
                  <a:lumMod val="50000"/>
                </a:schemeClr>
              </a:buClr>
              <a:buSzPct val="70000"/>
              <a:buFont typeface="Wingdings" panose="05000000000000000000" pitchFamily="2" charset="2"/>
              <a:buChar char="v"/>
              <a:tabLst>
                <a:tab pos="849630" algn="l"/>
              </a:tabLst>
            </a:pPr>
            <a:r>
              <a:rPr sz="2600" spc="-20" dirty="0">
                <a:solidFill>
                  <a:srgbClr val="292934"/>
                </a:solidFill>
                <a:latin typeface="Calibri"/>
                <a:cs typeface="Calibri"/>
              </a:rPr>
              <a:t>Th</a:t>
            </a:r>
            <a:r>
              <a:rPr sz="2600" spc="-15" dirty="0">
                <a:solidFill>
                  <a:srgbClr val="292934"/>
                </a:solidFill>
                <a:latin typeface="Calibri"/>
                <a:cs typeface="Calibri"/>
              </a:rPr>
              <a:t>e</a:t>
            </a:r>
            <a:r>
              <a:rPr sz="2600" dirty="0">
                <a:solidFill>
                  <a:srgbClr val="292934"/>
                </a:solidFill>
                <a:latin typeface="Calibri"/>
                <a:cs typeface="Calibri"/>
              </a:rPr>
              <a:t> </a:t>
            </a:r>
            <a:r>
              <a:rPr sz="2600" b="1" spc="-25" dirty="0">
                <a:solidFill>
                  <a:srgbClr val="FF0000"/>
                </a:solidFill>
                <a:latin typeface="Calibri"/>
                <a:cs typeface="Calibri"/>
              </a:rPr>
              <a:t>m</a:t>
            </a:r>
            <a:r>
              <a:rPr sz="2600" b="1" spc="-30" dirty="0">
                <a:solidFill>
                  <a:srgbClr val="FF0000"/>
                </a:solidFill>
                <a:latin typeface="Calibri"/>
                <a:cs typeface="Calibri"/>
              </a:rPr>
              <a:t>a</a:t>
            </a:r>
            <a:r>
              <a:rPr sz="2600" b="1" spc="-20" dirty="0">
                <a:solidFill>
                  <a:srgbClr val="FF0000"/>
                </a:solidFill>
                <a:latin typeface="Calibri"/>
                <a:cs typeface="Calibri"/>
              </a:rPr>
              <a:t>xim</a:t>
            </a:r>
            <a:r>
              <a:rPr sz="2600" b="1" spc="-25" dirty="0">
                <a:solidFill>
                  <a:srgbClr val="FF0000"/>
                </a:solidFill>
                <a:latin typeface="Calibri"/>
                <a:cs typeface="Calibri"/>
              </a:rPr>
              <a:t>um</a:t>
            </a:r>
            <a:r>
              <a:rPr sz="2600" spc="20" dirty="0">
                <a:solidFill>
                  <a:srgbClr val="292934"/>
                </a:solidFill>
                <a:latin typeface="Calibri"/>
                <a:cs typeface="Calibri"/>
              </a:rPr>
              <a:t> </a:t>
            </a:r>
            <a:r>
              <a:rPr sz="2600" spc="-50" dirty="0">
                <a:solidFill>
                  <a:srgbClr val="292934"/>
                </a:solidFill>
                <a:latin typeface="Calibri"/>
                <a:cs typeface="Calibri"/>
              </a:rPr>
              <a:t>r</a:t>
            </a:r>
            <a:r>
              <a:rPr sz="2600" spc="-15" dirty="0">
                <a:solidFill>
                  <a:srgbClr val="292934"/>
                </a:solidFill>
                <a:latin typeface="Calibri"/>
                <a:cs typeface="Calibri"/>
              </a:rPr>
              <a:t>equ</a:t>
            </a:r>
            <a:r>
              <a:rPr sz="2600" spc="-30" dirty="0">
                <a:solidFill>
                  <a:srgbClr val="292934"/>
                </a:solidFill>
                <a:latin typeface="Calibri"/>
                <a:cs typeface="Calibri"/>
              </a:rPr>
              <a:t>e</a:t>
            </a:r>
            <a:r>
              <a:rPr sz="2600" spc="-55" dirty="0">
                <a:solidFill>
                  <a:srgbClr val="292934"/>
                </a:solidFill>
                <a:latin typeface="Calibri"/>
                <a:cs typeface="Calibri"/>
              </a:rPr>
              <a:t>s</a:t>
            </a:r>
            <a:r>
              <a:rPr sz="2600" spc="-10" dirty="0">
                <a:solidFill>
                  <a:srgbClr val="292934"/>
                </a:solidFill>
                <a:latin typeface="Calibri"/>
                <a:cs typeface="Calibri"/>
              </a:rPr>
              <a:t>t</a:t>
            </a:r>
            <a:r>
              <a:rPr sz="2600" spc="35" dirty="0">
                <a:solidFill>
                  <a:srgbClr val="292934"/>
                </a:solidFill>
                <a:latin typeface="Calibri"/>
                <a:cs typeface="Calibri"/>
              </a:rPr>
              <a:t> </a:t>
            </a:r>
            <a:r>
              <a:rPr sz="2600" spc="-75" dirty="0">
                <a:solidFill>
                  <a:srgbClr val="292934"/>
                </a:solidFill>
                <a:latin typeface="Calibri"/>
                <a:cs typeface="Calibri"/>
              </a:rPr>
              <a:t>f</a:t>
            </a:r>
            <a:r>
              <a:rPr sz="2600" spc="-20" dirty="0">
                <a:solidFill>
                  <a:srgbClr val="292934"/>
                </a:solidFill>
                <a:latin typeface="Calibri"/>
                <a:cs typeface="Calibri"/>
              </a:rPr>
              <a:t>o</a:t>
            </a:r>
            <a:r>
              <a:rPr sz="2600" spc="-10" dirty="0">
                <a:solidFill>
                  <a:srgbClr val="292934"/>
                </a:solidFill>
                <a:latin typeface="Calibri"/>
                <a:cs typeface="Calibri"/>
              </a:rPr>
              <a:t>r</a:t>
            </a:r>
            <a:r>
              <a:rPr sz="2600" dirty="0">
                <a:solidFill>
                  <a:srgbClr val="292934"/>
                </a:solidFill>
                <a:latin typeface="Calibri"/>
                <a:cs typeface="Calibri"/>
              </a:rPr>
              <a:t> </a:t>
            </a:r>
            <a:r>
              <a:rPr sz="2600" spc="-15" dirty="0">
                <a:solidFill>
                  <a:srgbClr val="292934"/>
                </a:solidFill>
                <a:latin typeface="Calibri"/>
                <a:cs typeface="Calibri"/>
              </a:rPr>
              <a:t>a</a:t>
            </a:r>
            <a:r>
              <a:rPr sz="2600" spc="-65" dirty="0">
                <a:solidFill>
                  <a:srgbClr val="292934"/>
                </a:solidFill>
                <a:latin typeface="Calibri"/>
                <a:cs typeface="Calibri"/>
              </a:rPr>
              <a:t>n</a:t>
            </a:r>
            <a:r>
              <a:rPr sz="2600" spc="-15" dirty="0">
                <a:solidFill>
                  <a:srgbClr val="292934"/>
                </a:solidFill>
                <a:latin typeface="Calibri"/>
                <a:cs typeface="Calibri"/>
              </a:rPr>
              <a:t>y</a:t>
            </a:r>
            <a:r>
              <a:rPr sz="2600" spc="-10" dirty="0">
                <a:solidFill>
                  <a:srgbClr val="292934"/>
                </a:solidFill>
                <a:latin typeface="Calibri"/>
                <a:cs typeface="Calibri"/>
              </a:rPr>
              <a:t> </a:t>
            </a:r>
            <a:r>
              <a:rPr lang="en-US" sz="2600" b="1" spc="-10" dirty="0">
                <a:solidFill>
                  <a:srgbClr val="FF0000"/>
                </a:solidFill>
                <a:latin typeface="Calibri"/>
                <a:cs typeface="Calibri"/>
              </a:rPr>
              <a:t>previously funded </a:t>
            </a:r>
            <a:r>
              <a:rPr sz="2600" spc="-20" dirty="0">
                <a:solidFill>
                  <a:srgbClr val="292934"/>
                </a:solidFill>
                <a:latin typeface="Calibri"/>
                <a:cs typeface="Calibri"/>
              </a:rPr>
              <a:t>C</a:t>
            </a:r>
            <a:r>
              <a:rPr sz="2600" spc="-45" dirty="0">
                <a:solidFill>
                  <a:srgbClr val="292934"/>
                </a:solidFill>
                <a:latin typeface="Calibri"/>
                <a:cs typeface="Calibri"/>
              </a:rPr>
              <a:t>S</a:t>
            </a:r>
            <a:r>
              <a:rPr sz="2600" spc="-20" dirty="0">
                <a:solidFill>
                  <a:srgbClr val="292934"/>
                </a:solidFill>
                <a:latin typeface="Calibri"/>
                <a:cs typeface="Calibri"/>
              </a:rPr>
              <a:t>T</a:t>
            </a:r>
            <a:r>
              <a:rPr sz="2600" spc="-10" dirty="0">
                <a:solidFill>
                  <a:srgbClr val="292934"/>
                </a:solidFill>
                <a:latin typeface="Calibri"/>
                <a:cs typeface="Calibri"/>
              </a:rPr>
              <a:t>E</a:t>
            </a:r>
            <a:r>
              <a:rPr sz="2600" spc="-15" dirty="0">
                <a:solidFill>
                  <a:srgbClr val="292934"/>
                </a:solidFill>
                <a:latin typeface="Calibri"/>
                <a:cs typeface="Calibri"/>
              </a:rPr>
              <a:t>P</a:t>
            </a:r>
            <a:r>
              <a:rPr sz="2600" spc="5" dirty="0">
                <a:solidFill>
                  <a:srgbClr val="292934"/>
                </a:solidFill>
                <a:latin typeface="Calibri"/>
                <a:cs typeface="Calibri"/>
              </a:rPr>
              <a:t> </a:t>
            </a:r>
            <a:r>
              <a:rPr sz="2600" spc="-20" dirty="0">
                <a:solidFill>
                  <a:srgbClr val="292934"/>
                </a:solidFill>
                <a:latin typeface="Calibri"/>
                <a:cs typeface="Calibri"/>
              </a:rPr>
              <a:t>p</a:t>
            </a:r>
            <a:r>
              <a:rPr sz="2600" spc="-65" dirty="0">
                <a:solidFill>
                  <a:srgbClr val="292934"/>
                </a:solidFill>
                <a:latin typeface="Calibri"/>
                <a:cs typeface="Calibri"/>
              </a:rPr>
              <a:t>r</a:t>
            </a:r>
            <a:r>
              <a:rPr sz="2600" spc="-20" dirty="0">
                <a:solidFill>
                  <a:srgbClr val="292934"/>
                </a:solidFill>
                <a:latin typeface="Calibri"/>
                <a:cs typeface="Calibri"/>
              </a:rPr>
              <a:t>oje</a:t>
            </a:r>
            <a:r>
              <a:rPr sz="2600" spc="-5" dirty="0">
                <a:solidFill>
                  <a:srgbClr val="292934"/>
                </a:solidFill>
                <a:latin typeface="Calibri"/>
                <a:cs typeface="Calibri"/>
              </a:rPr>
              <a:t>c</a:t>
            </a:r>
            <a:r>
              <a:rPr sz="2600" spc="-10" dirty="0">
                <a:solidFill>
                  <a:srgbClr val="292934"/>
                </a:solidFill>
                <a:latin typeface="Calibri"/>
                <a:cs typeface="Calibri"/>
              </a:rPr>
              <a:t>t</a:t>
            </a:r>
            <a:r>
              <a:rPr sz="2600" spc="10" dirty="0">
                <a:solidFill>
                  <a:srgbClr val="292934"/>
                </a:solidFill>
                <a:latin typeface="Calibri"/>
                <a:cs typeface="Calibri"/>
              </a:rPr>
              <a:t> </a:t>
            </a:r>
            <a:r>
              <a:rPr sz="2600" spc="-10" dirty="0">
                <a:solidFill>
                  <a:srgbClr val="292934"/>
                </a:solidFill>
                <a:latin typeface="Calibri"/>
                <a:cs typeface="Calibri"/>
              </a:rPr>
              <a:t>will</a:t>
            </a:r>
            <a:r>
              <a:rPr sz="2600" spc="-15" dirty="0">
                <a:solidFill>
                  <a:srgbClr val="292934"/>
                </a:solidFill>
                <a:latin typeface="Calibri"/>
                <a:cs typeface="Calibri"/>
              </a:rPr>
              <a:t> </a:t>
            </a:r>
            <a:r>
              <a:rPr sz="2600" spc="-20" dirty="0">
                <a:solidFill>
                  <a:srgbClr val="292934"/>
                </a:solidFill>
                <a:latin typeface="Calibri"/>
                <a:cs typeface="Calibri"/>
              </a:rPr>
              <a:t>b</a:t>
            </a:r>
            <a:r>
              <a:rPr sz="2600" spc="-15" dirty="0">
                <a:solidFill>
                  <a:srgbClr val="292934"/>
                </a:solidFill>
                <a:latin typeface="Calibri"/>
                <a:cs typeface="Calibri"/>
              </a:rPr>
              <a:t>e</a:t>
            </a:r>
            <a:r>
              <a:rPr sz="2600" spc="15" dirty="0">
                <a:solidFill>
                  <a:srgbClr val="292934"/>
                </a:solidFill>
                <a:latin typeface="Calibri"/>
                <a:cs typeface="Calibri"/>
              </a:rPr>
              <a:t> </a:t>
            </a:r>
            <a:r>
              <a:rPr sz="2600" b="1" spc="-15" dirty="0">
                <a:solidFill>
                  <a:srgbClr val="FF0000"/>
                </a:solidFill>
                <a:latin typeface="Calibri"/>
                <a:cs typeface="Calibri"/>
              </a:rPr>
              <a:t>$</a:t>
            </a:r>
            <a:r>
              <a:rPr lang="en-US" sz="2600" b="1" spc="-15" dirty="0">
                <a:solidFill>
                  <a:srgbClr val="FF0000"/>
                </a:solidFill>
                <a:latin typeface="Calibri"/>
                <a:cs typeface="Calibri"/>
              </a:rPr>
              <a:t>600,500 </a:t>
            </a:r>
            <a:r>
              <a:rPr sz="2600" spc="-20" dirty="0">
                <a:solidFill>
                  <a:srgbClr val="292934"/>
                </a:solidFill>
                <a:latin typeface="Calibri"/>
                <a:cs typeface="Calibri"/>
              </a:rPr>
              <a:t>pe</a:t>
            </a:r>
            <a:r>
              <a:rPr sz="2600" spc="-10" dirty="0">
                <a:solidFill>
                  <a:srgbClr val="292934"/>
                </a:solidFill>
                <a:latin typeface="Calibri"/>
                <a:cs typeface="Calibri"/>
              </a:rPr>
              <a:t>r</a:t>
            </a:r>
            <a:r>
              <a:rPr sz="2600" dirty="0">
                <a:solidFill>
                  <a:srgbClr val="292934"/>
                </a:solidFill>
                <a:latin typeface="Calibri"/>
                <a:cs typeface="Calibri"/>
              </a:rPr>
              <a:t> </a:t>
            </a:r>
            <a:r>
              <a:rPr sz="2600" spc="-50" dirty="0">
                <a:solidFill>
                  <a:srgbClr val="292934"/>
                </a:solidFill>
                <a:latin typeface="Calibri"/>
                <a:cs typeface="Calibri"/>
              </a:rPr>
              <a:t>y</a:t>
            </a:r>
            <a:r>
              <a:rPr sz="2600" spc="-15" dirty="0">
                <a:solidFill>
                  <a:srgbClr val="292934"/>
                </a:solidFill>
                <a:latin typeface="Calibri"/>
                <a:cs typeface="Calibri"/>
              </a:rPr>
              <a:t>ea</a:t>
            </a:r>
            <a:r>
              <a:rPr sz="2600" spc="-290" dirty="0">
                <a:solidFill>
                  <a:srgbClr val="292934"/>
                </a:solidFill>
                <a:latin typeface="Calibri"/>
                <a:cs typeface="Calibri"/>
              </a:rPr>
              <a:t>r</a:t>
            </a:r>
            <a:r>
              <a:rPr sz="2600" dirty="0">
                <a:solidFill>
                  <a:srgbClr val="292934"/>
                </a:solidFill>
                <a:latin typeface="Calibri"/>
                <a:cs typeface="Calibri"/>
              </a:rPr>
              <a:t>.</a:t>
            </a:r>
            <a:endParaRPr sz="2600" dirty="0">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22811204-2742-4AC5-DF10-8D7C367449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85"/>
    </mc:Choice>
    <mc:Fallback xmlns="">
      <p:transition spd="slow" advTm="6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A1E-A419-7B24-1A75-3F19D2D245E0}"/>
              </a:ext>
            </a:extLst>
          </p:cNvPr>
          <p:cNvSpPr>
            <a:spLocks noGrp="1"/>
          </p:cNvSpPr>
          <p:nvPr>
            <p:ph type="title"/>
          </p:nvPr>
        </p:nvSpPr>
        <p:spPr>
          <a:xfrm>
            <a:off x="1600200" y="191220"/>
            <a:ext cx="6663690" cy="1356360"/>
          </a:xfrm>
        </p:spPr>
        <p:txBody>
          <a:bodyPr/>
          <a:lstStyle/>
          <a:p>
            <a:r>
              <a:rPr lang="en-US" b="1" spc="-5" dirty="0">
                <a:solidFill>
                  <a:schemeClr val="accent6">
                    <a:lumMod val="75000"/>
                  </a:schemeClr>
                </a:solidFill>
              </a:rPr>
              <a:t>Fun</a:t>
            </a:r>
            <a:r>
              <a:rPr lang="en-US" b="1" spc="5" dirty="0">
                <a:solidFill>
                  <a:schemeClr val="accent6">
                    <a:lumMod val="75000"/>
                  </a:schemeClr>
                </a:solidFill>
              </a:rPr>
              <a:t>d</a:t>
            </a:r>
            <a:r>
              <a:rPr lang="en-US" b="1" dirty="0">
                <a:solidFill>
                  <a:schemeClr val="accent6">
                    <a:lumMod val="75000"/>
                  </a:schemeClr>
                </a:solidFill>
              </a:rPr>
              <a:t>ing</a:t>
            </a:r>
            <a:r>
              <a:rPr lang="en-US" b="1" spc="-20" dirty="0">
                <a:solidFill>
                  <a:schemeClr val="accent6">
                    <a:lumMod val="75000"/>
                  </a:schemeClr>
                </a:solidFill>
              </a:rPr>
              <a:t> </a:t>
            </a:r>
            <a:r>
              <a:rPr lang="en-US" b="1" spc="-5" dirty="0">
                <a:solidFill>
                  <a:schemeClr val="accent6">
                    <a:lumMod val="75000"/>
                  </a:schemeClr>
                </a:solidFill>
              </a:rPr>
              <a:t>Lim</a:t>
            </a:r>
            <a:r>
              <a:rPr lang="en-US" b="1" spc="-10" dirty="0">
                <a:solidFill>
                  <a:schemeClr val="accent6">
                    <a:lumMod val="75000"/>
                  </a:schemeClr>
                </a:solidFill>
              </a:rPr>
              <a:t>i</a:t>
            </a:r>
            <a:r>
              <a:rPr lang="en-US" b="1" spc="-50" dirty="0">
                <a:solidFill>
                  <a:schemeClr val="accent6">
                    <a:lumMod val="75000"/>
                  </a:schemeClr>
                </a:solidFill>
              </a:rPr>
              <a:t>t</a:t>
            </a:r>
            <a:r>
              <a:rPr lang="en-US" b="1" spc="-40" dirty="0">
                <a:solidFill>
                  <a:schemeClr val="accent6">
                    <a:lumMod val="75000"/>
                  </a:schemeClr>
                </a:solidFill>
              </a:rPr>
              <a:t>a</a:t>
            </a:r>
            <a:r>
              <a:rPr lang="en-US" b="1" dirty="0">
                <a:solidFill>
                  <a:schemeClr val="accent6">
                    <a:lumMod val="75000"/>
                  </a:schemeClr>
                </a:solidFill>
              </a:rPr>
              <a:t>tions</a:t>
            </a:r>
            <a:r>
              <a:rPr lang="en-US" b="1" spc="15" dirty="0">
                <a:solidFill>
                  <a:schemeClr val="accent6">
                    <a:lumMod val="75000"/>
                  </a:schemeClr>
                </a:solidFill>
              </a:rPr>
              <a:t> </a:t>
            </a:r>
            <a:r>
              <a:rPr lang="en-US" sz="2800" b="1" spc="-5" dirty="0">
                <a:solidFill>
                  <a:schemeClr val="accent6">
                    <a:lumMod val="75000"/>
                  </a:schemeClr>
                </a:solidFill>
              </a:rPr>
              <a:t>(Co</a:t>
            </a:r>
            <a:r>
              <a:rPr lang="en-US" sz="2800" b="1" spc="-30" dirty="0">
                <a:solidFill>
                  <a:schemeClr val="accent6">
                    <a:lumMod val="75000"/>
                  </a:schemeClr>
                </a:solidFill>
              </a:rPr>
              <a:t>n</a:t>
            </a:r>
            <a:r>
              <a:rPr lang="en-US" sz="2800" b="1" dirty="0">
                <a:solidFill>
                  <a:schemeClr val="accent6">
                    <a:lumMod val="75000"/>
                  </a:schemeClr>
                </a:solidFill>
              </a:rPr>
              <a:t>t</a:t>
            </a:r>
            <a:r>
              <a:rPr lang="en-US" sz="2800" b="1" spc="-10" dirty="0">
                <a:solidFill>
                  <a:schemeClr val="accent6">
                    <a:lumMod val="75000"/>
                  </a:schemeClr>
                </a:solidFill>
              </a:rPr>
              <a:t>i</a:t>
            </a:r>
            <a:r>
              <a:rPr lang="en-US" sz="2800" b="1" spc="-5" dirty="0">
                <a:solidFill>
                  <a:schemeClr val="accent6">
                    <a:lumMod val="75000"/>
                  </a:schemeClr>
                </a:solidFill>
              </a:rPr>
              <a:t>n</a:t>
            </a:r>
            <a:r>
              <a:rPr lang="en-US" sz="2800" b="1" spc="-15" dirty="0">
                <a:solidFill>
                  <a:schemeClr val="accent6">
                    <a:lumMod val="75000"/>
                  </a:schemeClr>
                </a:solidFill>
              </a:rPr>
              <a:t>ued)</a:t>
            </a:r>
            <a:endParaRPr lang="en-US" dirty="0"/>
          </a:p>
        </p:txBody>
      </p:sp>
      <p:sp>
        <p:nvSpPr>
          <p:cNvPr id="3" name="Content Placeholder 2">
            <a:extLst>
              <a:ext uri="{FF2B5EF4-FFF2-40B4-BE49-F238E27FC236}">
                <a16:creationId xmlns:a16="http://schemas.microsoft.com/office/drawing/2014/main" id="{21C82BCD-B84B-2930-BC19-E482A86D05B3}"/>
              </a:ext>
            </a:extLst>
          </p:cNvPr>
          <p:cNvSpPr>
            <a:spLocks noGrp="1"/>
          </p:cNvSpPr>
          <p:nvPr>
            <p:ph idx="1"/>
          </p:nvPr>
        </p:nvSpPr>
        <p:spPr>
          <a:xfrm>
            <a:off x="152400" y="1828800"/>
            <a:ext cx="8473366" cy="4861654"/>
          </a:xfrm>
        </p:spPr>
        <p:txBody>
          <a:bodyPr>
            <a:normAutofit fontScale="92500" lnSpcReduction="20000"/>
          </a:bodyPr>
          <a:lstStyle/>
          <a:p>
            <a:pPr marL="461963" marR="105410" indent="-292100" algn="just">
              <a:buClr>
                <a:schemeClr val="accent6">
                  <a:lumMod val="50000"/>
                </a:schemeClr>
              </a:buClr>
              <a:buSzPct val="75000"/>
              <a:buFont typeface="Wingdings" panose="05000000000000000000" pitchFamily="2" charset="2"/>
              <a:buChar char="v"/>
              <a:tabLst>
                <a:tab pos="687388" algn="l"/>
              </a:tabLst>
            </a:pPr>
            <a:r>
              <a:rPr lang="en-US" sz="2600" spc="-5" dirty="0">
                <a:solidFill>
                  <a:srgbClr val="292934"/>
                </a:solidFill>
                <a:latin typeface="Calibri" panose="020F0502020204030204" pitchFamily="34" charset="0"/>
                <a:cs typeface="Calibri"/>
              </a:rPr>
              <a:t>Thi</a:t>
            </a:r>
            <a:r>
              <a:rPr lang="en-US" sz="2600" dirty="0">
                <a:solidFill>
                  <a:srgbClr val="292934"/>
                </a:solidFill>
                <a:latin typeface="Calibri" panose="020F0502020204030204" pitchFamily="34" charset="0"/>
                <a:cs typeface="Calibri"/>
              </a:rPr>
              <a:t>s </a:t>
            </a:r>
            <a:r>
              <a:rPr lang="en-US" sz="2600" spc="-10" dirty="0">
                <a:solidFill>
                  <a:srgbClr val="292934"/>
                </a:solidFill>
                <a:latin typeface="Calibri" panose="020F0502020204030204" pitchFamily="34" charset="0"/>
                <a:cs typeface="Calibri"/>
              </a:rPr>
              <a:t>a</a:t>
            </a:r>
            <a:r>
              <a:rPr lang="en-US" sz="2600" spc="-20" dirty="0">
                <a:solidFill>
                  <a:srgbClr val="292934"/>
                </a:solidFill>
                <a:latin typeface="Calibri" panose="020F0502020204030204" pitchFamily="34" charset="0"/>
                <a:cs typeface="Calibri"/>
              </a:rPr>
              <a:t>pp</a:t>
            </a:r>
            <a:r>
              <a:rPr lang="en-US" sz="2600" spc="-50" dirty="0">
                <a:solidFill>
                  <a:srgbClr val="292934"/>
                </a:solidFill>
                <a:latin typeface="Calibri" panose="020F0502020204030204" pitchFamily="34" charset="0"/>
                <a:cs typeface="Calibri"/>
              </a:rPr>
              <a:t>r</a:t>
            </a:r>
            <a:r>
              <a:rPr lang="en-US" sz="2600" spc="-20" dirty="0">
                <a:solidFill>
                  <a:srgbClr val="292934"/>
                </a:solidFill>
                <a:latin typeface="Calibri" panose="020F0502020204030204" pitchFamily="34" charset="0"/>
                <a:cs typeface="Calibri"/>
              </a:rPr>
              <a:t>o</a:t>
            </a:r>
            <a:r>
              <a:rPr lang="en-US" sz="2600" spc="-10" dirty="0">
                <a:solidFill>
                  <a:srgbClr val="292934"/>
                </a:solidFill>
                <a:latin typeface="Calibri" panose="020F0502020204030204" pitchFamily="34" charset="0"/>
                <a:cs typeface="Calibri"/>
              </a:rPr>
              <a:t>a</a:t>
            </a:r>
            <a:r>
              <a:rPr lang="en-US" sz="2600" spc="-15" dirty="0">
                <a:solidFill>
                  <a:srgbClr val="292934"/>
                </a:solidFill>
                <a:latin typeface="Calibri" panose="020F0502020204030204" pitchFamily="34" charset="0"/>
                <a:cs typeface="Calibri"/>
              </a:rPr>
              <a:t>ch</a:t>
            </a:r>
            <a:r>
              <a:rPr lang="en-US" sz="2600" spc="-40"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see</a:t>
            </a:r>
            <a:r>
              <a:rPr lang="en-US" sz="2600" spc="-40" dirty="0">
                <a:solidFill>
                  <a:srgbClr val="292934"/>
                </a:solidFill>
                <a:latin typeface="Calibri" panose="020F0502020204030204" pitchFamily="34" charset="0"/>
                <a:cs typeface="Calibri"/>
              </a:rPr>
              <a:t>k</a:t>
            </a:r>
            <a:r>
              <a:rPr lang="en-US" sz="2600" spc="-10" dirty="0">
                <a:solidFill>
                  <a:srgbClr val="292934"/>
                </a:solidFill>
                <a:latin typeface="Calibri" panose="020F0502020204030204" pitchFamily="34" charset="0"/>
                <a:cs typeface="Calibri"/>
              </a:rPr>
              <a:t>s</a:t>
            </a:r>
            <a:r>
              <a:rPr lang="en-US" sz="2600" spc="30" dirty="0">
                <a:solidFill>
                  <a:srgbClr val="292934"/>
                </a:solidFill>
                <a:latin typeface="Calibri" panose="020F0502020204030204" pitchFamily="34" charset="0"/>
                <a:cs typeface="Calibri"/>
              </a:rPr>
              <a:t> </a:t>
            </a:r>
            <a:r>
              <a:rPr lang="en-US" sz="2600" spc="-40" dirty="0">
                <a:solidFill>
                  <a:srgbClr val="292934"/>
                </a:solidFill>
                <a:latin typeface="Calibri" panose="020F0502020204030204" pitchFamily="34" charset="0"/>
                <a:cs typeface="Calibri"/>
              </a:rPr>
              <a:t>t</a:t>
            </a:r>
            <a:r>
              <a:rPr lang="en-US" sz="2600" spc="-15" dirty="0">
                <a:solidFill>
                  <a:srgbClr val="292934"/>
                </a:solidFill>
                <a:latin typeface="Calibri" panose="020F0502020204030204" pitchFamily="34" charset="0"/>
                <a:cs typeface="Calibri"/>
              </a:rPr>
              <a:t>o</a:t>
            </a:r>
            <a:r>
              <a:rPr lang="en-US" sz="2600" spc="5" dirty="0">
                <a:solidFill>
                  <a:srgbClr val="292934"/>
                </a:solidFill>
                <a:latin typeface="Calibri" panose="020F0502020204030204" pitchFamily="34" charset="0"/>
                <a:cs typeface="Calibri"/>
              </a:rPr>
              <a:t> </a:t>
            </a:r>
            <a:r>
              <a:rPr lang="en-US" sz="2600" spc="-25" dirty="0">
                <a:solidFill>
                  <a:srgbClr val="292934"/>
                </a:solidFill>
                <a:latin typeface="Calibri" panose="020F0502020204030204" pitchFamily="34" charset="0"/>
                <a:cs typeface="Calibri"/>
              </a:rPr>
              <a:t>a</a:t>
            </a:r>
            <a:r>
              <a:rPr lang="en-US" sz="2600" spc="-45" dirty="0">
                <a:solidFill>
                  <a:srgbClr val="292934"/>
                </a:solidFill>
                <a:latin typeface="Calibri" panose="020F0502020204030204" pitchFamily="34" charset="0"/>
                <a:cs typeface="Calibri"/>
              </a:rPr>
              <a:t>w</a:t>
            </a:r>
            <a:r>
              <a:rPr lang="en-US" sz="2600" spc="-15" dirty="0">
                <a:solidFill>
                  <a:srgbClr val="292934"/>
                </a:solidFill>
                <a:latin typeface="Calibri" panose="020F0502020204030204" pitchFamily="34" charset="0"/>
                <a:cs typeface="Calibri"/>
              </a:rPr>
              <a:t>a</a:t>
            </a:r>
            <a:r>
              <a:rPr lang="en-US" sz="2600" spc="-30" dirty="0">
                <a:solidFill>
                  <a:srgbClr val="292934"/>
                </a:solidFill>
                <a:latin typeface="Calibri" panose="020F0502020204030204" pitchFamily="34" charset="0"/>
                <a:cs typeface="Calibri"/>
              </a:rPr>
              <a:t>r</a:t>
            </a:r>
            <a:r>
              <a:rPr lang="en-US" sz="2600" dirty="0">
                <a:solidFill>
                  <a:srgbClr val="292934"/>
                </a:solidFill>
                <a:latin typeface="Calibri" panose="020F0502020204030204" pitchFamily="34" charset="0"/>
                <a:cs typeface="Calibri"/>
              </a:rPr>
              <a:t>d</a:t>
            </a:r>
            <a:r>
              <a:rPr lang="en-US" sz="2600" spc="-35" dirty="0">
                <a:solidFill>
                  <a:srgbClr val="292934"/>
                </a:solidFill>
                <a:latin typeface="Calibri" panose="020F0502020204030204" pitchFamily="34" charset="0"/>
                <a:cs typeface="Calibri"/>
              </a:rPr>
              <a:t> </a:t>
            </a:r>
            <a:r>
              <a:rPr lang="en-US" sz="2600" spc="-5" dirty="0">
                <a:solidFill>
                  <a:srgbClr val="292934"/>
                </a:solidFill>
                <a:latin typeface="Calibri" panose="020F0502020204030204" pitchFamily="34" charset="0"/>
                <a:cs typeface="Calibri"/>
              </a:rPr>
              <a:t>fund</a:t>
            </a:r>
            <a:r>
              <a:rPr lang="en-US" sz="2600" spc="-10" dirty="0">
                <a:solidFill>
                  <a:srgbClr val="292934"/>
                </a:solidFill>
                <a:latin typeface="Calibri" panose="020F0502020204030204" pitchFamily="34" charset="0"/>
                <a:cs typeface="Calibri"/>
              </a:rPr>
              <a:t>i</a:t>
            </a:r>
            <a:r>
              <a:rPr lang="en-US" sz="2600" spc="-20" dirty="0">
                <a:solidFill>
                  <a:srgbClr val="292934"/>
                </a:solidFill>
                <a:latin typeface="Calibri" panose="020F0502020204030204" pitchFamily="34" charset="0"/>
                <a:cs typeface="Calibri"/>
              </a:rPr>
              <a:t>n</a:t>
            </a:r>
            <a:r>
              <a:rPr lang="en-US" sz="2600" spc="-15" dirty="0">
                <a:solidFill>
                  <a:srgbClr val="292934"/>
                </a:solidFill>
                <a:latin typeface="Calibri" panose="020F0502020204030204" pitchFamily="34" charset="0"/>
                <a:cs typeface="Calibri"/>
              </a:rPr>
              <a:t>g</a:t>
            </a:r>
            <a:r>
              <a:rPr lang="en-US" sz="2600" dirty="0">
                <a:solidFill>
                  <a:srgbClr val="292934"/>
                </a:solidFill>
                <a:latin typeface="Calibri" panose="020F0502020204030204" pitchFamily="34" charset="0"/>
                <a:cs typeface="Calibri"/>
              </a:rPr>
              <a:t> </a:t>
            </a:r>
            <a:r>
              <a:rPr lang="en-US" sz="2600" spc="-40" dirty="0">
                <a:solidFill>
                  <a:srgbClr val="292934"/>
                </a:solidFill>
                <a:latin typeface="Calibri" panose="020F0502020204030204" pitchFamily="34" charset="0"/>
                <a:cs typeface="Calibri"/>
              </a:rPr>
              <a:t>t</a:t>
            </a:r>
            <a:r>
              <a:rPr lang="en-US" sz="2600" spc="-15" dirty="0">
                <a:solidFill>
                  <a:srgbClr val="292934"/>
                </a:solidFill>
                <a:latin typeface="Calibri" panose="020F0502020204030204" pitchFamily="34" charset="0"/>
                <a:cs typeface="Calibri"/>
              </a:rPr>
              <a:t>o</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suc</a:t>
            </a:r>
            <a:r>
              <a:rPr lang="en-US" sz="2600" spc="-20" dirty="0">
                <a:solidFill>
                  <a:srgbClr val="292934"/>
                </a:solidFill>
                <a:latin typeface="Calibri" panose="020F0502020204030204" pitchFamily="34" charset="0"/>
                <a:cs typeface="Calibri"/>
              </a:rPr>
              <a:t>c</a:t>
            </a:r>
            <a:r>
              <a:rPr lang="en-US" sz="2600" spc="-10" dirty="0">
                <a:solidFill>
                  <a:srgbClr val="292934"/>
                </a:solidFill>
                <a:latin typeface="Calibri" panose="020F0502020204030204" pitchFamily="34" charset="0"/>
                <a:cs typeface="Calibri"/>
              </a:rPr>
              <a:t>es</a:t>
            </a:r>
            <a:r>
              <a:rPr lang="en-US" sz="2600" spc="-30" dirty="0">
                <a:solidFill>
                  <a:srgbClr val="292934"/>
                </a:solidFill>
                <a:latin typeface="Calibri" panose="020F0502020204030204" pitchFamily="34" charset="0"/>
                <a:cs typeface="Calibri"/>
              </a:rPr>
              <a:t>s</a:t>
            </a:r>
            <a:r>
              <a:rPr lang="en-US" sz="2600" spc="-5" dirty="0">
                <a:solidFill>
                  <a:srgbClr val="292934"/>
                </a:solidFill>
                <a:latin typeface="Calibri" panose="020F0502020204030204" pitchFamily="34" charset="0"/>
                <a:cs typeface="Calibri"/>
              </a:rPr>
              <a:t>fu</a:t>
            </a:r>
            <a:r>
              <a:rPr lang="en-US" sz="2600" dirty="0">
                <a:solidFill>
                  <a:srgbClr val="292934"/>
                </a:solidFill>
                <a:latin typeface="Calibri" panose="020F0502020204030204" pitchFamily="34" charset="0"/>
                <a:cs typeface="Calibri"/>
              </a:rPr>
              <a:t>l </a:t>
            </a:r>
            <a:r>
              <a:rPr lang="en-US" sz="2600" spc="-20" dirty="0">
                <a:solidFill>
                  <a:srgbClr val="292934"/>
                </a:solidFill>
                <a:latin typeface="Calibri" panose="020F0502020204030204" pitchFamily="34" charset="0"/>
                <a:cs typeface="Calibri"/>
              </a:rPr>
              <a:t>p</a:t>
            </a:r>
            <a:r>
              <a:rPr lang="en-US" sz="2600" spc="-45"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o</a:t>
            </a:r>
            <a:r>
              <a:rPr lang="en-US" sz="2600" spc="5" dirty="0">
                <a:solidFill>
                  <a:srgbClr val="292934"/>
                </a:solidFill>
                <a:latin typeface="Calibri" panose="020F0502020204030204" pitchFamily="34" charset="0"/>
                <a:cs typeface="Calibri"/>
              </a:rPr>
              <a:t>j</a:t>
            </a:r>
            <a:r>
              <a:rPr lang="en-US" sz="2600" spc="-15" dirty="0">
                <a:solidFill>
                  <a:srgbClr val="292934"/>
                </a:solidFill>
                <a:latin typeface="Calibri" panose="020F0502020204030204" pitchFamily="34" charset="0"/>
                <a:cs typeface="Calibri"/>
              </a:rPr>
              <a:t>e</a:t>
            </a:r>
            <a:r>
              <a:rPr lang="en-US" sz="2600" spc="-20" dirty="0">
                <a:solidFill>
                  <a:srgbClr val="292934"/>
                </a:solidFill>
                <a:latin typeface="Calibri" panose="020F0502020204030204" pitchFamily="34" charset="0"/>
                <a:cs typeface="Calibri"/>
              </a:rPr>
              <a:t>c</a:t>
            </a:r>
            <a:r>
              <a:rPr lang="en-US" sz="2600" spc="-10" dirty="0">
                <a:solidFill>
                  <a:srgbClr val="292934"/>
                </a:solidFill>
                <a:latin typeface="Calibri" panose="020F0502020204030204" pitchFamily="34" charset="0"/>
                <a:cs typeface="Calibri"/>
              </a:rPr>
              <a:t>ts</a:t>
            </a:r>
            <a:r>
              <a:rPr lang="en-US" sz="2600" dirty="0">
                <a:solidFill>
                  <a:srgbClr val="292934"/>
                </a:solidFill>
                <a:latin typeface="Calibri" panose="020F0502020204030204" pitchFamily="34" charset="0"/>
                <a:cs typeface="Calibri"/>
              </a:rPr>
              <a:t> in</a:t>
            </a:r>
            <a:r>
              <a:rPr lang="en-US" sz="2600" spc="-15" dirty="0">
                <a:solidFill>
                  <a:srgbClr val="292934"/>
                </a:solidFill>
                <a:latin typeface="Calibri" panose="020F0502020204030204" pitchFamily="34" charset="0"/>
                <a:cs typeface="Calibri"/>
              </a:rPr>
              <a:t> an</a:t>
            </a:r>
            <a:r>
              <a:rPr lang="en-US" sz="2600" spc="-10" dirty="0">
                <a:solidFill>
                  <a:srgbClr val="292934"/>
                </a:solidFill>
                <a:latin typeface="Calibri" panose="020F0502020204030204" pitchFamily="34" charset="0"/>
                <a:cs typeface="Calibri"/>
              </a:rPr>
              <a:t> equi</a:t>
            </a:r>
            <a:r>
              <a:rPr lang="en-US" sz="2600" spc="-50" dirty="0">
                <a:solidFill>
                  <a:srgbClr val="292934"/>
                </a:solidFill>
                <a:latin typeface="Calibri" panose="020F0502020204030204" pitchFamily="34" charset="0"/>
                <a:cs typeface="Calibri"/>
              </a:rPr>
              <a:t>t</a:t>
            </a:r>
            <a:r>
              <a:rPr lang="en-US" sz="2600" spc="-10" dirty="0">
                <a:solidFill>
                  <a:srgbClr val="292934"/>
                </a:solidFill>
                <a:latin typeface="Calibri" panose="020F0502020204030204" pitchFamily="34" charset="0"/>
                <a:cs typeface="Calibri"/>
              </a:rPr>
              <a:t>able</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manner</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and</a:t>
            </a:r>
            <a:r>
              <a:rPr lang="en-US" sz="2600" spc="-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m</a:t>
            </a:r>
            <a:r>
              <a:rPr lang="en-US" sz="2600" spc="-35" dirty="0">
                <a:solidFill>
                  <a:srgbClr val="292934"/>
                </a:solidFill>
                <a:latin typeface="Calibri" panose="020F0502020204030204" pitchFamily="34" charset="0"/>
                <a:cs typeface="Calibri"/>
              </a:rPr>
              <a:t>a</a:t>
            </a:r>
            <a:r>
              <a:rPr lang="en-US" sz="2600" spc="-15" dirty="0">
                <a:solidFill>
                  <a:srgbClr val="292934"/>
                </a:solidFill>
                <a:latin typeface="Calibri" panose="020F0502020204030204" pitchFamily="34" charset="0"/>
                <a:cs typeface="Calibri"/>
              </a:rPr>
              <a:t>ximi</a:t>
            </a:r>
            <a:r>
              <a:rPr lang="en-US" sz="2600" spc="-65" dirty="0">
                <a:solidFill>
                  <a:srgbClr val="292934"/>
                </a:solidFill>
                <a:latin typeface="Calibri" panose="020F0502020204030204" pitchFamily="34" charset="0"/>
                <a:cs typeface="Calibri"/>
              </a:rPr>
              <a:t>z</a:t>
            </a:r>
            <a:r>
              <a:rPr lang="en-US" sz="2600" spc="-15" dirty="0">
                <a:solidFill>
                  <a:srgbClr val="292934"/>
                </a:solidFill>
                <a:latin typeface="Calibri" panose="020F0502020204030204" pitchFamily="34" charset="0"/>
                <a:cs typeface="Calibri"/>
              </a:rPr>
              <a:t>e</a:t>
            </a:r>
            <a:r>
              <a:rPr lang="en-US" sz="2600" spc="25"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the</a:t>
            </a:r>
            <a:r>
              <a:rPr lang="en-US" sz="2600" spc="10"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numbe</a:t>
            </a:r>
            <a:r>
              <a:rPr lang="en-US" sz="2600" spc="-10"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of</a:t>
            </a:r>
            <a:r>
              <a:rPr lang="en-US" sz="2600" spc="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s</a:t>
            </a:r>
            <a:r>
              <a:rPr lang="en-US" sz="2600" spc="-15" dirty="0">
                <a:solidFill>
                  <a:srgbClr val="292934"/>
                </a:solidFill>
                <a:latin typeface="Calibri" panose="020F0502020204030204" pitchFamily="34" charset="0"/>
                <a:cs typeface="Calibri"/>
              </a:rPr>
              <a:t>tud</a:t>
            </a:r>
            <a:r>
              <a:rPr lang="en-US" sz="2600" spc="-25" dirty="0">
                <a:solidFill>
                  <a:srgbClr val="292934"/>
                </a:solidFill>
                <a:latin typeface="Calibri" panose="020F0502020204030204" pitchFamily="34" charset="0"/>
                <a:cs typeface="Calibri"/>
              </a:rPr>
              <a:t>e</a:t>
            </a:r>
            <a:r>
              <a:rPr lang="en-US" sz="2600" spc="-40" dirty="0">
                <a:solidFill>
                  <a:srgbClr val="292934"/>
                </a:solidFill>
                <a:latin typeface="Calibri" panose="020F0502020204030204" pitchFamily="34" charset="0"/>
                <a:cs typeface="Calibri"/>
              </a:rPr>
              <a:t>n</a:t>
            </a:r>
            <a:r>
              <a:rPr lang="en-US" sz="2600" spc="-10" dirty="0">
                <a:solidFill>
                  <a:srgbClr val="292934"/>
                </a:solidFill>
                <a:latin typeface="Calibri" panose="020F0502020204030204" pitchFamily="34" charset="0"/>
                <a:cs typeface="Calibri"/>
              </a:rPr>
              <a:t>ts</a:t>
            </a:r>
            <a:r>
              <a:rPr lang="en-US" sz="2600" spc="1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se</a:t>
            </a:r>
            <a:r>
              <a:rPr lang="en-US" sz="2600" spc="15" dirty="0">
                <a:solidFill>
                  <a:srgbClr val="292934"/>
                </a:solidFill>
                <a:latin typeface="Calibri" panose="020F0502020204030204" pitchFamily="34" charset="0"/>
                <a:cs typeface="Calibri"/>
              </a:rPr>
              <a:t>r</a:t>
            </a:r>
            <a:r>
              <a:rPr lang="en-US" sz="2600" spc="-30" dirty="0">
                <a:solidFill>
                  <a:srgbClr val="292934"/>
                </a:solidFill>
                <a:latin typeface="Calibri" panose="020F0502020204030204" pitchFamily="34" charset="0"/>
                <a:cs typeface="Calibri"/>
              </a:rPr>
              <a:t>v</a:t>
            </a:r>
            <a:r>
              <a:rPr lang="en-US" sz="2600" spc="-15" dirty="0">
                <a:solidFill>
                  <a:srgbClr val="292934"/>
                </a:solidFill>
                <a:latin typeface="Calibri" panose="020F0502020204030204" pitchFamily="34" charset="0"/>
                <a:cs typeface="Calibri"/>
              </a:rPr>
              <a:t>ed</a:t>
            </a:r>
            <a:r>
              <a:rPr lang="en-US" sz="2600" spc="-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s</a:t>
            </a:r>
            <a:r>
              <a:rPr lang="en-US" sz="2600" spc="-40" dirty="0">
                <a:solidFill>
                  <a:srgbClr val="292934"/>
                </a:solidFill>
                <a:latin typeface="Calibri" panose="020F0502020204030204" pitchFamily="34" charset="0"/>
                <a:cs typeface="Calibri"/>
              </a:rPr>
              <a:t>t</a:t>
            </a:r>
            <a:r>
              <a:rPr lang="en-US" sz="2600" spc="-35" dirty="0">
                <a:solidFill>
                  <a:srgbClr val="292934"/>
                </a:solidFill>
                <a:latin typeface="Calibri" panose="020F0502020204030204" pitchFamily="34" charset="0"/>
                <a:cs typeface="Calibri"/>
              </a:rPr>
              <a:t>a</a:t>
            </a:r>
            <a:r>
              <a:rPr lang="en-US" sz="2600" spc="-40" dirty="0">
                <a:solidFill>
                  <a:srgbClr val="292934"/>
                </a:solidFill>
                <a:latin typeface="Calibri" panose="020F0502020204030204" pitchFamily="34" charset="0"/>
                <a:cs typeface="Calibri"/>
              </a:rPr>
              <a:t>t</a:t>
            </a:r>
            <a:r>
              <a:rPr lang="en-US" sz="2600" spc="-30" dirty="0">
                <a:solidFill>
                  <a:srgbClr val="292934"/>
                </a:solidFill>
                <a:latin typeface="Calibri" panose="020F0502020204030204" pitchFamily="34" charset="0"/>
                <a:cs typeface="Calibri"/>
              </a:rPr>
              <a:t>e</a:t>
            </a:r>
            <a:r>
              <a:rPr lang="en-US" sz="2600" spc="-15" dirty="0">
                <a:solidFill>
                  <a:srgbClr val="292934"/>
                </a:solidFill>
                <a:latin typeface="Calibri" panose="020F0502020204030204" pitchFamily="34" charset="0"/>
                <a:cs typeface="Calibri"/>
              </a:rPr>
              <a:t>wide</a:t>
            </a:r>
            <a:r>
              <a:rPr lang="en-US" sz="2600" spc="10"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while</a:t>
            </a:r>
            <a:r>
              <a:rPr lang="en-US" sz="2600" spc="-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r</a:t>
            </a:r>
            <a:r>
              <a:rPr lang="en-US" sz="2600" spc="-15" dirty="0">
                <a:solidFill>
                  <a:srgbClr val="292934"/>
                </a:solidFill>
                <a:latin typeface="Calibri" panose="020F0502020204030204" pitchFamily="34" charset="0"/>
                <a:cs typeface="Calibri"/>
              </a:rPr>
              <a:t>e</a:t>
            </a:r>
            <a:r>
              <a:rPr lang="en-US" sz="2600" spc="-45" dirty="0">
                <a:solidFill>
                  <a:srgbClr val="292934"/>
                </a:solidFill>
                <a:latin typeface="Calibri" panose="020F0502020204030204" pitchFamily="34" charset="0"/>
                <a:cs typeface="Calibri"/>
              </a:rPr>
              <a:t>c</a:t>
            </a:r>
            <a:r>
              <a:rPr lang="en-US" sz="2600" spc="-10" dirty="0">
                <a:solidFill>
                  <a:srgbClr val="292934"/>
                </a:solidFill>
                <a:latin typeface="Calibri" panose="020F0502020204030204" pitchFamily="34" charset="0"/>
                <a:cs typeface="Calibri"/>
              </a:rPr>
              <a:t>ogni</a:t>
            </a:r>
            <a:r>
              <a:rPr lang="en-US" sz="2600" spc="-20" dirty="0">
                <a:solidFill>
                  <a:srgbClr val="292934"/>
                </a:solidFill>
                <a:latin typeface="Calibri" panose="020F0502020204030204" pitchFamily="34" charset="0"/>
                <a:cs typeface="Calibri"/>
              </a:rPr>
              <a:t>z</a:t>
            </a:r>
            <a:r>
              <a:rPr lang="en-US" sz="2600" spc="-10" dirty="0">
                <a:solidFill>
                  <a:srgbClr val="292934"/>
                </a:solidFill>
                <a:latin typeface="Calibri" panose="020F0502020204030204" pitchFamily="34" charset="0"/>
                <a:cs typeface="Calibri"/>
              </a:rPr>
              <a:t>ing</a:t>
            </a:r>
            <a:r>
              <a:rPr lang="en-US" sz="2600" spc="5"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th</a:t>
            </a:r>
            <a:r>
              <a:rPr lang="en-US" sz="2600" spc="-45" dirty="0">
                <a:solidFill>
                  <a:srgbClr val="292934"/>
                </a:solidFill>
                <a:latin typeface="Calibri" panose="020F0502020204030204" pitchFamily="34" charset="0"/>
                <a:cs typeface="Calibri"/>
              </a:rPr>
              <a:t>a</a:t>
            </a:r>
            <a:r>
              <a:rPr lang="en-US" sz="2600" spc="-10" dirty="0">
                <a:solidFill>
                  <a:srgbClr val="292934"/>
                </a:solidFill>
                <a:latin typeface="Calibri" panose="020F0502020204030204" pitchFamily="34" charset="0"/>
                <a:cs typeface="Calibri"/>
              </a:rPr>
              <a:t>t</a:t>
            </a:r>
            <a:r>
              <a:rPr lang="en-US" sz="2600" spc="-5"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p</a:t>
            </a:r>
            <a:r>
              <a:rPr lang="en-US" sz="2600" spc="-40" dirty="0">
                <a:solidFill>
                  <a:srgbClr val="292934"/>
                </a:solidFill>
                <a:latin typeface="Calibri" panose="020F0502020204030204" pitchFamily="34" charset="0"/>
                <a:cs typeface="Calibri"/>
              </a:rPr>
              <a:t>r</a:t>
            </a:r>
            <a:r>
              <a:rPr lang="en-US" sz="2600" spc="-15" dirty="0">
                <a:solidFill>
                  <a:srgbClr val="292934"/>
                </a:solidFill>
                <a:latin typeface="Calibri" panose="020F0502020204030204" pitchFamily="34" charset="0"/>
                <a:cs typeface="Calibri"/>
              </a:rPr>
              <a:t>oject</a:t>
            </a:r>
            <a:r>
              <a:rPr lang="en-US" sz="2600" spc="-10" dirty="0">
                <a:solidFill>
                  <a:srgbClr val="292934"/>
                </a:solidFill>
                <a:latin typeface="Calibri" panose="020F0502020204030204" pitchFamily="34" charset="0"/>
                <a:cs typeface="Calibri"/>
              </a:rPr>
              <a:t>s</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se</a:t>
            </a:r>
            <a:r>
              <a:rPr lang="en-US" sz="2600" spc="15" dirty="0">
                <a:solidFill>
                  <a:srgbClr val="292934"/>
                </a:solidFill>
                <a:latin typeface="Calibri" panose="020F0502020204030204" pitchFamily="34" charset="0"/>
                <a:cs typeface="Calibri"/>
              </a:rPr>
              <a:t>r</a:t>
            </a:r>
            <a:r>
              <a:rPr lang="en-US" sz="2600" spc="-10" dirty="0">
                <a:solidFill>
                  <a:srgbClr val="292934"/>
                </a:solidFill>
                <a:latin typeface="Calibri" panose="020F0502020204030204" pitchFamily="34" charset="0"/>
                <a:cs typeface="Calibri"/>
              </a:rPr>
              <a:t>ving</a:t>
            </a:r>
            <a:r>
              <a:rPr lang="en-US" sz="2600" spc="-25" dirty="0">
                <a:solidFill>
                  <a:srgbClr val="292934"/>
                </a:solidFill>
                <a:latin typeface="Calibri" panose="020F0502020204030204" pitchFamily="34" charset="0"/>
                <a:cs typeface="Calibri"/>
              </a:rPr>
              <a:t> </a:t>
            </a:r>
            <a:r>
              <a:rPr lang="en-US" sz="2600" spc="-70" dirty="0">
                <a:solidFill>
                  <a:srgbClr val="292934"/>
                </a:solidFill>
                <a:latin typeface="Calibri" panose="020F0502020204030204" pitchFamily="34" charset="0"/>
                <a:cs typeface="Calibri"/>
              </a:rPr>
              <a:t>f</a:t>
            </a:r>
            <a:r>
              <a:rPr lang="en-US" sz="2600" spc="-30" dirty="0">
                <a:solidFill>
                  <a:srgbClr val="292934"/>
                </a:solidFill>
                <a:latin typeface="Calibri" panose="020F0502020204030204" pitchFamily="34" charset="0"/>
                <a:cs typeface="Calibri"/>
              </a:rPr>
              <a:t>e</a:t>
            </a:r>
            <a:r>
              <a:rPr lang="en-US" sz="2600" spc="-45" dirty="0">
                <a:solidFill>
                  <a:srgbClr val="292934"/>
                </a:solidFill>
                <a:latin typeface="Calibri" panose="020F0502020204030204" pitchFamily="34" charset="0"/>
                <a:cs typeface="Calibri"/>
              </a:rPr>
              <a:t>w</a:t>
            </a:r>
            <a:r>
              <a:rPr lang="en-US" sz="2600" spc="-10" dirty="0">
                <a:solidFill>
                  <a:srgbClr val="292934"/>
                </a:solidFill>
                <a:latin typeface="Calibri" panose="020F0502020204030204" pitchFamily="34" charset="0"/>
                <a:cs typeface="Calibri"/>
              </a:rPr>
              <a:t>er</a:t>
            </a:r>
            <a:r>
              <a:rPr lang="en-US" sz="2600" spc="2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s</a:t>
            </a:r>
            <a:r>
              <a:rPr lang="en-US" sz="2600" spc="-15" dirty="0">
                <a:solidFill>
                  <a:srgbClr val="292934"/>
                </a:solidFill>
                <a:latin typeface="Calibri" panose="020F0502020204030204" pitchFamily="34" charset="0"/>
                <a:cs typeface="Calibri"/>
              </a:rPr>
              <a:t>tud</a:t>
            </a:r>
            <a:r>
              <a:rPr lang="en-US" sz="2600" spc="-25" dirty="0">
                <a:solidFill>
                  <a:srgbClr val="292934"/>
                </a:solidFill>
                <a:latin typeface="Calibri" panose="020F0502020204030204" pitchFamily="34" charset="0"/>
                <a:cs typeface="Calibri"/>
              </a:rPr>
              <a:t>e</a:t>
            </a:r>
            <a:r>
              <a:rPr lang="en-US" sz="2600" spc="-40" dirty="0">
                <a:solidFill>
                  <a:srgbClr val="292934"/>
                </a:solidFill>
                <a:latin typeface="Calibri" panose="020F0502020204030204" pitchFamily="34" charset="0"/>
                <a:cs typeface="Calibri"/>
              </a:rPr>
              <a:t>n</a:t>
            </a:r>
            <a:r>
              <a:rPr lang="en-US" sz="2600" spc="-10" dirty="0">
                <a:solidFill>
                  <a:srgbClr val="292934"/>
                </a:solidFill>
                <a:latin typeface="Calibri" panose="020F0502020204030204" pitchFamily="34" charset="0"/>
                <a:cs typeface="Calibri"/>
              </a:rPr>
              <a:t>ts</a:t>
            </a:r>
            <a:r>
              <a:rPr lang="en-US" sz="2600" spc="-5" dirty="0">
                <a:solidFill>
                  <a:srgbClr val="292934"/>
                </a:solidFill>
                <a:latin typeface="Calibri" panose="020F0502020204030204" pitchFamily="34" charset="0"/>
                <a:cs typeface="Calibri"/>
              </a:rPr>
              <a:t> </a:t>
            </a:r>
            <a:r>
              <a:rPr lang="en-US" sz="2600" spc="-40" dirty="0">
                <a:solidFill>
                  <a:srgbClr val="292934"/>
                </a:solidFill>
                <a:latin typeface="Calibri" panose="020F0502020204030204" pitchFamily="34" charset="0"/>
                <a:cs typeface="Calibri"/>
              </a:rPr>
              <a:t>c</a:t>
            </a:r>
            <a:r>
              <a:rPr lang="en-US" sz="2600" spc="-15" dirty="0">
                <a:solidFill>
                  <a:srgbClr val="292934"/>
                </a:solidFill>
                <a:latin typeface="Calibri" panose="020F0502020204030204" pitchFamily="34" charset="0"/>
                <a:cs typeface="Calibri"/>
              </a:rPr>
              <a:t>an</a:t>
            </a:r>
            <a:r>
              <a:rPr lang="en-US" sz="2600" spc="5"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bea</a:t>
            </a:r>
            <a:r>
              <a:rPr lang="en-US" sz="2600" spc="-10"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a</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highe</a:t>
            </a:r>
            <a:r>
              <a:rPr lang="en-US" sz="2600" spc="-10"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p</a:t>
            </a:r>
            <a:r>
              <a:rPr lang="en-US" sz="2600" spc="-45" dirty="0">
                <a:solidFill>
                  <a:srgbClr val="292934"/>
                </a:solidFill>
                <a:latin typeface="Calibri" panose="020F0502020204030204" pitchFamily="34" charset="0"/>
                <a:cs typeface="Calibri"/>
              </a:rPr>
              <a:t>r</a:t>
            </a:r>
            <a:r>
              <a:rPr lang="en-US" sz="2600" spc="-15" dirty="0">
                <a:solidFill>
                  <a:srgbClr val="292934"/>
                </a:solidFill>
                <a:latin typeface="Calibri" panose="020F0502020204030204" pitchFamily="34" charset="0"/>
                <a:cs typeface="Calibri"/>
              </a:rPr>
              <a:t>o</a:t>
            </a:r>
            <a:r>
              <a:rPr lang="en-US" sz="2600" spc="-20" dirty="0">
                <a:solidFill>
                  <a:srgbClr val="292934"/>
                </a:solidFill>
                <a:latin typeface="Calibri" panose="020F0502020204030204" pitchFamily="34" charset="0"/>
                <a:cs typeface="Calibri"/>
              </a:rPr>
              <a:t>po</a:t>
            </a:r>
            <a:r>
              <a:rPr lang="en-US" sz="2600" spc="-5" dirty="0">
                <a:solidFill>
                  <a:srgbClr val="292934"/>
                </a:solidFill>
                <a:latin typeface="Calibri" panose="020F0502020204030204" pitchFamily="34" charset="0"/>
                <a:cs typeface="Calibri"/>
              </a:rPr>
              <a:t>r</a:t>
            </a:r>
            <a:r>
              <a:rPr lang="en-US" sz="2600" spc="-10" dirty="0">
                <a:solidFill>
                  <a:srgbClr val="292934"/>
                </a:solidFill>
                <a:latin typeface="Calibri" panose="020F0502020204030204" pitchFamily="34" charset="0"/>
                <a:cs typeface="Calibri"/>
              </a:rPr>
              <a:t>tion</a:t>
            </a:r>
            <a:r>
              <a:rPr lang="en-US" sz="2600" spc="-20"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of</a:t>
            </a:r>
            <a:r>
              <a:rPr lang="en-US" sz="2600" spc="-5" dirty="0">
                <a:solidFill>
                  <a:srgbClr val="292934"/>
                </a:solidFill>
                <a:latin typeface="Calibri" panose="020F0502020204030204" pitchFamily="34" charset="0"/>
                <a:cs typeface="Calibri"/>
              </a:rPr>
              <a:t> i</a:t>
            </a:r>
            <a:r>
              <a:rPr lang="en-US" sz="2600" spc="-35" dirty="0">
                <a:solidFill>
                  <a:srgbClr val="292934"/>
                </a:solidFill>
                <a:latin typeface="Calibri" panose="020F0502020204030204" pitchFamily="34" charset="0"/>
                <a:cs typeface="Calibri"/>
              </a:rPr>
              <a:t>n</a:t>
            </a:r>
            <a:r>
              <a:rPr lang="en-US" sz="2600" spc="-15" dirty="0">
                <a:solidFill>
                  <a:srgbClr val="292934"/>
                </a:solidFill>
                <a:latin typeface="Calibri" panose="020F0502020204030204" pitchFamily="34" charset="0"/>
                <a:cs typeface="Calibri"/>
              </a:rPr>
              <a:t>f</a:t>
            </a:r>
            <a:r>
              <a:rPr lang="en-US" sz="2600" spc="-55" dirty="0">
                <a:solidFill>
                  <a:srgbClr val="292934"/>
                </a:solidFill>
                <a:latin typeface="Calibri" panose="020F0502020204030204" pitchFamily="34" charset="0"/>
                <a:cs typeface="Calibri"/>
              </a:rPr>
              <a:t>r</a:t>
            </a:r>
            <a:r>
              <a:rPr lang="en-US" sz="2600" spc="-15" dirty="0">
                <a:solidFill>
                  <a:srgbClr val="292934"/>
                </a:solidFill>
                <a:latin typeface="Calibri" panose="020F0502020204030204" pitchFamily="34" charset="0"/>
                <a:cs typeface="Calibri"/>
              </a:rPr>
              <a:t>a</a:t>
            </a:r>
            <a:r>
              <a:rPr lang="en-US" sz="2600" spc="-30" dirty="0">
                <a:solidFill>
                  <a:srgbClr val="292934"/>
                </a:solidFill>
                <a:latin typeface="Calibri" panose="020F0502020204030204" pitchFamily="34" charset="0"/>
                <a:cs typeface="Calibri"/>
              </a:rPr>
              <a:t>s</a:t>
            </a:r>
            <a:r>
              <a:rPr lang="en-US" sz="2600" spc="-10" dirty="0">
                <a:solidFill>
                  <a:srgbClr val="292934"/>
                </a:solidFill>
                <a:latin typeface="Calibri" panose="020F0502020204030204" pitchFamily="34" charset="0"/>
                <a:cs typeface="Calibri"/>
              </a:rPr>
              <a:t>tru</a:t>
            </a:r>
            <a:r>
              <a:rPr lang="en-US" sz="2600" spc="-20" dirty="0">
                <a:solidFill>
                  <a:srgbClr val="292934"/>
                </a:solidFill>
                <a:latin typeface="Calibri" panose="020F0502020204030204" pitchFamily="34" charset="0"/>
                <a:cs typeface="Calibri"/>
              </a:rPr>
              <a:t>c</a:t>
            </a:r>
            <a:r>
              <a:rPr lang="en-US" sz="2600" spc="-10" dirty="0">
                <a:solidFill>
                  <a:srgbClr val="292934"/>
                </a:solidFill>
                <a:latin typeface="Calibri" panose="020F0502020204030204" pitchFamily="34" charset="0"/>
                <a:cs typeface="Calibri"/>
              </a:rPr>
              <a:t>tu</a:t>
            </a:r>
            <a:r>
              <a:rPr lang="en-US" sz="2600" spc="-40" dirty="0">
                <a:solidFill>
                  <a:srgbClr val="292934"/>
                </a:solidFill>
                <a:latin typeface="Calibri" panose="020F0502020204030204" pitchFamily="34" charset="0"/>
                <a:cs typeface="Calibri"/>
              </a:rPr>
              <a:t>r</a:t>
            </a:r>
            <a:r>
              <a:rPr lang="en-US" sz="2600" spc="-15" dirty="0">
                <a:solidFill>
                  <a:srgbClr val="292934"/>
                </a:solidFill>
                <a:latin typeface="Calibri" panose="020F0502020204030204" pitchFamily="34" charset="0"/>
                <a:cs typeface="Calibri"/>
              </a:rPr>
              <a:t>e</a:t>
            </a:r>
            <a:r>
              <a:rPr lang="en-US" sz="2600"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and admini</a:t>
            </a:r>
            <a:r>
              <a:rPr lang="en-US" sz="2600" spc="-35" dirty="0">
                <a:solidFill>
                  <a:srgbClr val="292934"/>
                </a:solidFill>
                <a:latin typeface="Calibri" panose="020F0502020204030204" pitchFamily="34" charset="0"/>
                <a:cs typeface="Calibri"/>
              </a:rPr>
              <a:t>s</a:t>
            </a:r>
            <a:r>
              <a:rPr lang="en-US" sz="2600" spc="-10" dirty="0">
                <a:solidFill>
                  <a:srgbClr val="292934"/>
                </a:solidFill>
                <a:latin typeface="Calibri" panose="020F0502020204030204" pitchFamily="34" charset="0"/>
                <a:cs typeface="Calibri"/>
              </a:rPr>
              <a:t>t</a:t>
            </a:r>
            <a:r>
              <a:rPr lang="en-US" sz="2600" spc="-60" dirty="0">
                <a:solidFill>
                  <a:srgbClr val="292934"/>
                </a:solidFill>
                <a:latin typeface="Calibri" panose="020F0502020204030204" pitchFamily="34" charset="0"/>
                <a:cs typeface="Calibri"/>
              </a:rPr>
              <a:t>r</a:t>
            </a:r>
            <a:r>
              <a:rPr lang="en-US" sz="2600" spc="-35" dirty="0">
                <a:solidFill>
                  <a:srgbClr val="292934"/>
                </a:solidFill>
                <a:latin typeface="Calibri" panose="020F0502020204030204" pitchFamily="34" charset="0"/>
                <a:cs typeface="Calibri"/>
              </a:rPr>
              <a:t>a</a:t>
            </a:r>
            <a:r>
              <a:rPr lang="en-US" sz="2600" spc="-10" dirty="0">
                <a:solidFill>
                  <a:srgbClr val="292934"/>
                </a:solidFill>
                <a:latin typeface="Calibri" panose="020F0502020204030204" pitchFamily="34" charset="0"/>
                <a:cs typeface="Calibri"/>
              </a:rPr>
              <a:t>ti</a:t>
            </a:r>
            <a:r>
              <a:rPr lang="en-US" sz="2600" spc="-35" dirty="0">
                <a:solidFill>
                  <a:srgbClr val="292934"/>
                </a:solidFill>
                <a:latin typeface="Calibri" panose="020F0502020204030204" pitchFamily="34" charset="0"/>
                <a:cs typeface="Calibri"/>
              </a:rPr>
              <a:t>v</a:t>
            </a:r>
            <a:r>
              <a:rPr lang="en-US" sz="2600" spc="-15" dirty="0">
                <a:solidFill>
                  <a:srgbClr val="292934"/>
                </a:solidFill>
                <a:latin typeface="Calibri" panose="020F0502020204030204" pitchFamily="34" charset="0"/>
                <a:cs typeface="Calibri"/>
              </a:rPr>
              <a:t>e</a:t>
            </a:r>
            <a:r>
              <a:rPr lang="en-US" sz="2600" spc="-5" dirty="0">
                <a:solidFill>
                  <a:srgbClr val="292934"/>
                </a:solidFill>
                <a:latin typeface="Calibri" panose="020F0502020204030204" pitchFamily="34" charset="0"/>
                <a:cs typeface="Calibri"/>
              </a:rPr>
              <a:t> </a:t>
            </a:r>
            <a:r>
              <a:rPr lang="en-US" sz="2600" spc="-40" dirty="0">
                <a:solidFill>
                  <a:srgbClr val="292934"/>
                </a:solidFill>
                <a:latin typeface="Calibri" panose="020F0502020204030204" pitchFamily="34" charset="0"/>
                <a:cs typeface="Calibri"/>
              </a:rPr>
              <a:t>c</a:t>
            </a:r>
            <a:r>
              <a:rPr lang="en-US" sz="2600" spc="-15" dirty="0">
                <a:solidFill>
                  <a:srgbClr val="292934"/>
                </a:solidFill>
                <a:latin typeface="Calibri" panose="020F0502020204030204" pitchFamily="34" charset="0"/>
                <a:cs typeface="Calibri"/>
              </a:rPr>
              <a:t>o</a:t>
            </a:r>
            <a:r>
              <a:rPr lang="en-US" sz="2600" spc="-30" dirty="0">
                <a:solidFill>
                  <a:srgbClr val="292934"/>
                </a:solidFill>
                <a:latin typeface="Calibri" panose="020F0502020204030204" pitchFamily="34" charset="0"/>
                <a:cs typeface="Calibri"/>
              </a:rPr>
              <a:t>s</a:t>
            </a:r>
            <a:r>
              <a:rPr lang="en-US" sz="2600" spc="-10" dirty="0">
                <a:solidFill>
                  <a:srgbClr val="292934"/>
                </a:solidFill>
                <a:latin typeface="Calibri" panose="020F0502020204030204" pitchFamily="34" charset="0"/>
                <a:cs typeface="Calibri"/>
              </a:rPr>
              <a:t>ts</a:t>
            </a:r>
            <a:r>
              <a:rPr lang="en-US" sz="2600" spc="5"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pe</a:t>
            </a:r>
            <a:r>
              <a:rPr lang="en-US" sz="2600" spc="-10"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s</a:t>
            </a:r>
            <a:r>
              <a:rPr lang="en-US" sz="2600" spc="-15" dirty="0">
                <a:solidFill>
                  <a:srgbClr val="292934"/>
                </a:solidFill>
                <a:latin typeface="Calibri" panose="020F0502020204030204" pitchFamily="34" charset="0"/>
                <a:cs typeface="Calibri"/>
              </a:rPr>
              <a:t>tud</a:t>
            </a:r>
            <a:r>
              <a:rPr lang="en-US" sz="2600" spc="-25" dirty="0">
                <a:solidFill>
                  <a:srgbClr val="292934"/>
                </a:solidFill>
                <a:latin typeface="Calibri" panose="020F0502020204030204" pitchFamily="34" charset="0"/>
                <a:cs typeface="Calibri"/>
              </a:rPr>
              <a:t>e</a:t>
            </a:r>
            <a:r>
              <a:rPr lang="en-US" sz="2600" spc="-40" dirty="0">
                <a:solidFill>
                  <a:srgbClr val="292934"/>
                </a:solidFill>
                <a:latin typeface="Calibri" panose="020F0502020204030204" pitchFamily="34" charset="0"/>
                <a:cs typeface="Calibri"/>
              </a:rPr>
              <a:t>n</a:t>
            </a:r>
            <a:r>
              <a:rPr lang="en-US" sz="2600" spc="-10" dirty="0">
                <a:solidFill>
                  <a:srgbClr val="292934"/>
                </a:solidFill>
                <a:latin typeface="Calibri" panose="020F0502020204030204" pitchFamily="34" charset="0"/>
                <a:cs typeface="Calibri"/>
              </a:rPr>
              <a:t>t.</a:t>
            </a:r>
            <a:endParaRPr lang="en-US" sz="2600" dirty="0">
              <a:latin typeface="Calibri" panose="020F0502020204030204" pitchFamily="34" charset="0"/>
              <a:cs typeface="Calibri"/>
            </a:endParaRPr>
          </a:p>
          <a:p>
            <a:pPr marL="461963" marR="58419" indent="-292100" algn="just">
              <a:spcBef>
                <a:spcPts val="1800"/>
              </a:spcBef>
              <a:buClr>
                <a:schemeClr val="accent6">
                  <a:lumMod val="50000"/>
                </a:schemeClr>
              </a:buClr>
              <a:buSzPct val="75000"/>
              <a:buFont typeface="Wingdings" panose="05000000000000000000" pitchFamily="2" charset="2"/>
              <a:buChar char="v"/>
              <a:tabLst>
                <a:tab pos="687388" algn="l"/>
              </a:tabLst>
            </a:pPr>
            <a:r>
              <a:rPr lang="en-US" sz="2600" spc="-15" dirty="0">
                <a:solidFill>
                  <a:srgbClr val="292934"/>
                </a:solidFill>
                <a:latin typeface="Calibri" panose="020F0502020204030204" pitchFamily="34" charset="0"/>
                <a:cs typeface="Calibri"/>
              </a:rPr>
              <a:t>Furthe</a:t>
            </a:r>
            <a:r>
              <a:rPr lang="en-US" sz="2600" spc="-204" dirty="0">
                <a:solidFill>
                  <a:srgbClr val="292934"/>
                </a:solidFill>
                <a:latin typeface="Calibri" panose="020F0502020204030204" pitchFamily="34" charset="0"/>
                <a:cs typeface="Calibri"/>
              </a:rPr>
              <a:t>r</a:t>
            </a:r>
            <a:r>
              <a:rPr lang="en-US" sz="2600" spc="-10" dirty="0">
                <a:solidFill>
                  <a:srgbClr val="292934"/>
                </a:solidFill>
                <a:latin typeface="Calibri" panose="020F0502020204030204" pitchFamily="34" charset="0"/>
                <a:cs typeface="Calibri"/>
              </a:rPr>
              <a:t>,</a:t>
            </a:r>
            <a:r>
              <a:rPr lang="en-US" sz="2600" spc="5"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while</a:t>
            </a:r>
            <a:r>
              <a:rPr lang="en-US" sz="2600" spc="-5"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p</a:t>
            </a:r>
            <a:r>
              <a:rPr lang="en-US" sz="2600" spc="-50"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o</a:t>
            </a:r>
            <a:r>
              <a:rPr lang="en-US" sz="2600" spc="5" dirty="0">
                <a:solidFill>
                  <a:srgbClr val="292934"/>
                </a:solidFill>
                <a:latin typeface="Calibri" panose="020F0502020204030204" pitchFamily="34" charset="0"/>
                <a:cs typeface="Calibri"/>
              </a:rPr>
              <a:t>j</a:t>
            </a:r>
            <a:r>
              <a:rPr lang="en-US" sz="2600" spc="-15" dirty="0">
                <a:solidFill>
                  <a:srgbClr val="292934"/>
                </a:solidFill>
                <a:latin typeface="Calibri" panose="020F0502020204030204" pitchFamily="34" charset="0"/>
                <a:cs typeface="Calibri"/>
              </a:rPr>
              <a:t>e</a:t>
            </a:r>
            <a:r>
              <a:rPr lang="en-US" sz="2600" spc="-20" dirty="0">
                <a:solidFill>
                  <a:srgbClr val="292934"/>
                </a:solidFill>
                <a:latin typeface="Calibri" panose="020F0502020204030204" pitchFamily="34" charset="0"/>
                <a:cs typeface="Calibri"/>
              </a:rPr>
              <a:t>c</a:t>
            </a:r>
            <a:r>
              <a:rPr lang="en-US" sz="2600" spc="-10" dirty="0">
                <a:solidFill>
                  <a:srgbClr val="292934"/>
                </a:solidFill>
                <a:latin typeface="Calibri" panose="020F0502020204030204" pitchFamily="34" charset="0"/>
                <a:cs typeface="Calibri"/>
              </a:rPr>
              <a:t>ts</a:t>
            </a:r>
            <a:r>
              <a:rPr lang="en-US" sz="2600"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t</a:t>
            </a:r>
            <a:r>
              <a:rPr lang="en-US" sz="2600" spc="-25" dirty="0">
                <a:solidFill>
                  <a:srgbClr val="292934"/>
                </a:solidFill>
                <a:latin typeface="Calibri" panose="020F0502020204030204" pitchFamily="34" charset="0"/>
                <a:cs typeface="Calibri"/>
              </a:rPr>
              <a:t>h</a:t>
            </a:r>
            <a:r>
              <a:rPr lang="en-US" sz="2600" spc="-40" dirty="0">
                <a:solidFill>
                  <a:srgbClr val="292934"/>
                </a:solidFill>
                <a:latin typeface="Calibri" panose="020F0502020204030204" pitchFamily="34" charset="0"/>
                <a:cs typeface="Calibri"/>
              </a:rPr>
              <a:t>a</a:t>
            </a:r>
            <a:r>
              <a:rPr lang="en-US" sz="2600" spc="-10" dirty="0">
                <a:solidFill>
                  <a:srgbClr val="292934"/>
                </a:solidFill>
                <a:latin typeface="Calibri" panose="020F0502020204030204" pitchFamily="34" charset="0"/>
                <a:cs typeface="Calibri"/>
              </a:rPr>
              <a:t>t</a:t>
            </a:r>
            <a:r>
              <a:rPr lang="en-US" sz="2600" spc="-5" dirty="0">
                <a:solidFill>
                  <a:srgbClr val="292934"/>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p</a:t>
            </a:r>
            <a:r>
              <a:rPr lang="en-US" sz="2600" spc="-45" dirty="0">
                <a:solidFill>
                  <a:srgbClr val="292934"/>
                </a:solidFill>
                <a:latin typeface="Calibri" panose="020F0502020204030204" pitchFamily="34" charset="0"/>
                <a:cs typeface="Calibri"/>
              </a:rPr>
              <a:t>r</a:t>
            </a:r>
            <a:r>
              <a:rPr lang="en-US" sz="2600" spc="-15" dirty="0">
                <a:solidFill>
                  <a:srgbClr val="292934"/>
                </a:solidFill>
                <a:latin typeface="Calibri" panose="020F0502020204030204" pitchFamily="34" charset="0"/>
                <a:cs typeface="Calibri"/>
              </a:rPr>
              <a:t>ovi</a:t>
            </a:r>
            <a:r>
              <a:rPr lang="en-US" sz="2600" spc="-25" dirty="0">
                <a:solidFill>
                  <a:srgbClr val="292934"/>
                </a:solidFill>
                <a:latin typeface="Calibri" panose="020F0502020204030204" pitchFamily="34" charset="0"/>
                <a:cs typeface="Calibri"/>
              </a:rPr>
              <a:t>d</a:t>
            </a:r>
            <a:r>
              <a:rPr lang="en-US" sz="2600" spc="-15" dirty="0">
                <a:solidFill>
                  <a:srgbClr val="292934"/>
                </a:solidFill>
                <a:latin typeface="Calibri" panose="020F0502020204030204" pitchFamily="34" charset="0"/>
                <a:cs typeface="Calibri"/>
              </a:rPr>
              <a:t>e</a:t>
            </a:r>
            <a:r>
              <a:rPr lang="en-US" sz="2600" spc="-20"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se</a:t>
            </a:r>
            <a:r>
              <a:rPr lang="en-US" sz="2600" spc="15" dirty="0">
                <a:solidFill>
                  <a:srgbClr val="292934"/>
                </a:solidFill>
                <a:latin typeface="Calibri" panose="020F0502020204030204" pitchFamily="34" charset="0"/>
                <a:cs typeface="Calibri"/>
              </a:rPr>
              <a:t>r</a:t>
            </a:r>
            <a:r>
              <a:rPr lang="en-US" sz="2600" spc="-10" dirty="0">
                <a:solidFill>
                  <a:srgbClr val="292934"/>
                </a:solidFill>
                <a:latin typeface="Calibri" panose="020F0502020204030204" pitchFamily="34" charset="0"/>
                <a:cs typeface="Calibri"/>
              </a:rPr>
              <a:t>vic</a:t>
            </a:r>
            <a:r>
              <a:rPr lang="en-US" sz="2600" spc="-25" dirty="0">
                <a:solidFill>
                  <a:srgbClr val="292934"/>
                </a:solidFill>
                <a:latin typeface="Calibri" panose="020F0502020204030204" pitchFamily="34" charset="0"/>
                <a:cs typeface="Calibri"/>
              </a:rPr>
              <a:t>e</a:t>
            </a:r>
            <a:r>
              <a:rPr lang="en-US" sz="2600" spc="-10" dirty="0">
                <a:solidFill>
                  <a:srgbClr val="292934"/>
                </a:solidFill>
                <a:latin typeface="Calibri" panose="020F0502020204030204" pitchFamily="34" charset="0"/>
                <a:cs typeface="Calibri"/>
              </a:rPr>
              <a:t>s</a:t>
            </a:r>
            <a:r>
              <a:rPr lang="en-US" sz="2600" spc="-5" dirty="0">
                <a:solidFill>
                  <a:srgbClr val="292934"/>
                </a:solidFill>
                <a:latin typeface="Calibri" panose="020F0502020204030204" pitchFamily="34" charset="0"/>
                <a:cs typeface="Calibri"/>
              </a:rPr>
              <a:t> </a:t>
            </a:r>
            <a:r>
              <a:rPr lang="en-US" sz="2600" spc="-40" dirty="0">
                <a:solidFill>
                  <a:srgbClr val="292934"/>
                </a:solidFill>
                <a:latin typeface="Calibri" panose="020F0502020204030204" pitchFamily="34" charset="0"/>
                <a:cs typeface="Calibri"/>
              </a:rPr>
              <a:t>t</a:t>
            </a:r>
            <a:r>
              <a:rPr lang="en-US" sz="2600" spc="-15" dirty="0">
                <a:solidFill>
                  <a:srgbClr val="292934"/>
                </a:solidFill>
                <a:latin typeface="Calibri" panose="020F0502020204030204" pitchFamily="34" charset="0"/>
                <a:cs typeface="Calibri"/>
              </a:rPr>
              <a:t>o</a:t>
            </a:r>
            <a:r>
              <a:rPr lang="en-US" sz="2600" spc="20" dirty="0">
                <a:solidFill>
                  <a:srgbClr val="292934"/>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mo</a:t>
            </a:r>
            <a:r>
              <a:rPr lang="en-US" sz="2600" b="1" spc="-35" dirty="0">
                <a:solidFill>
                  <a:srgbClr val="FF0000"/>
                </a:solidFill>
                <a:latin typeface="Calibri" panose="020F0502020204030204" pitchFamily="34" charset="0"/>
                <a:cs typeface="Calibri"/>
              </a:rPr>
              <a:t>r</a:t>
            </a:r>
            <a:r>
              <a:rPr lang="en-US" sz="2600" b="1" spc="-15" dirty="0">
                <a:solidFill>
                  <a:srgbClr val="FF0000"/>
                </a:solidFill>
                <a:latin typeface="Calibri" panose="020F0502020204030204" pitchFamily="34" charset="0"/>
                <a:cs typeface="Calibri"/>
              </a:rPr>
              <a:t>e</a:t>
            </a:r>
            <a:r>
              <a:rPr lang="en-US" sz="2600" b="1"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than</a:t>
            </a:r>
            <a:r>
              <a:rPr lang="en-US" sz="2600" b="1" spc="-5" dirty="0">
                <a:solidFill>
                  <a:srgbClr val="FF0000"/>
                </a:solidFill>
                <a:latin typeface="Calibri" panose="020F0502020204030204" pitchFamily="34" charset="0"/>
                <a:cs typeface="Calibri"/>
              </a:rPr>
              <a:t> 301 </a:t>
            </a:r>
            <a:r>
              <a:rPr lang="en-US" sz="2600" b="1" spc="-30" dirty="0">
                <a:solidFill>
                  <a:srgbClr val="FF0000"/>
                </a:solidFill>
                <a:latin typeface="Calibri" panose="020F0502020204030204" pitchFamily="34" charset="0"/>
                <a:cs typeface="Calibri"/>
              </a:rPr>
              <a:t>s</a:t>
            </a:r>
            <a:r>
              <a:rPr lang="en-US" sz="2600" b="1" spc="-15" dirty="0">
                <a:solidFill>
                  <a:srgbClr val="FF0000"/>
                </a:solidFill>
                <a:latin typeface="Calibri" panose="020F0502020204030204" pitchFamily="34" charset="0"/>
                <a:cs typeface="Calibri"/>
              </a:rPr>
              <a:t>tud</a:t>
            </a:r>
            <a:r>
              <a:rPr lang="en-US" sz="2600" b="1" spc="-25" dirty="0">
                <a:solidFill>
                  <a:srgbClr val="FF0000"/>
                </a:solidFill>
                <a:latin typeface="Calibri" panose="020F0502020204030204" pitchFamily="34" charset="0"/>
                <a:cs typeface="Calibri"/>
              </a:rPr>
              <a:t>e</a:t>
            </a:r>
            <a:r>
              <a:rPr lang="en-US" sz="2600" b="1" spc="-40" dirty="0">
                <a:solidFill>
                  <a:srgbClr val="FF0000"/>
                </a:solidFill>
                <a:latin typeface="Calibri" panose="020F0502020204030204" pitchFamily="34" charset="0"/>
                <a:cs typeface="Calibri"/>
              </a:rPr>
              <a:t>n</a:t>
            </a:r>
            <a:r>
              <a:rPr lang="en-US" sz="2600" b="1" spc="-10" dirty="0">
                <a:solidFill>
                  <a:srgbClr val="FF0000"/>
                </a:solidFill>
                <a:latin typeface="Calibri" panose="020F0502020204030204" pitchFamily="34" charset="0"/>
                <a:cs typeface="Calibri"/>
              </a:rPr>
              <a:t>ts</a:t>
            </a:r>
            <a:r>
              <a:rPr lang="en-US" sz="2600" b="1" spc="15"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will</a:t>
            </a:r>
            <a:r>
              <a:rPr lang="en-US" sz="2600" b="1" dirty="0">
                <a:solidFill>
                  <a:srgbClr val="FF0000"/>
                </a:solidFill>
                <a:latin typeface="Calibri" panose="020F0502020204030204" pitchFamily="34" charset="0"/>
                <a:cs typeface="Calibri"/>
              </a:rPr>
              <a:t> </a:t>
            </a:r>
            <a:r>
              <a:rPr lang="en-US" sz="2600" b="1" spc="-20" dirty="0">
                <a:solidFill>
                  <a:srgbClr val="FF0000"/>
                </a:solidFill>
                <a:latin typeface="Calibri" panose="020F0502020204030204" pitchFamily="34" charset="0"/>
                <a:cs typeface="Calibri"/>
              </a:rPr>
              <a:t>no</a:t>
            </a:r>
            <a:r>
              <a:rPr lang="en-US" sz="2600" b="1" spc="-10" dirty="0">
                <a:solidFill>
                  <a:srgbClr val="FF0000"/>
                </a:solidFill>
                <a:latin typeface="Calibri" panose="020F0502020204030204" pitchFamily="34" charset="0"/>
                <a:cs typeface="Calibri"/>
              </a:rPr>
              <a:t>t</a:t>
            </a:r>
            <a:r>
              <a:rPr lang="en-US" sz="2600" b="1" dirty="0">
                <a:solidFill>
                  <a:srgbClr val="FF0000"/>
                </a:solidFill>
                <a:latin typeface="Calibri" panose="020F0502020204030204" pitchFamily="34" charset="0"/>
                <a:cs typeface="Calibri"/>
              </a:rPr>
              <a:t> </a:t>
            </a:r>
            <a:r>
              <a:rPr lang="en-US" sz="2600" b="1" spc="-30" dirty="0">
                <a:solidFill>
                  <a:srgbClr val="FF0000"/>
                </a:solidFill>
                <a:latin typeface="Calibri" panose="020F0502020204030204" pitchFamily="34" charset="0"/>
                <a:cs typeface="Calibri"/>
              </a:rPr>
              <a:t>r</a:t>
            </a:r>
            <a:r>
              <a:rPr lang="en-US" sz="2600" b="1" spc="-15" dirty="0">
                <a:solidFill>
                  <a:srgbClr val="FF0000"/>
                </a:solidFill>
                <a:latin typeface="Calibri" panose="020F0502020204030204" pitchFamily="34" charset="0"/>
                <a:cs typeface="Calibri"/>
              </a:rPr>
              <a:t>ec</a:t>
            </a:r>
            <a:r>
              <a:rPr lang="en-US" sz="2600" b="1" spc="-25" dirty="0">
                <a:solidFill>
                  <a:srgbClr val="FF0000"/>
                </a:solidFill>
                <a:latin typeface="Calibri" panose="020F0502020204030204" pitchFamily="34" charset="0"/>
                <a:cs typeface="Calibri"/>
              </a:rPr>
              <a:t>e</a:t>
            </a:r>
            <a:r>
              <a:rPr lang="en-US" sz="2600" b="1" spc="-5" dirty="0">
                <a:solidFill>
                  <a:srgbClr val="FF0000"/>
                </a:solidFill>
                <a:latin typeface="Calibri" panose="020F0502020204030204" pitchFamily="34" charset="0"/>
                <a:cs typeface="Calibri"/>
              </a:rPr>
              <a:t>i</a:t>
            </a:r>
            <a:r>
              <a:rPr lang="en-US" sz="2600" b="1" spc="-35" dirty="0">
                <a:solidFill>
                  <a:srgbClr val="FF0000"/>
                </a:solidFill>
                <a:latin typeface="Calibri" panose="020F0502020204030204" pitchFamily="34" charset="0"/>
                <a:cs typeface="Calibri"/>
              </a:rPr>
              <a:t>v</a:t>
            </a:r>
            <a:r>
              <a:rPr lang="en-US" sz="2600" b="1" spc="-15" dirty="0">
                <a:solidFill>
                  <a:srgbClr val="FF0000"/>
                </a:solidFill>
                <a:latin typeface="Calibri" panose="020F0502020204030204" pitchFamily="34" charset="0"/>
                <a:cs typeface="Calibri"/>
              </a:rPr>
              <a:t>e</a:t>
            </a:r>
            <a:r>
              <a:rPr lang="en-US" sz="2600" b="1"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a</a:t>
            </a:r>
            <a:r>
              <a:rPr lang="en-US" sz="2600" b="1" spc="-15" dirty="0">
                <a:solidFill>
                  <a:srgbClr val="FF0000"/>
                </a:solidFill>
                <a:latin typeface="Calibri" panose="020F0502020204030204" pitchFamily="34" charset="0"/>
                <a:cs typeface="Calibri"/>
              </a:rPr>
              <a:t>dditio</a:t>
            </a:r>
            <a:r>
              <a:rPr lang="en-US" sz="2600" b="1" spc="-20" dirty="0">
                <a:solidFill>
                  <a:srgbClr val="FF0000"/>
                </a:solidFill>
                <a:latin typeface="Calibri" panose="020F0502020204030204" pitchFamily="34" charset="0"/>
                <a:cs typeface="Calibri"/>
              </a:rPr>
              <a:t>na</a:t>
            </a:r>
            <a:r>
              <a:rPr lang="en-US" sz="2600" b="1" spc="-5" dirty="0">
                <a:solidFill>
                  <a:srgbClr val="FF0000"/>
                </a:solidFill>
                <a:latin typeface="Calibri" panose="020F0502020204030204" pitchFamily="34" charset="0"/>
                <a:cs typeface="Calibri"/>
              </a:rPr>
              <a:t>l</a:t>
            </a:r>
            <a:r>
              <a:rPr lang="en-US" sz="2600" b="1" spc="-25" dirty="0">
                <a:solidFill>
                  <a:srgbClr val="FF0000"/>
                </a:solidFill>
                <a:latin typeface="Calibri" panose="020F0502020204030204" pitchFamily="34" charset="0"/>
                <a:cs typeface="Calibri"/>
              </a:rPr>
              <a:t> </a:t>
            </a:r>
            <a:r>
              <a:rPr lang="en-US" sz="2600" b="1" spc="-20" dirty="0">
                <a:solidFill>
                  <a:srgbClr val="FF0000"/>
                </a:solidFill>
                <a:latin typeface="Calibri" panose="020F0502020204030204" pitchFamily="34" charset="0"/>
                <a:cs typeface="Calibri"/>
              </a:rPr>
              <a:t>fund</a:t>
            </a:r>
            <a:r>
              <a:rPr lang="en-US" sz="2600" b="1" spc="-10" dirty="0">
                <a:solidFill>
                  <a:srgbClr val="FF0000"/>
                </a:solidFill>
                <a:latin typeface="Calibri" panose="020F0502020204030204" pitchFamily="34" charset="0"/>
                <a:cs typeface="Calibri"/>
              </a:rPr>
              <a:t>s</a:t>
            </a:r>
            <a:r>
              <a:rPr lang="en-US" sz="2600" b="1" spc="-5" dirty="0">
                <a:solidFill>
                  <a:srgbClr val="FF0000"/>
                </a:solidFill>
                <a:latin typeface="Calibri" panose="020F0502020204030204" pitchFamily="34" charset="0"/>
                <a:cs typeface="Calibri"/>
              </a:rPr>
              <a:t> </a:t>
            </a:r>
            <a:r>
              <a:rPr lang="en-US" sz="2600" spc="-20" dirty="0">
                <a:solidFill>
                  <a:srgbClr val="292934"/>
                </a:solidFill>
                <a:latin typeface="Calibri" panose="020F0502020204030204" pitchFamily="34" charset="0"/>
                <a:cs typeface="Calibri"/>
              </a:rPr>
              <a:t>pe</a:t>
            </a:r>
            <a:r>
              <a:rPr lang="en-US" sz="2600" spc="-10" dirty="0">
                <a:solidFill>
                  <a:srgbClr val="292934"/>
                </a:solidFill>
                <a:latin typeface="Calibri" panose="020F0502020204030204" pitchFamily="34" charset="0"/>
                <a:cs typeface="Calibri"/>
              </a:rPr>
              <a:t>r</a:t>
            </a:r>
            <a:r>
              <a:rPr lang="en-US" sz="2600" spc="5" dirty="0">
                <a:solidFill>
                  <a:srgbClr val="292934"/>
                </a:solidFill>
                <a:latin typeface="Calibri" panose="020F0502020204030204" pitchFamily="34" charset="0"/>
                <a:cs typeface="Calibri"/>
              </a:rPr>
              <a:t> </a:t>
            </a:r>
            <a:r>
              <a:rPr lang="en-US" sz="2600" spc="-30" dirty="0">
                <a:solidFill>
                  <a:srgbClr val="292934"/>
                </a:solidFill>
                <a:latin typeface="Calibri" panose="020F0502020204030204" pitchFamily="34" charset="0"/>
                <a:cs typeface="Calibri"/>
              </a:rPr>
              <a:t>s</a:t>
            </a:r>
            <a:r>
              <a:rPr lang="en-US" sz="2600" spc="-15" dirty="0">
                <a:solidFill>
                  <a:srgbClr val="292934"/>
                </a:solidFill>
                <a:latin typeface="Calibri" panose="020F0502020204030204" pitchFamily="34" charset="0"/>
                <a:cs typeface="Calibri"/>
              </a:rPr>
              <a:t>tud</a:t>
            </a:r>
            <a:r>
              <a:rPr lang="en-US" sz="2600" spc="-25" dirty="0">
                <a:solidFill>
                  <a:srgbClr val="292934"/>
                </a:solidFill>
                <a:latin typeface="Calibri" panose="020F0502020204030204" pitchFamily="34" charset="0"/>
                <a:cs typeface="Calibri"/>
              </a:rPr>
              <a:t>e</a:t>
            </a:r>
            <a:r>
              <a:rPr lang="en-US" sz="2600" spc="-40" dirty="0">
                <a:solidFill>
                  <a:srgbClr val="292934"/>
                </a:solidFill>
                <a:latin typeface="Calibri" panose="020F0502020204030204" pitchFamily="34" charset="0"/>
                <a:cs typeface="Calibri"/>
              </a:rPr>
              <a:t>n</a:t>
            </a:r>
            <a:r>
              <a:rPr lang="en-US" sz="2600" spc="-10" dirty="0">
                <a:solidFill>
                  <a:srgbClr val="292934"/>
                </a:solidFill>
                <a:latin typeface="Calibri" panose="020F0502020204030204" pitchFamily="34" charset="0"/>
                <a:cs typeface="Calibri"/>
              </a:rPr>
              <a:t>t,</a:t>
            </a:r>
            <a:r>
              <a:rPr lang="en-US" sz="2600" spc="15" dirty="0">
                <a:solidFill>
                  <a:srgbClr val="292934"/>
                </a:solidFill>
                <a:latin typeface="Calibri" panose="020F0502020204030204" pitchFamily="34" charset="0"/>
                <a:cs typeface="Calibri"/>
              </a:rPr>
              <a:t> </a:t>
            </a:r>
            <a:r>
              <a:rPr lang="en-US" sz="2600" dirty="0">
                <a:solidFill>
                  <a:schemeClr val="tx1"/>
                </a:solidFill>
                <a:latin typeface="Calibri" panose="020F0502020204030204" pitchFamily="34" charset="0"/>
              </a:rPr>
              <a:t>serving higher numbers of proposed participants will be viewed favorably by reviewers in the scoring rubric for recruitment: “</a:t>
            </a:r>
            <a:r>
              <a:rPr lang="en-US" sz="2600" i="1" dirty="0">
                <a:solidFill>
                  <a:schemeClr val="tx1"/>
                </a:solidFill>
                <a:latin typeface="Calibri" panose="020F0502020204030204" pitchFamily="34" charset="0"/>
              </a:rPr>
              <a:t>Describe all strategies and activities that will be used to recruit and select participants</a:t>
            </a:r>
            <a:r>
              <a:rPr lang="en-US" sz="2600" dirty="0">
                <a:solidFill>
                  <a:schemeClr val="tx1"/>
                </a:solidFill>
                <a:latin typeface="Calibri" panose="020F0502020204030204" pitchFamily="34" charset="0"/>
              </a:rPr>
              <a:t>.”</a:t>
            </a:r>
          </a:p>
          <a:p>
            <a:pPr marL="461963" marR="58419" indent="-292100" algn="just">
              <a:spcBef>
                <a:spcPts val="1800"/>
              </a:spcBef>
              <a:buClr>
                <a:schemeClr val="accent6">
                  <a:lumMod val="50000"/>
                </a:schemeClr>
              </a:buClr>
              <a:buSzPct val="75000"/>
              <a:buFont typeface="Wingdings" panose="05000000000000000000" pitchFamily="2" charset="2"/>
              <a:buChar char="v"/>
              <a:tabLst>
                <a:tab pos="687388" algn="l"/>
              </a:tabLst>
            </a:pPr>
            <a:r>
              <a:rPr lang="en-US" sz="2600" b="1" spc="-15" dirty="0">
                <a:solidFill>
                  <a:srgbClr val="FF0000"/>
                </a:solidFill>
                <a:latin typeface="Calibri" panose="020F0502020204030204" pitchFamily="34" charset="0"/>
                <a:cs typeface="Calibri"/>
              </a:rPr>
              <a:t>Ple</a:t>
            </a:r>
            <a:r>
              <a:rPr lang="en-US" sz="2600" b="1" spc="-25" dirty="0">
                <a:solidFill>
                  <a:srgbClr val="FF0000"/>
                </a:solidFill>
                <a:latin typeface="Calibri" panose="020F0502020204030204" pitchFamily="34" charset="0"/>
                <a:cs typeface="Calibri"/>
              </a:rPr>
              <a:t>a</a:t>
            </a:r>
            <a:r>
              <a:rPr lang="en-US" sz="2600" b="1" spc="-10" dirty="0">
                <a:solidFill>
                  <a:srgbClr val="FF0000"/>
                </a:solidFill>
                <a:latin typeface="Calibri" panose="020F0502020204030204" pitchFamily="34" charset="0"/>
                <a:cs typeface="Calibri"/>
              </a:rPr>
              <a:t>se</a:t>
            </a:r>
            <a:r>
              <a:rPr lang="en-US" sz="2600" b="1" spc="25"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n</a:t>
            </a:r>
            <a:r>
              <a:rPr lang="en-US" sz="2600" b="1" spc="-25" dirty="0">
                <a:solidFill>
                  <a:srgbClr val="FF0000"/>
                </a:solidFill>
                <a:latin typeface="Calibri" panose="020F0502020204030204" pitchFamily="34" charset="0"/>
                <a:cs typeface="Calibri"/>
              </a:rPr>
              <a:t>o</a:t>
            </a:r>
            <a:r>
              <a:rPr lang="en-US" sz="2600" b="1" spc="-40" dirty="0">
                <a:solidFill>
                  <a:srgbClr val="FF0000"/>
                </a:solidFill>
                <a:latin typeface="Calibri" panose="020F0502020204030204" pitchFamily="34" charset="0"/>
                <a:cs typeface="Calibri"/>
              </a:rPr>
              <a:t>t</a:t>
            </a:r>
            <a:r>
              <a:rPr lang="en-US" sz="2600" b="1" spc="-15" dirty="0">
                <a:solidFill>
                  <a:srgbClr val="FF0000"/>
                </a:solidFill>
                <a:latin typeface="Calibri" panose="020F0502020204030204" pitchFamily="34" charset="0"/>
                <a:cs typeface="Calibri"/>
              </a:rPr>
              <a:t>e</a:t>
            </a:r>
            <a:r>
              <a:rPr lang="en-US" sz="2600" b="1" spc="25"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t</a:t>
            </a:r>
            <a:r>
              <a:rPr lang="en-US" sz="2600" b="1" spc="-25" dirty="0">
                <a:solidFill>
                  <a:srgbClr val="FF0000"/>
                </a:solidFill>
                <a:latin typeface="Calibri" panose="020F0502020204030204" pitchFamily="34" charset="0"/>
                <a:cs typeface="Calibri"/>
              </a:rPr>
              <a:t>h</a:t>
            </a:r>
            <a:r>
              <a:rPr lang="en-US" sz="2600" b="1" spc="-45" dirty="0">
                <a:solidFill>
                  <a:srgbClr val="FF0000"/>
                </a:solidFill>
                <a:latin typeface="Calibri" panose="020F0502020204030204" pitchFamily="34" charset="0"/>
                <a:cs typeface="Calibri"/>
              </a:rPr>
              <a:t>a</a:t>
            </a:r>
            <a:r>
              <a:rPr lang="en-US" sz="2600" b="1" spc="-10" dirty="0">
                <a:solidFill>
                  <a:srgbClr val="FF0000"/>
                </a:solidFill>
                <a:latin typeface="Calibri" panose="020F0502020204030204" pitchFamily="34" charset="0"/>
                <a:cs typeface="Calibri"/>
              </a:rPr>
              <a:t>t</a:t>
            </a:r>
            <a:r>
              <a:rPr lang="en-US" sz="2600" b="1" spc="10"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p</a:t>
            </a:r>
            <a:r>
              <a:rPr lang="en-US" sz="2600" b="1" spc="-40" dirty="0">
                <a:solidFill>
                  <a:srgbClr val="FF0000"/>
                </a:solidFill>
                <a:latin typeface="Calibri" panose="020F0502020204030204" pitchFamily="34" charset="0"/>
                <a:cs typeface="Calibri"/>
              </a:rPr>
              <a:t>r</a:t>
            </a:r>
            <a:r>
              <a:rPr lang="en-US" sz="2600" b="1" spc="-10" dirty="0">
                <a:solidFill>
                  <a:srgbClr val="FF0000"/>
                </a:solidFill>
                <a:latin typeface="Calibri" panose="020F0502020204030204" pitchFamily="34" charset="0"/>
                <a:cs typeface="Calibri"/>
              </a:rPr>
              <a:t>ojects</a:t>
            </a:r>
            <a:r>
              <a:rPr lang="en-US" sz="2600" b="1" spc="40"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t</a:t>
            </a:r>
            <a:r>
              <a:rPr lang="en-US" sz="2600" b="1" spc="-25" dirty="0">
                <a:solidFill>
                  <a:srgbClr val="FF0000"/>
                </a:solidFill>
                <a:latin typeface="Calibri" panose="020F0502020204030204" pitchFamily="34" charset="0"/>
                <a:cs typeface="Calibri"/>
              </a:rPr>
              <a:t>h</a:t>
            </a:r>
            <a:r>
              <a:rPr lang="en-US" sz="2600" b="1" spc="-45" dirty="0">
                <a:solidFill>
                  <a:srgbClr val="FF0000"/>
                </a:solidFill>
                <a:latin typeface="Calibri" panose="020F0502020204030204" pitchFamily="34" charset="0"/>
                <a:cs typeface="Calibri"/>
              </a:rPr>
              <a:t>a</a:t>
            </a:r>
            <a:r>
              <a:rPr lang="en-US" sz="2600" b="1" spc="-10" dirty="0">
                <a:solidFill>
                  <a:srgbClr val="FF0000"/>
                </a:solidFill>
                <a:latin typeface="Calibri" panose="020F0502020204030204" pitchFamily="34" charset="0"/>
                <a:cs typeface="Calibri"/>
              </a:rPr>
              <a:t>t</a:t>
            </a:r>
            <a:r>
              <a:rPr lang="en-US" sz="2600" b="1" spc="10"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do</a:t>
            </a:r>
            <a:r>
              <a:rPr lang="en-US" sz="2600" b="1" spc="5"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n</a:t>
            </a:r>
            <a:r>
              <a:rPr lang="en-US" sz="2600" b="1" spc="-25" dirty="0">
                <a:solidFill>
                  <a:srgbClr val="FF0000"/>
                </a:solidFill>
                <a:latin typeface="Calibri" panose="020F0502020204030204" pitchFamily="34" charset="0"/>
                <a:cs typeface="Calibri"/>
              </a:rPr>
              <a:t>o</a:t>
            </a:r>
            <a:r>
              <a:rPr lang="en-US" sz="2600" b="1" spc="-10" dirty="0">
                <a:solidFill>
                  <a:srgbClr val="FF0000"/>
                </a:solidFill>
                <a:latin typeface="Calibri" panose="020F0502020204030204" pitchFamily="34" charset="0"/>
                <a:cs typeface="Calibri"/>
              </a:rPr>
              <a:t>t</a:t>
            </a:r>
            <a:r>
              <a:rPr lang="en-US" sz="2600" b="1" spc="10" dirty="0">
                <a:solidFill>
                  <a:srgbClr val="FF0000"/>
                </a:solidFill>
                <a:latin typeface="Calibri" panose="020F0502020204030204" pitchFamily="34" charset="0"/>
                <a:cs typeface="Calibri"/>
              </a:rPr>
              <a:t> </a:t>
            </a:r>
            <a:r>
              <a:rPr lang="en-US" sz="2600" b="1" spc="-20" dirty="0">
                <a:solidFill>
                  <a:srgbClr val="FF0000"/>
                </a:solidFill>
                <a:latin typeface="Calibri" panose="020F0502020204030204" pitchFamily="34" charset="0"/>
                <a:cs typeface="Calibri"/>
              </a:rPr>
              <a:t>me</a:t>
            </a:r>
            <a:r>
              <a:rPr lang="en-US" sz="2600" b="1" spc="-25" dirty="0">
                <a:solidFill>
                  <a:srgbClr val="FF0000"/>
                </a:solidFill>
                <a:latin typeface="Calibri" panose="020F0502020204030204" pitchFamily="34" charset="0"/>
                <a:cs typeface="Calibri"/>
              </a:rPr>
              <a:t>e</a:t>
            </a:r>
            <a:r>
              <a:rPr lang="en-US" sz="2600" b="1" spc="-10" dirty="0">
                <a:solidFill>
                  <a:srgbClr val="FF0000"/>
                </a:solidFill>
                <a:latin typeface="Calibri" panose="020F0502020204030204" pitchFamily="34" charset="0"/>
                <a:cs typeface="Calibri"/>
              </a:rPr>
              <a:t>t</a:t>
            </a:r>
            <a:r>
              <a:rPr lang="en-US" sz="2600" b="1" spc="10"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t</a:t>
            </a:r>
            <a:r>
              <a:rPr lang="en-US" sz="2600" b="1" spc="-25" dirty="0">
                <a:solidFill>
                  <a:srgbClr val="FF0000"/>
                </a:solidFill>
                <a:latin typeface="Calibri" panose="020F0502020204030204" pitchFamily="34" charset="0"/>
                <a:cs typeface="Calibri"/>
              </a:rPr>
              <a:t>h</a:t>
            </a:r>
            <a:r>
              <a:rPr lang="en-US" sz="2600" b="1" spc="-15" dirty="0">
                <a:solidFill>
                  <a:srgbClr val="FF0000"/>
                </a:solidFill>
                <a:latin typeface="Calibri" panose="020F0502020204030204" pitchFamily="34" charset="0"/>
                <a:cs typeface="Calibri"/>
              </a:rPr>
              <a:t>ei</a:t>
            </a:r>
            <a:r>
              <a:rPr lang="en-US" sz="2600" b="1" spc="-10" dirty="0">
                <a:solidFill>
                  <a:srgbClr val="FF0000"/>
                </a:solidFill>
                <a:latin typeface="Calibri" panose="020F0502020204030204" pitchFamily="34" charset="0"/>
                <a:cs typeface="Calibri"/>
              </a:rPr>
              <a:t>r</a:t>
            </a:r>
            <a:r>
              <a:rPr lang="en-US" sz="2600" b="1" spc="15"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c</a:t>
            </a:r>
            <a:r>
              <a:rPr lang="en-US" sz="2600" b="1" spc="-25" dirty="0">
                <a:solidFill>
                  <a:srgbClr val="FF0000"/>
                </a:solidFill>
                <a:latin typeface="Calibri" panose="020F0502020204030204" pitchFamily="34" charset="0"/>
                <a:cs typeface="Calibri"/>
              </a:rPr>
              <a:t>o</a:t>
            </a:r>
            <a:r>
              <a:rPr lang="en-US" sz="2600" b="1" spc="-45" dirty="0">
                <a:solidFill>
                  <a:srgbClr val="FF0000"/>
                </a:solidFill>
                <a:latin typeface="Calibri" panose="020F0502020204030204" pitchFamily="34" charset="0"/>
                <a:cs typeface="Calibri"/>
              </a:rPr>
              <a:t>n</a:t>
            </a:r>
            <a:r>
              <a:rPr lang="en-US" sz="2600" b="1" spc="-10" dirty="0">
                <a:solidFill>
                  <a:srgbClr val="FF0000"/>
                </a:solidFill>
                <a:latin typeface="Calibri" panose="020F0502020204030204" pitchFamily="34" charset="0"/>
                <a:cs typeface="Calibri"/>
              </a:rPr>
              <a:t>t</a:t>
            </a:r>
            <a:r>
              <a:rPr lang="en-US" sz="2600" b="1" spc="-65" dirty="0">
                <a:solidFill>
                  <a:srgbClr val="FF0000"/>
                </a:solidFill>
                <a:latin typeface="Calibri" panose="020F0502020204030204" pitchFamily="34" charset="0"/>
                <a:cs typeface="Calibri"/>
              </a:rPr>
              <a:t>r</a:t>
            </a:r>
            <a:r>
              <a:rPr lang="en-US" sz="2600" b="1" spc="-10" dirty="0">
                <a:solidFill>
                  <a:srgbClr val="FF0000"/>
                </a:solidFill>
                <a:latin typeface="Calibri" panose="020F0502020204030204" pitchFamily="34" charset="0"/>
                <a:cs typeface="Calibri"/>
              </a:rPr>
              <a:t>ac</a:t>
            </a:r>
            <a:r>
              <a:rPr lang="en-US" sz="2600" b="1" spc="-40" dirty="0">
                <a:solidFill>
                  <a:srgbClr val="FF0000"/>
                </a:solidFill>
                <a:latin typeface="Calibri" panose="020F0502020204030204" pitchFamily="34" charset="0"/>
                <a:cs typeface="Calibri"/>
              </a:rPr>
              <a:t>t</a:t>
            </a:r>
            <a:r>
              <a:rPr lang="en-US" sz="2600" b="1" spc="-20" dirty="0">
                <a:solidFill>
                  <a:srgbClr val="FF0000"/>
                </a:solidFill>
                <a:latin typeface="Calibri" panose="020F0502020204030204" pitchFamily="34" charset="0"/>
                <a:cs typeface="Calibri"/>
              </a:rPr>
              <a:t>ed</a:t>
            </a:r>
            <a:r>
              <a:rPr lang="en-US" sz="2600" b="1" spc="-15" dirty="0">
                <a:solidFill>
                  <a:srgbClr val="FF0000"/>
                </a:solidFill>
                <a:latin typeface="Calibri" panose="020F0502020204030204" pitchFamily="34" charset="0"/>
                <a:cs typeface="Calibri"/>
              </a:rPr>
              <a:t> en</a:t>
            </a:r>
            <a:r>
              <a:rPr lang="en-US" sz="2600" b="1" spc="-40" dirty="0">
                <a:solidFill>
                  <a:srgbClr val="FF0000"/>
                </a:solidFill>
                <a:latin typeface="Calibri" panose="020F0502020204030204" pitchFamily="34" charset="0"/>
                <a:cs typeface="Calibri"/>
              </a:rPr>
              <a:t>r</a:t>
            </a:r>
            <a:r>
              <a:rPr lang="en-US" sz="2600" b="1" spc="-15" dirty="0">
                <a:solidFill>
                  <a:srgbClr val="FF0000"/>
                </a:solidFill>
                <a:latin typeface="Calibri" panose="020F0502020204030204" pitchFamily="34" charset="0"/>
                <a:cs typeface="Calibri"/>
              </a:rPr>
              <a:t>ollme</a:t>
            </a:r>
            <a:r>
              <a:rPr lang="en-US" sz="2600" b="1" spc="-50" dirty="0">
                <a:solidFill>
                  <a:srgbClr val="FF0000"/>
                </a:solidFill>
                <a:latin typeface="Calibri" panose="020F0502020204030204" pitchFamily="34" charset="0"/>
                <a:cs typeface="Calibri"/>
              </a:rPr>
              <a:t>n</a:t>
            </a:r>
            <a:r>
              <a:rPr lang="en-US" sz="2600" b="1" spc="-10" dirty="0">
                <a:solidFill>
                  <a:srgbClr val="FF0000"/>
                </a:solidFill>
                <a:latin typeface="Calibri" panose="020F0502020204030204" pitchFamily="34" charset="0"/>
                <a:cs typeface="Calibri"/>
              </a:rPr>
              <a:t>t</a:t>
            </a:r>
            <a:r>
              <a:rPr lang="en-US" sz="2600" b="1" spc="35"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of</a:t>
            </a:r>
            <a:r>
              <a:rPr lang="en-US" sz="2600" b="1" spc="10"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p</a:t>
            </a:r>
            <a:r>
              <a:rPr lang="en-US" sz="2600" b="1" spc="-25" dirty="0">
                <a:solidFill>
                  <a:srgbClr val="FF0000"/>
                </a:solidFill>
                <a:latin typeface="Calibri" panose="020F0502020204030204" pitchFamily="34" charset="0"/>
                <a:cs typeface="Calibri"/>
              </a:rPr>
              <a:t>a</a:t>
            </a:r>
            <a:r>
              <a:rPr lang="en-US" sz="2600" b="1" spc="-15" dirty="0">
                <a:solidFill>
                  <a:srgbClr val="FF0000"/>
                </a:solidFill>
                <a:latin typeface="Calibri" panose="020F0502020204030204" pitchFamily="34" charset="0"/>
                <a:cs typeface="Calibri"/>
              </a:rPr>
              <a:t>rticipa</a:t>
            </a:r>
            <a:r>
              <a:rPr lang="en-US" sz="2600" b="1" spc="-45" dirty="0">
                <a:solidFill>
                  <a:srgbClr val="FF0000"/>
                </a:solidFill>
                <a:latin typeface="Calibri" panose="020F0502020204030204" pitchFamily="34" charset="0"/>
                <a:cs typeface="Calibri"/>
              </a:rPr>
              <a:t>n</a:t>
            </a:r>
            <a:r>
              <a:rPr lang="en-US" sz="2600" b="1" spc="-10" dirty="0">
                <a:solidFill>
                  <a:srgbClr val="FF0000"/>
                </a:solidFill>
                <a:latin typeface="Calibri" panose="020F0502020204030204" pitchFamily="34" charset="0"/>
                <a:cs typeface="Calibri"/>
              </a:rPr>
              <a:t>ts</a:t>
            </a:r>
            <a:r>
              <a:rPr lang="en-US" sz="2600" b="1" spc="20"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wil</a:t>
            </a:r>
            <a:r>
              <a:rPr lang="en-US" sz="2600" b="1" spc="-10" dirty="0">
                <a:solidFill>
                  <a:srgbClr val="FF0000"/>
                </a:solidFill>
                <a:latin typeface="Calibri" panose="020F0502020204030204" pitchFamily="34" charset="0"/>
                <a:cs typeface="Calibri"/>
              </a:rPr>
              <a:t>l </a:t>
            </a:r>
            <a:r>
              <a:rPr lang="en-US" sz="2600" b="1" spc="-15" dirty="0">
                <a:solidFill>
                  <a:srgbClr val="FF0000"/>
                </a:solidFill>
                <a:latin typeface="Calibri" panose="020F0502020204030204" pitchFamily="34" charset="0"/>
                <a:cs typeface="Calibri"/>
              </a:rPr>
              <a:t>h</a:t>
            </a:r>
            <a:r>
              <a:rPr lang="en-US" sz="2600" b="1" spc="-60" dirty="0">
                <a:solidFill>
                  <a:srgbClr val="FF0000"/>
                </a:solidFill>
                <a:latin typeface="Calibri" panose="020F0502020204030204" pitchFamily="34" charset="0"/>
                <a:cs typeface="Calibri"/>
              </a:rPr>
              <a:t>a</a:t>
            </a:r>
            <a:r>
              <a:rPr lang="en-US" sz="2600" b="1" spc="-35" dirty="0">
                <a:solidFill>
                  <a:srgbClr val="FF0000"/>
                </a:solidFill>
                <a:latin typeface="Calibri" panose="020F0502020204030204" pitchFamily="34" charset="0"/>
                <a:cs typeface="Calibri"/>
              </a:rPr>
              <a:t>v</a:t>
            </a:r>
            <a:r>
              <a:rPr lang="en-US" sz="2600" b="1" spc="-15" dirty="0">
                <a:solidFill>
                  <a:srgbClr val="FF0000"/>
                </a:solidFill>
                <a:latin typeface="Calibri" panose="020F0502020204030204" pitchFamily="34" charset="0"/>
                <a:cs typeface="Calibri"/>
              </a:rPr>
              <a:t>e</a:t>
            </a:r>
            <a:r>
              <a:rPr lang="en-US" sz="2600" b="1" spc="15" dirty="0">
                <a:solidFill>
                  <a:srgbClr val="FF0000"/>
                </a:solidFill>
                <a:latin typeface="Calibri" panose="020F0502020204030204" pitchFamily="34" charset="0"/>
                <a:cs typeface="Calibri"/>
              </a:rPr>
              <a:t> </a:t>
            </a:r>
            <a:r>
              <a:rPr lang="en-US" sz="2600" b="1" spc="-10" dirty="0">
                <a:solidFill>
                  <a:srgbClr val="FF0000"/>
                </a:solidFill>
                <a:latin typeface="Calibri" panose="020F0502020204030204" pitchFamily="34" charset="0"/>
                <a:cs typeface="Calibri"/>
              </a:rPr>
              <a:t>t</a:t>
            </a:r>
            <a:r>
              <a:rPr lang="en-US" sz="2600" b="1" spc="-25" dirty="0">
                <a:solidFill>
                  <a:srgbClr val="FF0000"/>
                </a:solidFill>
                <a:latin typeface="Calibri" panose="020F0502020204030204" pitchFamily="34" charset="0"/>
                <a:cs typeface="Calibri"/>
              </a:rPr>
              <a:t>h</a:t>
            </a:r>
            <a:r>
              <a:rPr lang="en-US" sz="2600" b="1" spc="-15" dirty="0">
                <a:solidFill>
                  <a:srgbClr val="FF0000"/>
                </a:solidFill>
                <a:latin typeface="Calibri" panose="020F0502020204030204" pitchFamily="34" charset="0"/>
                <a:cs typeface="Calibri"/>
              </a:rPr>
              <a:t>ei</a:t>
            </a:r>
            <a:r>
              <a:rPr lang="en-US" sz="2600" b="1" spc="-10" dirty="0">
                <a:solidFill>
                  <a:srgbClr val="FF0000"/>
                </a:solidFill>
                <a:latin typeface="Calibri" panose="020F0502020204030204" pitchFamily="34" charset="0"/>
                <a:cs typeface="Calibri"/>
              </a:rPr>
              <a:t>r</a:t>
            </a:r>
            <a:r>
              <a:rPr lang="en-US" sz="2600" b="1" spc="30"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bu</a:t>
            </a:r>
            <a:r>
              <a:rPr lang="en-US" sz="2600" b="1" spc="-25" dirty="0">
                <a:solidFill>
                  <a:srgbClr val="FF0000"/>
                </a:solidFill>
                <a:latin typeface="Calibri" panose="020F0502020204030204" pitchFamily="34" charset="0"/>
                <a:cs typeface="Calibri"/>
              </a:rPr>
              <a:t>d</a:t>
            </a:r>
            <a:r>
              <a:rPr lang="en-US" sz="2600" b="1" spc="-40" dirty="0">
                <a:solidFill>
                  <a:srgbClr val="FF0000"/>
                </a:solidFill>
                <a:latin typeface="Calibri" panose="020F0502020204030204" pitchFamily="34" charset="0"/>
                <a:cs typeface="Calibri"/>
              </a:rPr>
              <a:t>g</a:t>
            </a:r>
            <a:r>
              <a:rPr lang="en-US" sz="2600" b="1" spc="-30" dirty="0">
                <a:solidFill>
                  <a:srgbClr val="FF0000"/>
                </a:solidFill>
                <a:latin typeface="Calibri" panose="020F0502020204030204" pitchFamily="34" charset="0"/>
                <a:cs typeface="Calibri"/>
              </a:rPr>
              <a:t>e</a:t>
            </a:r>
            <a:r>
              <a:rPr lang="en-US" sz="2600" b="1" spc="-10" dirty="0">
                <a:solidFill>
                  <a:srgbClr val="FF0000"/>
                </a:solidFill>
                <a:latin typeface="Calibri" panose="020F0502020204030204" pitchFamily="34" charset="0"/>
                <a:cs typeface="Calibri"/>
              </a:rPr>
              <a:t>t</a:t>
            </a:r>
            <a:r>
              <a:rPr lang="en-US" sz="2600" b="1" spc="-5" dirty="0">
                <a:solidFill>
                  <a:srgbClr val="FF0000"/>
                </a:solidFill>
                <a:latin typeface="Calibri" panose="020F0502020204030204" pitchFamily="34" charset="0"/>
                <a:cs typeface="Calibri"/>
              </a:rPr>
              <a:t> </a:t>
            </a:r>
            <a:r>
              <a:rPr lang="en-US" sz="2600" b="1" spc="-35" dirty="0">
                <a:solidFill>
                  <a:srgbClr val="FF0000"/>
                </a:solidFill>
                <a:latin typeface="Calibri" panose="020F0502020204030204" pitchFamily="34" charset="0"/>
                <a:cs typeface="Calibri"/>
              </a:rPr>
              <a:t>r</a:t>
            </a:r>
            <a:r>
              <a:rPr lang="en-US" sz="2600" b="1" spc="-20" dirty="0">
                <a:solidFill>
                  <a:srgbClr val="FF0000"/>
                </a:solidFill>
                <a:latin typeface="Calibri" panose="020F0502020204030204" pitchFamily="34" charset="0"/>
                <a:cs typeface="Calibri"/>
              </a:rPr>
              <a:t>educed</a:t>
            </a:r>
            <a:r>
              <a:rPr lang="en-US" sz="2600" b="1" spc="-10" dirty="0">
                <a:solidFill>
                  <a:srgbClr val="FF0000"/>
                </a:solidFill>
                <a:latin typeface="Calibri" panose="020F0502020204030204" pitchFamily="34" charset="0"/>
                <a:cs typeface="Calibri"/>
              </a:rPr>
              <a:t> </a:t>
            </a:r>
            <a:r>
              <a:rPr lang="en-US" sz="2600" b="1" spc="-15" dirty="0">
                <a:solidFill>
                  <a:srgbClr val="FF0000"/>
                </a:solidFill>
                <a:latin typeface="Calibri" panose="020F0502020204030204" pitchFamily="34" charset="0"/>
                <a:cs typeface="Calibri"/>
              </a:rPr>
              <a:t>p</a:t>
            </a:r>
            <a:r>
              <a:rPr lang="en-US" sz="2600" b="1" spc="-40" dirty="0">
                <a:solidFill>
                  <a:srgbClr val="FF0000"/>
                </a:solidFill>
                <a:latin typeface="Calibri" panose="020F0502020204030204" pitchFamily="34" charset="0"/>
                <a:cs typeface="Calibri"/>
              </a:rPr>
              <a:t>r</a:t>
            </a:r>
            <a:r>
              <a:rPr lang="en-US" sz="2600" b="1" spc="-25" dirty="0">
                <a:solidFill>
                  <a:srgbClr val="FF0000"/>
                </a:solidFill>
                <a:latin typeface="Calibri" panose="020F0502020204030204" pitchFamily="34" charset="0"/>
                <a:cs typeface="Calibri"/>
              </a:rPr>
              <a:t>o</a:t>
            </a:r>
            <a:r>
              <a:rPr lang="en-US" sz="2600" b="1" spc="-15" dirty="0">
                <a:solidFill>
                  <a:srgbClr val="FF0000"/>
                </a:solidFill>
                <a:latin typeface="Calibri" panose="020F0502020204030204" pitchFamily="34" charset="0"/>
                <a:cs typeface="Calibri"/>
              </a:rPr>
              <a:t>p</a:t>
            </a:r>
            <a:r>
              <a:rPr lang="en-US" sz="2600" b="1" spc="-30" dirty="0">
                <a:solidFill>
                  <a:srgbClr val="FF0000"/>
                </a:solidFill>
                <a:latin typeface="Calibri" panose="020F0502020204030204" pitchFamily="34" charset="0"/>
                <a:cs typeface="Calibri"/>
              </a:rPr>
              <a:t>o</a:t>
            </a:r>
            <a:r>
              <a:rPr lang="en-US" sz="2600" b="1" spc="-15" dirty="0">
                <a:solidFill>
                  <a:srgbClr val="FF0000"/>
                </a:solidFill>
                <a:latin typeface="Calibri" panose="020F0502020204030204" pitchFamily="34" charset="0"/>
                <a:cs typeface="Calibri"/>
              </a:rPr>
              <a:t>r</a:t>
            </a:r>
            <a:r>
              <a:rPr lang="en-US" sz="2600" b="1" spc="-20" dirty="0">
                <a:solidFill>
                  <a:srgbClr val="FF0000"/>
                </a:solidFill>
                <a:latin typeface="Calibri" panose="020F0502020204030204" pitchFamily="34" charset="0"/>
                <a:cs typeface="Calibri"/>
              </a:rPr>
              <a:t>t</a:t>
            </a:r>
            <a:r>
              <a:rPr lang="en-US" sz="2600" b="1" spc="-10" dirty="0">
                <a:solidFill>
                  <a:srgbClr val="FF0000"/>
                </a:solidFill>
                <a:latin typeface="Calibri" panose="020F0502020204030204" pitchFamily="34" charset="0"/>
                <a:cs typeface="Calibri"/>
              </a:rPr>
              <a:t>i</a:t>
            </a:r>
            <a:r>
              <a:rPr lang="en-US" sz="2600" b="1" spc="-25" dirty="0">
                <a:solidFill>
                  <a:srgbClr val="FF0000"/>
                </a:solidFill>
                <a:latin typeface="Calibri" panose="020F0502020204030204" pitchFamily="34" charset="0"/>
                <a:cs typeface="Calibri"/>
              </a:rPr>
              <a:t>o</a:t>
            </a:r>
            <a:r>
              <a:rPr lang="en-US" sz="2600" b="1" spc="-15" dirty="0">
                <a:solidFill>
                  <a:srgbClr val="FF0000"/>
                </a:solidFill>
                <a:latin typeface="Calibri" panose="020F0502020204030204" pitchFamily="34" charset="0"/>
                <a:cs typeface="Calibri"/>
              </a:rPr>
              <a:t>n</a:t>
            </a:r>
            <a:r>
              <a:rPr lang="en-US" sz="2600" b="1" spc="-50" dirty="0">
                <a:solidFill>
                  <a:srgbClr val="FF0000"/>
                </a:solidFill>
                <a:latin typeface="Calibri" panose="020F0502020204030204" pitchFamily="34" charset="0"/>
                <a:cs typeface="Calibri"/>
              </a:rPr>
              <a:t>a</a:t>
            </a:r>
            <a:r>
              <a:rPr lang="en-US" sz="2600" b="1" spc="-30" dirty="0">
                <a:solidFill>
                  <a:srgbClr val="FF0000"/>
                </a:solidFill>
                <a:latin typeface="Calibri" panose="020F0502020204030204" pitchFamily="34" charset="0"/>
                <a:cs typeface="Calibri"/>
              </a:rPr>
              <a:t>t</a:t>
            </a:r>
            <a:r>
              <a:rPr lang="en-US" sz="2600" b="1" spc="-15" dirty="0">
                <a:solidFill>
                  <a:srgbClr val="FF0000"/>
                </a:solidFill>
                <a:latin typeface="Calibri" panose="020F0502020204030204" pitchFamily="34" charset="0"/>
                <a:cs typeface="Calibri"/>
              </a:rPr>
              <a:t>ely</a:t>
            </a:r>
            <a:r>
              <a:rPr lang="en-US" sz="2600" b="1" spc="55" dirty="0">
                <a:solidFill>
                  <a:srgbClr val="FF0000"/>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as</a:t>
            </a:r>
            <a:r>
              <a:rPr lang="en-US" sz="2600" dirty="0">
                <a:solidFill>
                  <a:srgbClr val="292934"/>
                </a:solidFill>
                <a:latin typeface="Calibri" panose="020F0502020204030204" pitchFamily="34" charset="0"/>
                <a:cs typeface="Calibri"/>
              </a:rPr>
              <a:t> </a:t>
            </a:r>
            <a:r>
              <a:rPr lang="en-US" sz="2600" spc="-5" dirty="0">
                <a:solidFill>
                  <a:srgbClr val="292934"/>
                </a:solidFill>
                <a:latin typeface="Calibri" panose="020F0502020204030204" pitchFamily="34" charset="0"/>
                <a:cs typeface="Calibri"/>
              </a:rPr>
              <a:t>outl</a:t>
            </a:r>
            <a:r>
              <a:rPr lang="en-US" sz="2600" spc="-10" dirty="0">
                <a:solidFill>
                  <a:srgbClr val="292934"/>
                </a:solidFill>
                <a:latin typeface="Calibri" panose="020F0502020204030204" pitchFamily="34" charset="0"/>
                <a:cs typeface="Calibri"/>
              </a:rPr>
              <a:t>ined</a:t>
            </a:r>
            <a:r>
              <a:rPr lang="en-US" sz="2600" spc="-15" dirty="0">
                <a:solidFill>
                  <a:srgbClr val="292934"/>
                </a:solidFill>
                <a:latin typeface="Calibri" panose="020F0502020204030204" pitchFamily="34" charset="0"/>
                <a:cs typeface="Calibri"/>
              </a:rPr>
              <a:t> </a:t>
            </a:r>
            <a:r>
              <a:rPr lang="en-US" sz="2600" dirty="0">
                <a:solidFill>
                  <a:srgbClr val="292934"/>
                </a:solidFill>
                <a:latin typeface="Calibri" panose="020F0502020204030204" pitchFamily="34" charset="0"/>
                <a:cs typeface="Calibri"/>
              </a:rPr>
              <a:t>in</a:t>
            </a:r>
            <a:r>
              <a:rPr lang="en-US" sz="2600" spc="-10" dirty="0">
                <a:solidFill>
                  <a:srgbClr val="292934"/>
                </a:solidFill>
                <a:latin typeface="Calibri" panose="020F0502020204030204" pitchFamily="34" charset="0"/>
                <a:cs typeface="Calibri"/>
              </a:rPr>
              <a:t> t</a:t>
            </a:r>
            <a:r>
              <a:rPr lang="en-US" sz="2600" spc="-25" dirty="0">
                <a:solidFill>
                  <a:srgbClr val="292934"/>
                </a:solidFill>
                <a:latin typeface="Calibri" panose="020F0502020204030204" pitchFamily="34" charset="0"/>
                <a:cs typeface="Calibri"/>
              </a:rPr>
              <a:t>h</a:t>
            </a:r>
            <a:r>
              <a:rPr lang="en-US" sz="2600" spc="-15" dirty="0">
                <a:solidFill>
                  <a:srgbClr val="292934"/>
                </a:solidFill>
                <a:latin typeface="Calibri" panose="020F0502020204030204" pitchFamily="34" charset="0"/>
                <a:cs typeface="Calibri"/>
              </a:rPr>
              <a:t>e</a:t>
            </a:r>
            <a:r>
              <a:rPr lang="en-US" sz="2600" spc="10" dirty="0">
                <a:solidFill>
                  <a:srgbClr val="292934"/>
                </a:solidFill>
                <a:latin typeface="Calibri" panose="020F0502020204030204" pitchFamily="34" charset="0"/>
                <a:cs typeface="Calibri"/>
              </a:rPr>
              <a:t> </a:t>
            </a:r>
            <a:r>
              <a:rPr lang="en-US" sz="2600" spc="-10" dirty="0">
                <a:solidFill>
                  <a:srgbClr val="292934"/>
                </a:solidFill>
                <a:latin typeface="Calibri" panose="020F0502020204030204" pitchFamily="34" charset="0"/>
                <a:cs typeface="Calibri"/>
              </a:rPr>
              <a:t>“Short</a:t>
            </a:r>
            <a:r>
              <a:rPr lang="en-US" sz="2600" spc="-65" dirty="0">
                <a:solidFill>
                  <a:srgbClr val="292934"/>
                </a:solidFill>
                <a:latin typeface="Calibri" panose="020F0502020204030204" pitchFamily="34" charset="0"/>
                <a:cs typeface="Calibri"/>
              </a:rPr>
              <a:t>f</a:t>
            </a:r>
            <a:r>
              <a:rPr lang="en-US" sz="2600" dirty="0">
                <a:solidFill>
                  <a:srgbClr val="292934"/>
                </a:solidFill>
                <a:latin typeface="Calibri" panose="020F0502020204030204" pitchFamily="34" charset="0"/>
                <a:cs typeface="Calibri"/>
              </a:rPr>
              <a:t>alls</a:t>
            </a:r>
            <a:r>
              <a:rPr lang="en-US" sz="2600" spc="-5" dirty="0">
                <a:solidFill>
                  <a:srgbClr val="292934"/>
                </a:solidFill>
                <a:latin typeface="Calibri" panose="020F0502020204030204" pitchFamily="34" charset="0"/>
                <a:cs typeface="Calibri"/>
              </a:rPr>
              <a:t> </a:t>
            </a:r>
            <a:r>
              <a:rPr lang="en-US" sz="2600" dirty="0">
                <a:solidFill>
                  <a:srgbClr val="292934"/>
                </a:solidFill>
                <a:latin typeface="Calibri" panose="020F0502020204030204" pitchFamily="34" charset="0"/>
                <a:cs typeface="Calibri"/>
              </a:rPr>
              <a:t>in</a:t>
            </a:r>
            <a:r>
              <a:rPr lang="en-US" sz="2600" spc="-5" dirty="0">
                <a:solidFill>
                  <a:srgbClr val="292934"/>
                </a:solidFill>
                <a:latin typeface="Calibri" panose="020F0502020204030204" pitchFamily="34" charset="0"/>
                <a:cs typeface="Calibri"/>
              </a:rPr>
              <a:t> </a:t>
            </a:r>
            <a:r>
              <a:rPr lang="en-US" sz="2600" spc="-15" dirty="0">
                <a:solidFill>
                  <a:srgbClr val="292934"/>
                </a:solidFill>
                <a:latin typeface="Calibri" panose="020F0502020204030204" pitchFamily="34" charset="0"/>
                <a:cs typeface="Calibri"/>
              </a:rPr>
              <a:t>en</a:t>
            </a:r>
            <a:r>
              <a:rPr lang="en-US" sz="2600" spc="-50" dirty="0">
                <a:solidFill>
                  <a:srgbClr val="292934"/>
                </a:solidFill>
                <a:latin typeface="Calibri" panose="020F0502020204030204" pitchFamily="34" charset="0"/>
                <a:cs typeface="Calibri"/>
              </a:rPr>
              <a:t>r</a:t>
            </a:r>
            <a:r>
              <a:rPr lang="en-US" sz="2600" spc="-10" dirty="0">
                <a:solidFill>
                  <a:srgbClr val="292934"/>
                </a:solidFill>
                <a:latin typeface="Calibri" panose="020F0502020204030204" pitchFamily="34" charset="0"/>
                <a:cs typeface="Calibri"/>
              </a:rPr>
              <a:t>ollme</a:t>
            </a:r>
            <a:r>
              <a:rPr lang="en-US" sz="2600" spc="-50" dirty="0">
                <a:solidFill>
                  <a:srgbClr val="292934"/>
                </a:solidFill>
                <a:latin typeface="Calibri" panose="020F0502020204030204" pitchFamily="34" charset="0"/>
                <a:cs typeface="Calibri"/>
              </a:rPr>
              <a:t>n</a:t>
            </a:r>
            <a:r>
              <a:rPr lang="en-US" sz="2600" spc="-10" dirty="0">
                <a:solidFill>
                  <a:srgbClr val="292934"/>
                </a:solidFill>
                <a:latin typeface="Calibri" panose="020F0502020204030204" pitchFamily="34" charset="0"/>
                <a:cs typeface="Calibri"/>
              </a:rPr>
              <a:t>t</a:t>
            </a:r>
            <a:r>
              <a:rPr lang="en-US" sz="2600" spc="10" dirty="0">
                <a:solidFill>
                  <a:srgbClr val="292934"/>
                </a:solidFill>
                <a:latin typeface="Calibri" panose="020F0502020204030204" pitchFamily="34" charset="0"/>
                <a:cs typeface="Calibri"/>
              </a:rPr>
              <a:t> </a:t>
            </a:r>
            <a:r>
              <a:rPr lang="en-US" sz="2600" spc="-35" dirty="0">
                <a:solidFill>
                  <a:srgbClr val="292934"/>
                </a:solidFill>
                <a:latin typeface="Calibri" panose="020F0502020204030204" pitchFamily="34" charset="0"/>
                <a:cs typeface="Calibri"/>
              </a:rPr>
              <a:t>g</a:t>
            </a:r>
            <a:r>
              <a:rPr lang="en-US" sz="2600" spc="-15" dirty="0">
                <a:solidFill>
                  <a:srgbClr val="292934"/>
                </a:solidFill>
                <a:latin typeface="Calibri" panose="020F0502020204030204" pitchFamily="34" charset="0"/>
                <a:cs typeface="Calibri"/>
              </a:rPr>
              <a:t>o</a:t>
            </a:r>
            <a:r>
              <a:rPr lang="en-US" sz="2600" spc="-10" dirty="0">
                <a:solidFill>
                  <a:srgbClr val="292934"/>
                </a:solidFill>
                <a:latin typeface="Calibri" panose="020F0502020204030204" pitchFamily="34" charset="0"/>
                <a:cs typeface="Calibri"/>
              </a:rPr>
              <a:t>a</a:t>
            </a:r>
            <a:r>
              <a:rPr lang="en-US" sz="2600" dirty="0">
                <a:solidFill>
                  <a:srgbClr val="292934"/>
                </a:solidFill>
                <a:latin typeface="Calibri" panose="020F0502020204030204" pitchFamily="34" charset="0"/>
                <a:cs typeface="Calibri"/>
              </a:rPr>
              <a:t>ls” </a:t>
            </a:r>
            <a:r>
              <a:rPr lang="en-US" sz="2600" spc="-15" dirty="0">
                <a:solidFill>
                  <a:srgbClr val="292934"/>
                </a:solidFill>
                <a:latin typeface="Calibri" panose="020F0502020204030204" pitchFamily="34" charset="0"/>
                <a:cs typeface="Calibri"/>
              </a:rPr>
              <a:t>section.</a:t>
            </a:r>
            <a:endParaRPr lang="en-US" sz="2600" dirty="0">
              <a:latin typeface="Calibri" panose="020F0502020204030204" pitchFamily="34" charset="0"/>
              <a:cs typeface="Calibri"/>
            </a:endParaRPr>
          </a:p>
          <a:p>
            <a:endParaRPr lang="en-US" dirty="0"/>
          </a:p>
        </p:txBody>
      </p:sp>
      <p:sp>
        <p:nvSpPr>
          <p:cNvPr id="4" name="object 3" descr="NYSED Seal&#10;">
            <a:extLst>
              <a:ext uri="{FF2B5EF4-FFF2-40B4-BE49-F238E27FC236}">
                <a16:creationId xmlns:a16="http://schemas.microsoft.com/office/drawing/2014/main" id="{165C2130-3DA0-7C52-1D7A-35873DA3073B}"/>
              </a:ext>
            </a:extLst>
          </p:cNvPr>
          <p:cNvSpPr/>
          <p:nvPr/>
        </p:nvSpPr>
        <p:spPr>
          <a:xfrm>
            <a:off x="362135" y="191220"/>
            <a:ext cx="1143000" cy="1219200"/>
          </a:xfrm>
          <a:prstGeom prst="rect">
            <a:avLst/>
          </a:prstGeom>
          <a:blipFill>
            <a:blip r:embed="rId4" cstate="print"/>
            <a:stretch>
              <a:fillRect/>
            </a:stretch>
          </a:blipFill>
        </p:spPr>
        <p:txBody>
          <a:bodyPr wrap="square" lIns="0" tIns="0" rIns="0" bIns="0" rtlCol="0"/>
          <a:lstStyle/>
          <a:p>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069EA328-3246-9EBB-4144-4D6B88439E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977362839"/>
      </p:ext>
    </p:extLst>
  </p:cSld>
  <p:clrMapOvr>
    <a:masterClrMapping/>
  </p:clrMapOvr>
  <mc:AlternateContent xmlns:mc="http://schemas.openxmlformats.org/markup-compatibility/2006" xmlns:p14="http://schemas.microsoft.com/office/powerpoint/2010/main">
    <mc:Choice Requires="p14">
      <p:transition spd="slow" p14:dur="2000" advTm="72405"/>
    </mc:Choice>
    <mc:Fallback xmlns="">
      <p:transition spd="slow" advTm="7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232585"/>
            <a:ext cx="7086600" cy="901041"/>
          </a:xfrm>
          <a:prstGeom prst="rect">
            <a:avLst/>
          </a:prstGeom>
        </p:spPr>
        <p:txBody>
          <a:bodyPr vert="horz" wrap="square" lIns="0" tIns="282727" rIns="0" bIns="0" rtlCol="0">
            <a:spAutoFit/>
          </a:bodyPr>
          <a:lstStyle/>
          <a:p>
            <a:pPr marL="733425" indent="-393700">
              <a:lnSpc>
                <a:spcPct val="100000"/>
              </a:lnSpc>
            </a:pPr>
            <a:r>
              <a:rPr b="1" dirty="0">
                <a:solidFill>
                  <a:schemeClr val="accent6">
                    <a:lumMod val="75000"/>
                  </a:schemeClr>
                </a:solidFill>
              </a:rPr>
              <a:t>Impor</a:t>
            </a:r>
            <a:r>
              <a:rPr b="1" spc="-55" dirty="0">
                <a:solidFill>
                  <a:schemeClr val="accent6">
                    <a:lumMod val="75000"/>
                  </a:schemeClr>
                </a:solidFill>
              </a:rPr>
              <a:t>t</a:t>
            </a:r>
            <a:r>
              <a:rPr b="1" dirty="0">
                <a:solidFill>
                  <a:schemeClr val="accent6">
                    <a:lumMod val="75000"/>
                  </a:schemeClr>
                </a:solidFill>
              </a:rPr>
              <a:t>a</a:t>
            </a:r>
            <a:r>
              <a:rPr b="1" spc="-35" dirty="0">
                <a:solidFill>
                  <a:schemeClr val="accent6">
                    <a:lumMod val="75000"/>
                  </a:schemeClr>
                </a:solidFill>
              </a:rPr>
              <a:t>n</a:t>
            </a:r>
            <a:r>
              <a:rPr b="1" dirty="0">
                <a:solidFill>
                  <a:schemeClr val="accent6">
                    <a:lumMod val="75000"/>
                  </a:schemeClr>
                </a:solidFill>
              </a:rPr>
              <a:t>t </a:t>
            </a:r>
            <a:r>
              <a:rPr b="1" spc="-5" dirty="0">
                <a:solidFill>
                  <a:schemeClr val="accent6">
                    <a:lumMod val="75000"/>
                  </a:schemeClr>
                </a:solidFill>
              </a:rPr>
              <a:t>D</a:t>
            </a:r>
            <a:r>
              <a:rPr b="1" spc="-45" dirty="0">
                <a:solidFill>
                  <a:schemeClr val="accent6">
                    <a:lumMod val="75000"/>
                  </a:schemeClr>
                </a:solidFill>
              </a:rPr>
              <a:t>a</a:t>
            </a:r>
            <a:r>
              <a:rPr b="1" spc="-50" dirty="0">
                <a:solidFill>
                  <a:schemeClr val="accent6">
                    <a:lumMod val="75000"/>
                  </a:schemeClr>
                </a:solidFill>
              </a:rPr>
              <a:t>t</a:t>
            </a:r>
            <a:r>
              <a:rPr b="1" dirty="0">
                <a:solidFill>
                  <a:schemeClr val="accent6">
                    <a:lumMod val="75000"/>
                  </a:schemeClr>
                </a:solidFill>
              </a:rPr>
              <a:t>es</a:t>
            </a:r>
          </a:p>
        </p:txBody>
      </p:sp>
      <p:sp>
        <p:nvSpPr>
          <p:cNvPr id="3" name="object 3" descr="NYSED Seal&#10;"/>
          <p:cNvSpPr/>
          <p:nvPr/>
        </p:nvSpPr>
        <p:spPr>
          <a:xfrm>
            <a:off x="381000" y="232585"/>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66700" y="1621528"/>
            <a:ext cx="8572500" cy="4862870"/>
          </a:xfrm>
          <a:prstGeom prst="rect">
            <a:avLst/>
          </a:prstGeom>
        </p:spPr>
        <p:txBody>
          <a:bodyPr vert="horz" wrap="square" lIns="0" tIns="0" rIns="0" bIns="0" rtlCol="0">
            <a:spAutoFit/>
          </a:bodyPr>
          <a:lstStyle/>
          <a:p>
            <a:pPr marL="282575" indent="-282575" algn="just">
              <a:buClr>
                <a:schemeClr val="accent6">
                  <a:lumMod val="50000"/>
                </a:schemeClr>
              </a:buClr>
              <a:buSzPct val="75000"/>
              <a:buFont typeface="Wingdings" panose="05000000000000000000" pitchFamily="2" charset="2"/>
              <a:buChar char="v"/>
              <a:tabLst>
                <a:tab pos="631825" algn="l"/>
              </a:tabLst>
            </a:pPr>
            <a:r>
              <a:rPr lang="en-US" sz="2400" b="1" spc="-20" dirty="0">
                <a:solidFill>
                  <a:srgbClr val="292934"/>
                </a:solidFill>
                <a:latin typeface="Calibri"/>
                <a:cs typeface="Calibri"/>
              </a:rPr>
              <a:t>Qu</a:t>
            </a:r>
            <a:r>
              <a:rPr lang="en-US" sz="2400" b="1" spc="-10" dirty="0">
                <a:solidFill>
                  <a:srgbClr val="292934"/>
                </a:solidFill>
                <a:latin typeface="Calibri"/>
                <a:cs typeface="Calibri"/>
              </a:rPr>
              <a:t>e</a:t>
            </a:r>
            <a:r>
              <a:rPr lang="en-US" sz="2400" b="1" spc="-35" dirty="0">
                <a:solidFill>
                  <a:srgbClr val="292934"/>
                </a:solidFill>
                <a:latin typeface="Calibri"/>
                <a:cs typeface="Calibri"/>
              </a:rPr>
              <a:t>s</a:t>
            </a:r>
            <a:r>
              <a:rPr lang="en-US" sz="2400" b="1" spc="-15" dirty="0">
                <a:solidFill>
                  <a:srgbClr val="292934"/>
                </a:solidFill>
                <a:latin typeface="Calibri"/>
                <a:cs typeface="Calibri"/>
              </a:rPr>
              <a:t>tions</a:t>
            </a:r>
            <a:r>
              <a:rPr lang="en-US" sz="2400" b="1" spc="-25" dirty="0">
                <a:solidFill>
                  <a:srgbClr val="292934"/>
                </a:solidFill>
                <a:latin typeface="Calibri"/>
                <a:cs typeface="Calibri"/>
              </a:rPr>
              <a:t> r</a:t>
            </a:r>
            <a:r>
              <a:rPr lang="en-US" sz="2400" b="1" spc="-20" dirty="0">
                <a:solidFill>
                  <a:srgbClr val="292934"/>
                </a:solidFill>
                <a:latin typeface="Calibri"/>
                <a:cs typeface="Calibri"/>
              </a:rPr>
              <a:t>e</a:t>
            </a:r>
            <a:r>
              <a:rPr lang="en-US" sz="2400" b="1" spc="-60" dirty="0">
                <a:solidFill>
                  <a:srgbClr val="292934"/>
                </a:solidFill>
                <a:latin typeface="Calibri"/>
                <a:cs typeface="Calibri"/>
              </a:rPr>
              <a:t>g</a:t>
            </a:r>
            <a:r>
              <a:rPr lang="en-US" sz="2400" b="1" spc="-15" dirty="0">
                <a:solidFill>
                  <a:srgbClr val="292934"/>
                </a:solidFill>
                <a:latin typeface="Calibri"/>
                <a:cs typeface="Calibri"/>
              </a:rPr>
              <a:t>a</a:t>
            </a:r>
            <a:r>
              <a:rPr lang="en-US" sz="2400" b="1" spc="-45" dirty="0">
                <a:solidFill>
                  <a:srgbClr val="292934"/>
                </a:solidFill>
                <a:latin typeface="Calibri"/>
                <a:cs typeface="Calibri"/>
              </a:rPr>
              <a:t>r</a:t>
            </a:r>
            <a:r>
              <a:rPr lang="en-US" sz="2400" b="1" spc="-15" dirty="0">
                <a:solidFill>
                  <a:srgbClr val="292934"/>
                </a:solidFill>
                <a:latin typeface="Calibri"/>
                <a:cs typeface="Calibri"/>
              </a:rPr>
              <a:t>ding</a:t>
            </a:r>
            <a:r>
              <a:rPr lang="en-US" sz="2400" b="1" spc="-5" dirty="0">
                <a:solidFill>
                  <a:srgbClr val="292934"/>
                </a:solidFill>
                <a:latin typeface="Calibri"/>
                <a:cs typeface="Calibri"/>
              </a:rPr>
              <a:t> </a:t>
            </a:r>
            <a:r>
              <a:rPr lang="en-US" sz="2400" b="1" spc="-10" dirty="0">
                <a:solidFill>
                  <a:srgbClr val="292934"/>
                </a:solidFill>
                <a:latin typeface="Calibri"/>
                <a:cs typeface="Calibri"/>
              </a:rPr>
              <a:t>this</a:t>
            </a:r>
            <a:r>
              <a:rPr lang="en-US" sz="2400" b="1" spc="-5" dirty="0">
                <a:solidFill>
                  <a:srgbClr val="292934"/>
                </a:solidFill>
                <a:latin typeface="Calibri"/>
                <a:cs typeface="Calibri"/>
              </a:rPr>
              <a:t> </a:t>
            </a:r>
            <a:r>
              <a:rPr lang="en-US" sz="2400" b="1" spc="-15" dirty="0">
                <a:solidFill>
                  <a:srgbClr val="292934"/>
                </a:solidFill>
                <a:latin typeface="Calibri"/>
                <a:cs typeface="Calibri"/>
              </a:rPr>
              <a:t>R</a:t>
            </a:r>
            <a:r>
              <a:rPr lang="en-US" sz="2400" b="1" spc="-25" dirty="0">
                <a:solidFill>
                  <a:srgbClr val="292934"/>
                </a:solidFill>
                <a:latin typeface="Calibri"/>
                <a:cs typeface="Calibri"/>
              </a:rPr>
              <a:t>F</a:t>
            </a:r>
            <a:r>
              <a:rPr lang="en-US" sz="2400" b="1" spc="-15" dirty="0">
                <a:solidFill>
                  <a:srgbClr val="292934"/>
                </a:solidFill>
                <a:latin typeface="Calibri"/>
                <a:cs typeface="Calibri"/>
              </a:rPr>
              <a:t>P</a:t>
            </a:r>
            <a:r>
              <a:rPr lang="en-US" sz="2400" b="1" spc="5" dirty="0">
                <a:solidFill>
                  <a:srgbClr val="292934"/>
                </a:solidFill>
                <a:latin typeface="Calibri"/>
                <a:cs typeface="Calibri"/>
              </a:rPr>
              <a:t> </a:t>
            </a:r>
            <a:r>
              <a:rPr lang="en-US" sz="2400" spc="-20" dirty="0">
                <a:solidFill>
                  <a:srgbClr val="292934"/>
                </a:solidFill>
                <a:latin typeface="Calibri"/>
                <a:cs typeface="Calibri"/>
              </a:rPr>
              <a:t>mu</a:t>
            </a:r>
            <a:r>
              <a:rPr lang="en-US" sz="2400" spc="-50" dirty="0">
                <a:solidFill>
                  <a:srgbClr val="292934"/>
                </a:solidFill>
                <a:latin typeface="Calibri"/>
                <a:cs typeface="Calibri"/>
              </a:rPr>
              <a:t>s</a:t>
            </a:r>
            <a:r>
              <a:rPr lang="en-US" sz="2400" spc="-10" dirty="0">
                <a:solidFill>
                  <a:srgbClr val="292934"/>
                </a:solidFill>
                <a:latin typeface="Calibri"/>
                <a:cs typeface="Calibri"/>
              </a:rPr>
              <a:t>t</a:t>
            </a:r>
            <a:r>
              <a:rPr lang="en-US" sz="2400" spc="10"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10" dirty="0">
                <a:solidFill>
                  <a:srgbClr val="292934"/>
                </a:solidFill>
                <a:latin typeface="Calibri"/>
                <a:cs typeface="Calibri"/>
              </a:rPr>
              <a:t>e</a:t>
            </a:r>
            <a:r>
              <a:rPr lang="en-US" sz="2400" spc="-15" dirty="0">
                <a:solidFill>
                  <a:srgbClr val="292934"/>
                </a:solidFill>
                <a:latin typeface="Calibri"/>
                <a:cs typeface="Calibri"/>
              </a:rPr>
              <a:t>-mail</a:t>
            </a:r>
            <a:r>
              <a:rPr lang="en-US" sz="2400" spc="-10" dirty="0">
                <a:solidFill>
                  <a:srgbClr val="292934"/>
                </a:solidFill>
                <a:latin typeface="Calibri"/>
                <a:cs typeface="Calibri"/>
              </a:rPr>
              <a:t>e</a:t>
            </a:r>
            <a:r>
              <a:rPr lang="en-US" sz="2400" dirty="0">
                <a:solidFill>
                  <a:srgbClr val="292934"/>
                </a:solidFill>
                <a:latin typeface="Calibri"/>
                <a:cs typeface="Calibri"/>
              </a:rPr>
              <a:t>d</a:t>
            </a:r>
            <a:r>
              <a:rPr lang="en-US" sz="2400" spc="-5" dirty="0">
                <a:solidFill>
                  <a:srgbClr val="292934"/>
                </a:solidFill>
                <a:latin typeface="Calibri"/>
                <a:cs typeface="Calibri"/>
              </a:rPr>
              <a:t> </a:t>
            </a:r>
            <a:r>
              <a:rPr lang="en-US" sz="2400" spc="-25" dirty="0">
                <a:solidFill>
                  <a:srgbClr val="292934"/>
                </a:solidFill>
                <a:latin typeface="Calibri"/>
                <a:cs typeface="Calibri"/>
              </a:rPr>
              <a:t>b</a:t>
            </a:r>
            <a:r>
              <a:rPr lang="en-US" sz="2400" spc="-15" dirty="0">
                <a:solidFill>
                  <a:srgbClr val="292934"/>
                </a:solidFill>
                <a:latin typeface="Calibri"/>
                <a:cs typeface="Calibri"/>
              </a:rPr>
              <a:t>y</a:t>
            </a:r>
            <a:r>
              <a:rPr lang="en-US" sz="2400" spc="10" dirty="0">
                <a:solidFill>
                  <a:srgbClr val="292934"/>
                </a:solidFill>
                <a:latin typeface="Calibri"/>
                <a:cs typeface="Calibri"/>
              </a:rPr>
              <a:t> </a:t>
            </a:r>
          </a:p>
          <a:p>
            <a:pPr algn="just">
              <a:buClr>
                <a:schemeClr val="accent6">
                  <a:lumMod val="50000"/>
                </a:schemeClr>
              </a:buClr>
              <a:buSzPct val="75000"/>
              <a:tabLst>
                <a:tab pos="631825" algn="l"/>
              </a:tabLst>
            </a:pPr>
            <a:r>
              <a:rPr lang="en-US" sz="2400" b="1" spc="10" dirty="0">
                <a:solidFill>
                  <a:srgbClr val="292934"/>
                </a:solidFill>
                <a:latin typeface="Calibri"/>
                <a:cs typeface="Calibri"/>
              </a:rPr>
              <a:t>    </a:t>
            </a:r>
            <a:r>
              <a:rPr lang="en-US" sz="2400" b="1" spc="-20" dirty="0">
                <a:solidFill>
                  <a:srgbClr val="FF0000"/>
                </a:solidFill>
                <a:latin typeface="Calibri"/>
                <a:cs typeface="Calibri"/>
              </a:rPr>
              <a:t>November 5</a:t>
            </a:r>
            <a:r>
              <a:rPr lang="en-US" sz="2400" b="1" spc="-10" dirty="0">
                <a:solidFill>
                  <a:srgbClr val="FF0000"/>
                </a:solidFill>
                <a:latin typeface="Calibri"/>
                <a:cs typeface="Calibri"/>
              </a:rPr>
              <a:t>,</a:t>
            </a:r>
            <a:r>
              <a:rPr lang="en-US" sz="2400" b="1" spc="-5" dirty="0">
                <a:solidFill>
                  <a:srgbClr val="FF0000"/>
                </a:solidFill>
                <a:latin typeface="Calibri"/>
                <a:cs typeface="Calibri"/>
              </a:rPr>
              <a:t> </a:t>
            </a:r>
            <a:r>
              <a:rPr lang="en-US" sz="2400" b="1" spc="-15" dirty="0">
                <a:solidFill>
                  <a:srgbClr val="FF0000"/>
                </a:solidFill>
                <a:latin typeface="Calibri"/>
                <a:cs typeface="Calibri"/>
              </a:rPr>
              <a:t>20</a:t>
            </a:r>
            <a:r>
              <a:rPr lang="en-US" sz="2400" b="1" spc="-30" dirty="0">
                <a:solidFill>
                  <a:srgbClr val="FF0000"/>
                </a:solidFill>
                <a:latin typeface="Calibri"/>
                <a:cs typeface="Calibri"/>
              </a:rPr>
              <a:t>24</a:t>
            </a:r>
            <a:r>
              <a:rPr lang="en-US" sz="2400" b="1" dirty="0">
                <a:solidFill>
                  <a:srgbClr val="FF0000"/>
                </a:solidFill>
                <a:latin typeface="Calibri"/>
                <a:cs typeface="Calibri"/>
              </a:rPr>
              <a:t> </a:t>
            </a:r>
            <a:r>
              <a:rPr lang="en-US" sz="2400" spc="-30" dirty="0">
                <a:solidFill>
                  <a:srgbClr val="292934"/>
                </a:solidFill>
                <a:latin typeface="Calibri"/>
                <a:cs typeface="Calibri"/>
              </a:rPr>
              <a:t>t</a:t>
            </a:r>
            <a:r>
              <a:rPr lang="en-US" sz="2400" spc="-15" dirty="0">
                <a:solidFill>
                  <a:srgbClr val="292934"/>
                </a:solidFill>
                <a:latin typeface="Calibri"/>
                <a:cs typeface="Calibri"/>
              </a:rPr>
              <a:t>o</a:t>
            </a:r>
            <a:r>
              <a:rPr lang="en-US" sz="2400" spc="-10" dirty="0">
                <a:solidFill>
                  <a:srgbClr val="292934"/>
                </a:solidFill>
                <a:latin typeface="Calibri"/>
                <a:cs typeface="Calibri"/>
              </a:rPr>
              <a:t> </a:t>
            </a:r>
            <a:r>
              <a:rPr lang="en-US" sz="2400" u="heavy" spc="-20" dirty="0">
                <a:solidFill>
                  <a:srgbClr val="0000FF"/>
                </a:solidFill>
                <a:latin typeface="Calibri"/>
                <a:cs typeface="Calibri"/>
                <a:hlinkClick r:id="rId6"/>
              </a:rPr>
              <a:t>CS</a:t>
            </a:r>
            <a:r>
              <a:rPr lang="en-US" sz="2400" u="heavy" spc="-25" dirty="0">
                <a:solidFill>
                  <a:srgbClr val="0000FF"/>
                </a:solidFill>
                <a:latin typeface="Calibri"/>
                <a:cs typeface="Calibri"/>
                <a:hlinkClick r:id="rId6"/>
              </a:rPr>
              <a:t>T</a:t>
            </a:r>
            <a:r>
              <a:rPr lang="en-US" sz="2400" u="heavy" spc="-20" dirty="0">
                <a:solidFill>
                  <a:srgbClr val="0000FF"/>
                </a:solidFill>
                <a:latin typeface="Calibri"/>
                <a:cs typeface="Calibri"/>
                <a:hlinkClick r:id="rId6"/>
              </a:rPr>
              <a:t>EPRFP@</a:t>
            </a:r>
            <a:r>
              <a:rPr lang="en-US" sz="2400" u="heavy" spc="-60" dirty="0">
                <a:solidFill>
                  <a:srgbClr val="0000FF"/>
                </a:solidFill>
                <a:latin typeface="Calibri"/>
                <a:cs typeface="Calibri"/>
                <a:hlinkClick r:id="rId6"/>
              </a:rPr>
              <a:t>n</a:t>
            </a:r>
            <a:r>
              <a:rPr lang="en-US" sz="2400" u="heavy" spc="-45" dirty="0">
                <a:solidFill>
                  <a:srgbClr val="0000FF"/>
                </a:solidFill>
                <a:latin typeface="Calibri"/>
                <a:cs typeface="Calibri"/>
                <a:hlinkClick r:id="rId6"/>
              </a:rPr>
              <a:t>y</a:t>
            </a:r>
            <a:r>
              <a:rPr lang="en-US" sz="2400" u="heavy" spc="-20" dirty="0">
                <a:solidFill>
                  <a:srgbClr val="0000FF"/>
                </a:solidFill>
                <a:latin typeface="Calibri"/>
                <a:cs typeface="Calibri"/>
                <a:hlinkClick r:id="rId6"/>
              </a:rPr>
              <a:t>sed</a:t>
            </a:r>
            <a:r>
              <a:rPr lang="en-US" sz="2400" u="heavy" spc="15" dirty="0">
                <a:solidFill>
                  <a:srgbClr val="0000FF"/>
                </a:solidFill>
                <a:latin typeface="Calibri"/>
                <a:cs typeface="Calibri"/>
                <a:hlinkClick r:id="rId6"/>
              </a:rPr>
              <a:t>.</a:t>
            </a:r>
            <a:r>
              <a:rPr lang="en-US" sz="2400" u="heavy" spc="-30" dirty="0">
                <a:solidFill>
                  <a:srgbClr val="0000FF"/>
                </a:solidFill>
                <a:latin typeface="Calibri"/>
                <a:cs typeface="Calibri"/>
                <a:hlinkClick r:id="rId6"/>
              </a:rPr>
              <a:t>g</a:t>
            </a:r>
            <a:r>
              <a:rPr lang="en-US" sz="2400" u="heavy" spc="-20" dirty="0">
                <a:solidFill>
                  <a:srgbClr val="0000FF"/>
                </a:solidFill>
                <a:latin typeface="Calibri"/>
                <a:cs typeface="Calibri"/>
                <a:hlinkClick r:id="rId6"/>
              </a:rPr>
              <a:t>ov</a:t>
            </a:r>
            <a:endParaRPr lang="en-US" sz="2400" u="heavy" spc="-20" dirty="0">
              <a:solidFill>
                <a:srgbClr val="0000FF"/>
              </a:solidFill>
              <a:latin typeface="Calibri"/>
              <a:cs typeface="Calibri"/>
            </a:endParaRPr>
          </a:p>
          <a:p>
            <a:pPr marL="282575" indent="-282575">
              <a:buClr>
                <a:schemeClr val="accent6">
                  <a:lumMod val="50000"/>
                </a:schemeClr>
              </a:buClr>
              <a:buSzPct val="75000"/>
              <a:buFont typeface="Wingdings" panose="05000000000000000000" pitchFamily="2" charset="2"/>
              <a:buChar char="v"/>
              <a:tabLst>
                <a:tab pos="631825" algn="l"/>
              </a:tabLst>
            </a:pPr>
            <a:endParaRPr lang="en-US" sz="300" u="heavy" spc="-20" dirty="0">
              <a:solidFill>
                <a:srgbClr val="0000FF"/>
              </a:solidFill>
              <a:latin typeface="Calibri"/>
              <a:cs typeface="Calibri"/>
            </a:endParaRP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sz="2400" b="1" spc="-20" dirty="0">
                <a:solidFill>
                  <a:srgbClr val="292934"/>
                </a:solidFill>
                <a:latin typeface="Calibri"/>
                <a:cs typeface="Calibri"/>
              </a:rPr>
              <a:t>Qu</a:t>
            </a:r>
            <a:r>
              <a:rPr sz="2400" b="1" spc="-5" dirty="0">
                <a:solidFill>
                  <a:srgbClr val="292934"/>
                </a:solidFill>
                <a:latin typeface="Calibri"/>
                <a:cs typeface="Calibri"/>
              </a:rPr>
              <a:t>e</a:t>
            </a:r>
            <a:r>
              <a:rPr sz="2400" b="1" spc="-35" dirty="0">
                <a:solidFill>
                  <a:srgbClr val="292934"/>
                </a:solidFill>
                <a:latin typeface="Calibri"/>
                <a:cs typeface="Calibri"/>
              </a:rPr>
              <a:t>s</a:t>
            </a:r>
            <a:r>
              <a:rPr sz="2400" b="1" spc="-15" dirty="0">
                <a:solidFill>
                  <a:srgbClr val="292934"/>
                </a:solidFill>
                <a:latin typeface="Calibri"/>
                <a:cs typeface="Calibri"/>
              </a:rPr>
              <a:t>tions and</a:t>
            </a:r>
            <a:r>
              <a:rPr sz="2400" b="1" spc="-5" dirty="0">
                <a:solidFill>
                  <a:srgbClr val="292934"/>
                </a:solidFill>
                <a:latin typeface="Calibri"/>
                <a:cs typeface="Calibri"/>
              </a:rPr>
              <a:t> </a:t>
            </a:r>
            <a:r>
              <a:rPr sz="2400" b="1" spc="-15" dirty="0">
                <a:solidFill>
                  <a:srgbClr val="292934"/>
                </a:solidFill>
                <a:latin typeface="Calibri"/>
                <a:cs typeface="Calibri"/>
              </a:rPr>
              <a:t>An</a:t>
            </a:r>
            <a:r>
              <a:rPr sz="2400" b="1" spc="-20" dirty="0">
                <a:solidFill>
                  <a:srgbClr val="292934"/>
                </a:solidFill>
                <a:latin typeface="Calibri"/>
                <a:cs typeface="Calibri"/>
              </a:rPr>
              <a:t>s</a:t>
            </a:r>
            <a:r>
              <a:rPr sz="2400" b="1" spc="-45" dirty="0">
                <a:solidFill>
                  <a:srgbClr val="292934"/>
                </a:solidFill>
                <a:latin typeface="Calibri"/>
                <a:cs typeface="Calibri"/>
              </a:rPr>
              <a:t>w</a:t>
            </a:r>
            <a:r>
              <a:rPr sz="2400" b="1" spc="-20" dirty="0">
                <a:solidFill>
                  <a:srgbClr val="292934"/>
                </a:solidFill>
                <a:latin typeface="Calibri"/>
                <a:cs typeface="Calibri"/>
              </a:rPr>
              <a:t>e</a:t>
            </a:r>
            <a:r>
              <a:rPr sz="2400" b="1" spc="-45" dirty="0">
                <a:solidFill>
                  <a:srgbClr val="292934"/>
                </a:solidFill>
                <a:latin typeface="Calibri"/>
                <a:cs typeface="Calibri"/>
              </a:rPr>
              <a:t>r</a:t>
            </a:r>
            <a:r>
              <a:rPr sz="2400" b="1" spc="-10" dirty="0">
                <a:solidFill>
                  <a:srgbClr val="292934"/>
                </a:solidFill>
                <a:latin typeface="Calibri"/>
                <a:cs typeface="Calibri"/>
              </a:rPr>
              <a:t>s</a:t>
            </a:r>
            <a:r>
              <a:rPr sz="2400" b="1" spc="20" dirty="0">
                <a:solidFill>
                  <a:srgbClr val="292934"/>
                </a:solidFill>
                <a:latin typeface="Calibri"/>
                <a:cs typeface="Calibri"/>
              </a:rPr>
              <a:t> </a:t>
            </a:r>
            <a:r>
              <a:rPr sz="2400" b="1" spc="-20" dirty="0">
                <a:solidFill>
                  <a:srgbClr val="292934"/>
                </a:solidFill>
                <a:latin typeface="Calibri"/>
                <a:cs typeface="Calibri"/>
              </a:rPr>
              <a:t>Summa</a:t>
            </a:r>
            <a:r>
              <a:rPr sz="2400" b="1" spc="-5" dirty="0">
                <a:solidFill>
                  <a:srgbClr val="292934"/>
                </a:solidFill>
                <a:latin typeface="Calibri"/>
                <a:cs typeface="Calibri"/>
              </a:rPr>
              <a:t>r</a:t>
            </a:r>
            <a:r>
              <a:rPr sz="2400" b="1" spc="-15" dirty="0">
                <a:solidFill>
                  <a:srgbClr val="292934"/>
                </a:solidFill>
                <a:latin typeface="Calibri"/>
                <a:cs typeface="Calibri"/>
              </a:rPr>
              <a:t>y</a:t>
            </a:r>
            <a:r>
              <a:rPr sz="2400" b="1" spc="20" dirty="0">
                <a:solidFill>
                  <a:srgbClr val="292934"/>
                </a:solidFill>
                <a:latin typeface="Calibri"/>
                <a:cs typeface="Calibri"/>
              </a:rPr>
              <a:t> </a:t>
            </a:r>
            <a:r>
              <a:rPr sz="2400" spc="-20" dirty="0">
                <a:solidFill>
                  <a:srgbClr val="292934"/>
                </a:solidFill>
                <a:latin typeface="Calibri"/>
                <a:cs typeface="Calibri"/>
              </a:rPr>
              <a:t>w</a:t>
            </a:r>
            <a:r>
              <a:rPr sz="2400" spc="-5" dirty="0">
                <a:solidFill>
                  <a:srgbClr val="292934"/>
                </a:solidFill>
                <a:latin typeface="Calibri"/>
                <a:cs typeface="Calibri"/>
              </a:rPr>
              <a:t>i</a:t>
            </a:r>
            <a:r>
              <a:rPr sz="2400" dirty="0">
                <a:solidFill>
                  <a:srgbClr val="292934"/>
                </a:solidFill>
                <a:latin typeface="Calibri"/>
                <a:cs typeface="Calibri"/>
              </a:rPr>
              <a:t>ll</a:t>
            </a:r>
            <a:r>
              <a:rPr sz="2400" spc="-5" dirty="0">
                <a:solidFill>
                  <a:srgbClr val="292934"/>
                </a:solidFill>
                <a:latin typeface="Calibri"/>
                <a:cs typeface="Calibri"/>
              </a:rPr>
              <a:t> </a:t>
            </a:r>
            <a:r>
              <a:rPr sz="2400" spc="-20" dirty="0">
                <a:solidFill>
                  <a:srgbClr val="292934"/>
                </a:solidFill>
                <a:latin typeface="Calibri"/>
                <a:cs typeface="Calibri"/>
              </a:rPr>
              <a:t>b</a:t>
            </a:r>
            <a:r>
              <a:rPr sz="2400" spc="-15" dirty="0">
                <a:solidFill>
                  <a:srgbClr val="292934"/>
                </a:solidFill>
                <a:latin typeface="Calibri"/>
                <a:cs typeface="Calibri"/>
              </a:rPr>
              <a:t>e</a:t>
            </a:r>
            <a:r>
              <a:rPr sz="2400" dirty="0">
                <a:solidFill>
                  <a:srgbClr val="292934"/>
                </a:solidFill>
                <a:latin typeface="Calibri"/>
                <a:cs typeface="Calibri"/>
              </a:rPr>
              <a:t> </a:t>
            </a:r>
            <a:r>
              <a:rPr sz="2400" spc="-20" dirty="0">
                <a:solidFill>
                  <a:srgbClr val="292934"/>
                </a:solidFill>
                <a:latin typeface="Calibri"/>
                <a:cs typeface="Calibri"/>
              </a:rPr>
              <a:t>p</a:t>
            </a:r>
            <a:r>
              <a:rPr sz="2400" spc="-15" dirty="0">
                <a:solidFill>
                  <a:srgbClr val="292934"/>
                </a:solidFill>
                <a:latin typeface="Calibri"/>
                <a:cs typeface="Calibri"/>
              </a:rPr>
              <a:t>o</a:t>
            </a:r>
            <a:r>
              <a:rPr sz="2400" spc="-40" dirty="0">
                <a:solidFill>
                  <a:srgbClr val="292934"/>
                </a:solidFill>
                <a:latin typeface="Calibri"/>
                <a:cs typeface="Calibri"/>
              </a:rPr>
              <a:t>s</a:t>
            </a:r>
            <a:r>
              <a:rPr sz="2400" spc="-30" dirty="0">
                <a:solidFill>
                  <a:srgbClr val="292934"/>
                </a:solidFill>
                <a:latin typeface="Calibri"/>
                <a:cs typeface="Calibri"/>
              </a:rPr>
              <a:t>t</a:t>
            </a:r>
            <a:r>
              <a:rPr sz="2400" spc="-15" dirty="0">
                <a:solidFill>
                  <a:srgbClr val="292934"/>
                </a:solidFill>
                <a:latin typeface="Calibri"/>
                <a:cs typeface="Calibri"/>
              </a:rPr>
              <a:t>ed</a:t>
            </a:r>
            <a:r>
              <a:rPr sz="2400" spc="-5" dirty="0">
                <a:solidFill>
                  <a:srgbClr val="292934"/>
                </a:solidFill>
                <a:latin typeface="Calibri"/>
                <a:cs typeface="Calibri"/>
              </a:rPr>
              <a:t> </a:t>
            </a:r>
            <a:r>
              <a:rPr sz="2400" spc="-20" dirty="0">
                <a:solidFill>
                  <a:srgbClr val="292934"/>
                </a:solidFill>
                <a:latin typeface="Calibri"/>
                <a:cs typeface="Calibri"/>
              </a:rPr>
              <a:t>n</a:t>
            </a:r>
            <a:r>
              <a:rPr sz="2400" spc="-15" dirty="0">
                <a:solidFill>
                  <a:srgbClr val="292934"/>
                </a:solidFill>
                <a:latin typeface="Calibri"/>
                <a:cs typeface="Calibri"/>
              </a:rPr>
              <a:t>o</a:t>
            </a:r>
            <a:r>
              <a:rPr sz="2400" spc="-5" dirty="0">
                <a:solidFill>
                  <a:srgbClr val="292934"/>
                </a:solidFill>
                <a:latin typeface="Calibri"/>
                <a:cs typeface="Calibri"/>
              </a:rPr>
              <a:t> </a:t>
            </a:r>
            <a:r>
              <a:rPr sz="2400" spc="-10" dirty="0">
                <a:solidFill>
                  <a:srgbClr val="292934"/>
                </a:solidFill>
                <a:latin typeface="Calibri"/>
                <a:cs typeface="Calibri"/>
              </a:rPr>
              <a:t>l</a:t>
            </a:r>
            <a:r>
              <a:rPr sz="2400" spc="-30" dirty="0">
                <a:solidFill>
                  <a:srgbClr val="292934"/>
                </a:solidFill>
                <a:latin typeface="Calibri"/>
                <a:cs typeface="Calibri"/>
              </a:rPr>
              <a:t>at</a:t>
            </a:r>
            <a:r>
              <a:rPr sz="2400" spc="-15" dirty="0">
                <a:solidFill>
                  <a:srgbClr val="292934"/>
                </a:solidFill>
                <a:latin typeface="Calibri"/>
                <a:cs typeface="Calibri"/>
              </a:rPr>
              <a:t>er than</a:t>
            </a:r>
            <a:r>
              <a:rPr sz="2400" spc="-5" dirty="0">
                <a:solidFill>
                  <a:srgbClr val="292934"/>
                </a:solidFill>
                <a:latin typeface="Calibri"/>
                <a:cs typeface="Calibri"/>
              </a:rPr>
              <a:t> </a:t>
            </a:r>
            <a:r>
              <a:rPr lang="en-US" sz="2400" b="1" spc="-60" dirty="0">
                <a:solidFill>
                  <a:srgbClr val="FF0000"/>
                </a:solidFill>
                <a:latin typeface="Calibri"/>
                <a:cs typeface="Calibri"/>
              </a:rPr>
              <a:t>November 19, 2024</a:t>
            </a:r>
            <a:r>
              <a:rPr sz="2400" b="1" dirty="0">
                <a:solidFill>
                  <a:srgbClr val="FF0000"/>
                </a:solidFill>
                <a:latin typeface="Calibri"/>
                <a:cs typeface="Calibri"/>
              </a:rPr>
              <a:t> </a:t>
            </a:r>
            <a:r>
              <a:rPr sz="2400" spc="-30" dirty="0">
                <a:solidFill>
                  <a:srgbClr val="292934"/>
                </a:solidFill>
                <a:latin typeface="Calibri"/>
                <a:cs typeface="Calibri"/>
              </a:rPr>
              <a:t>t</a:t>
            </a:r>
            <a:r>
              <a:rPr sz="2400" spc="-15" dirty="0">
                <a:solidFill>
                  <a:srgbClr val="292934"/>
                </a:solidFill>
                <a:latin typeface="Calibri"/>
                <a:cs typeface="Calibri"/>
              </a:rPr>
              <a:t>o</a:t>
            </a:r>
            <a:r>
              <a:rPr sz="2400" spc="-10" dirty="0">
                <a:solidFill>
                  <a:srgbClr val="292934"/>
                </a:solidFill>
                <a:latin typeface="Calibri"/>
                <a:cs typeface="Calibri"/>
              </a:rPr>
              <a:t> </a:t>
            </a:r>
            <a:r>
              <a:rPr sz="2400" spc="-15" dirty="0">
                <a:solidFill>
                  <a:srgbClr val="292934"/>
                </a:solidFill>
                <a:latin typeface="Calibri"/>
                <a:cs typeface="Calibri"/>
              </a:rPr>
              <a:t>the</a:t>
            </a:r>
            <a:r>
              <a:rPr sz="2400" spc="10" dirty="0">
                <a:solidFill>
                  <a:srgbClr val="292934"/>
                </a:solidFill>
                <a:latin typeface="Calibri"/>
                <a:cs typeface="Calibri"/>
              </a:rPr>
              <a:t> </a:t>
            </a:r>
            <a:r>
              <a:rPr sz="2400" spc="-65" dirty="0">
                <a:solidFill>
                  <a:srgbClr val="292934"/>
                </a:solidFill>
                <a:latin typeface="Calibri"/>
                <a:cs typeface="Calibri"/>
              </a:rPr>
              <a:t>f</a:t>
            </a:r>
            <a:r>
              <a:rPr sz="2400" spc="-15" dirty="0">
                <a:solidFill>
                  <a:srgbClr val="292934"/>
                </a:solidFill>
                <a:latin typeface="Calibri"/>
                <a:cs typeface="Calibri"/>
              </a:rPr>
              <a:t>ol</a:t>
            </a:r>
            <a:r>
              <a:rPr sz="2400" spc="-5" dirty="0">
                <a:solidFill>
                  <a:srgbClr val="292934"/>
                </a:solidFill>
                <a:latin typeface="Calibri"/>
                <a:cs typeface="Calibri"/>
              </a:rPr>
              <a:t>l</a:t>
            </a:r>
            <a:r>
              <a:rPr sz="2400" spc="-20" dirty="0">
                <a:solidFill>
                  <a:srgbClr val="292934"/>
                </a:solidFill>
                <a:latin typeface="Calibri"/>
                <a:cs typeface="Calibri"/>
              </a:rPr>
              <a:t>owin</a:t>
            </a:r>
            <a:r>
              <a:rPr sz="2400" spc="-15" dirty="0">
                <a:solidFill>
                  <a:srgbClr val="292934"/>
                </a:solidFill>
                <a:latin typeface="Calibri"/>
                <a:cs typeface="Calibri"/>
              </a:rPr>
              <a:t>g</a:t>
            </a:r>
            <a:r>
              <a:rPr sz="2400" spc="-20" dirty="0">
                <a:solidFill>
                  <a:srgbClr val="292934"/>
                </a:solidFill>
                <a:latin typeface="Calibri"/>
                <a:cs typeface="Calibri"/>
              </a:rPr>
              <a:t> </a:t>
            </a:r>
            <a:r>
              <a:rPr sz="2400" spc="-40" dirty="0">
                <a:solidFill>
                  <a:srgbClr val="292934"/>
                </a:solidFill>
                <a:latin typeface="Calibri"/>
                <a:cs typeface="Calibri"/>
              </a:rPr>
              <a:t>w</a:t>
            </a:r>
            <a:r>
              <a:rPr sz="2400" spc="-15" dirty="0">
                <a:solidFill>
                  <a:srgbClr val="292934"/>
                </a:solidFill>
                <a:latin typeface="Calibri"/>
                <a:cs typeface="Calibri"/>
              </a:rPr>
              <a:t>e</a:t>
            </a:r>
            <a:r>
              <a:rPr sz="2400" spc="-30" dirty="0">
                <a:solidFill>
                  <a:srgbClr val="292934"/>
                </a:solidFill>
                <a:latin typeface="Calibri"/>
                <a:cs typeface="Calibri"/>
              </a:rPr>
              <a:t>b</a:t>
            </a:r>
            <a:r>
              <a:rPr sz="2400" spc="-15" dirty="0">
                <a:solidFill>
                  <a:srgbClr val="292934"/>
                </a:solidFill>
                <a:latin typeface="Calibri"/>
                <a:cs typeface="Calibri"/>
              </a:rPr>
              <a:t>si</a:t>
            </a:r>
            <a:r>
              <a:rPr sz="2400" spc="-35" dirty="0">
                <a:solidFill>
                  <a:srgbClr val="292934"/>
                </a:solidFill>
                <a:latin typeface="Calibri"/>
                <a:cs typeface="Calibri"/>
              </a:rPr>
              <a:t>t</a:t>
            </a:r>
            <a:r>
              <a:rPr sz="2400" spc="-10" dirty="0">
                <a:solidFill>
                  <a:srgbClr val="292934"/>
                </a:solidFill>
                <a:latin typeface="Calibri"/>
                <a:cs typeface="Calibri"/>
              </a:rPr>
              <a:t>e</a:t>
            </a:r>
            <a:r>
              <a:rPr lang="en-US" sz="2400" spc="-10" dirty="0">
                <a:solidFill>
                  <a:srgbClr val="292934"/>
                </a:solidFill>
                <a:latin typeface="Calibri"/>
                <a:cs typeface="Calibri"/>
              </a:rPr>
              <a:t>:</a:t>
            </a: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dirty="0">
                <a:hlinkClick r:id="rId7"/>
              </a:rPr>
              <a:t>https://www.nysed.gov/postsecondary-services/collegiate-science-and-technology-entry-program-cstep</a:t>
            </a:r>
            <a:endParaRPr lang="en-US" sz="2400" spc="-10" dirty="0">
              <a:solidFill>
                <a:srgbClr val="292934"/>
              </a:solidFill>
              <a:latin typeface="Calibri"/>
              <a:cs typeface="Calibri"/>
            </a:endParaRP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b="1" spc="-15" dirty="0">
                <a:solidFill>
                  <a:srgbClr val="292934"/>
                </a:solidFill>
                <a:latin typeface="Calibri"/>
                <a:cs typeface="Calibri"/>
              </a:rPr>
              <a:t>Appli</a:t>
            </a:r>
            <a:r>
              <a:rPr lang="en-US" sz="2400" b="1" spc="-25" dirty="0">
                <a:solidFill>
                  <a:srgbClr val="292934"/>
                </a:solidFill>
                <a:latin typeface="Calibri"/>
                <a:cs typeface="Calibri"/>
              </a:rPr>
              <a:t>c</a:t>
            </a:r>
            <a:r>
              <a:rPr lang="en-US" sz="2400" b="1" spc="-35" dirty="0">
                <a:solidFill>
                  <a:srgbClr val="292934"/>
                </a:solidFill>
                <a:latin typeface="Calibri"/>
                <a:cs typeface="Calibri"/>
              </a:rPr>
              <a:t>a</a:t>
            </a:r>
            <a:r>
              <a:rPr lang="en-US" sz="2400" b="1" spc="-15" dirty="0">
                <a:solidFill>
                  <a:srgbClr val="292934"/>
                </a:solidFill>
                <a:latin typeface="Calibri"/>
                <a:cs typeface="Calibri"/>
              </a:rPr>
              <a:t>tions</a:t>
            </a:r>
            <a:r>
              <a:rPr lang="en-US" sz="2400" b="1" spc="-10" dirty="0">
                <a:solidFill>
                  <a:srgbClr val="292934"/>
                </a:solidFill>
                <a:latin typeface="Calibri"/>
                <a:cs typeface="Calibri"/>
              </a:rPr>
              <a:t> </a:t>
            </a:r>
            <a:r>
              <a:rPr lang="en-US" sz="2400" b="1" spc="-20" dirty="0">
                <a:solidFill>
                  <a:srgbClr val="292934"/>
                </a:solidFill>
                <a:latin typeface="Calibri"/>
                <a:cs typeface="Calibri"/>
              </a:rPr>
              <a:t>Du</a:t>
            </a:r>
            <a:r>
              <a:rPr lang="en-US" sz="2400" b="1" spc="-10" dirty="0">
                <a:solidFill>
                  <a:srgbClr val="292934"/>
                </a:solidFill>
                <a:latin typeface="Calibri"/>
                <a:cs typeface="Calibri"/>
              </a:rPr>
              <a:t>e:</a:t>
            </a:r>
            <a:r>
              <a:rPr lang="en-US" sz="2400" b="1" dirty="0">
                <a:solidFill>
                  <a:srgbClr val="292934"/>
                </a:solidFill>
                <a:latin typeface="Calibri"/>
                <a:cs typeface="Calibri"/>
              </a:rPr>
              <a:t> </a:t>
            </a:r>
            <a:r>
              <a:rPr lang="en-US" sz="2400" b="1" spc="-20" dirty="0">
                <a:solidFill>
                  <a:srgbClr val="FF0000"/>
                </a:solidFill>
                <a:latin typeface="Calibri"/>
                <a:cs typeface="Calibri"/>
              </a:rPr>
              <a:t>December 10, 2024</a:t>
            </a: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b="1" spc="-20" dirty="0">
                <a:solidFill>
                  <a:srgbClr val="292934"/>
                </a:solidFill>
                <a:latin typeface="Calibri"/>
                <a:cs typeface="Calibri"/>
              </a:rPr>
              <a:t>A</a:t>
            </a:r>
            <a:r>
              <a:rPr lang="en-US" sz="2400" b="1" spc="-35" dirty="0">
                <a:solidFill>
                  <a:srgbClr val="292934"/>
                </a:solidFill>
                <a:latin typeface="Calibri"/>
                <a:cs typeface="Calibri"/>
              </a:rPr>
              <a:t>n</a:t>
            </a:r>
            <a:r>
              <a:rPr lang="en-US" sz="2400" b="1" spc="-10" dirty="0">
                <a:solidFill>
                  <a:srgbClr val="292934"/>
                </a:solidFill>
                <a:latin typeface="Calibri"/>
                <a:cs typeface="Calibri"/>
              </a:rPr>
              <a:t>ticip</a:t>
            </a:r>
            <a:r>
              <a:rPr lang="en-US" sz="2400" b="1" spc="-40" dirty="0">
                <a:solidFill>
                  <a:srgbClr val="292934"/>
                </a:solidFill>
                <a:latin typeface="Calibri"/>
                <a:cs typeface="Calibri"/>
              </a:rPr>
              <a:t>a</a:t>
            </a:r>
            <a:r>
              <a:rPr lang="en-US" sz="2400" b="1" spc="-50" dirty="0">
                <a:solidFill>
                  <a:srgbClr val="292934"/>
                </a:solidFill>
                <a:latin typeface="Calibri"/>
                <a:cs typeface="Calibri"/>
              </a:rPr>
              <a:t>t</a:t>
            </a:r>
            <a:r>
              <a:rPr lang="en-US" sz="2400" b="1" spc="-20" dirty="0">
                <a:solidFill>
                  <a:srgbClr val="292934"/>
                </a:solidFill>
                <a:latin typeface="Calibri"/>
                <a:cs typeface="Calibri"/>
              </a:rPr>
              <a:t>e</a:t>
            </a:r>
            <a:r>
              <a:rPr lang="en-US" sz="2400" b="1" spc="-15" dirty="0">
                <a:solidFill>
                  <a:srgbClr val="292934"/>
                </a:solidFill>
                <a:latin typeface="Calibri"/>
                <a:cs typeface="Calibri"/>
              </a:rPr>
              <a:t>d</a:t>
            </a:r>
            <a:r>
              <a:rPr lang="en-US" sz="2400" b="1" spc="5" dirty="0">
                <a:solidFill>
                  <a:srgbClr val="292934"/>
                </a:solidFill>
                <a:latin typeface="Calibri"/>
                <a:cs typeface="Calibri"/>
              </a:rPr>
              <a:t> </a:t>
            </a:r>
            <a:r>
              <a:rPr lang="en-US" sz="2400" b="1" u="sng" spc="5" dirty="0">
                <a:solidFill>
                  <a:srgbClr val="292934"/>
                </a:solidFill>
                <a:latin typeface="Calibri"/>
                <a:cs typeface="Calibri"/>
              </a:rPr>
              <a:t>Preliminary</a:t>
            </a:r>
            <a:r>
              <a:rPr lang="en-US" sz="2400" b="1" spc="5" dirty="0">
                <a:solidFill>
                  <a:srgbClr val="292934"/>
                </a:solidFill>
                <a:latin typeface="Calibri"/>
                <a:cs typeface="Calibri"/>
              </a:rPr>
              <a:t> </a:t>
            </a:r>
            <a:r>
              <a:rPr lang="en-US" sz="2400" b="1" spc="-10" dirty="0">
                <a:solidFill>
                  <a:srgbClr val="292934"/>
                </a:solidFill>
                <a:latin typeface="Calibri"/>
                <a:cs typeface="Calibri"/>
              </a:rPr>
              <a:t>Notifi</a:t>
            </a:r>
            <a:r>
              <a:rPr lang="en-US" sz="2400" b="1" spc="-35" dirty="0">
                <a:solidFill>
                  <a:srgbClr val="292934"/>
                </a:solidFill>
                <a:latin typeface="Calibri"/>
                <a:cs typeface="Calibri"/>
              </a:rPr>
              <a:t>ca</a:t>
            </a:r>
            <a:r>
              <a:rPr lang="en-US" sz="2400" b="1" spc="-15" dirty="0">
                <a:solidFill>
                  <a:srgbClr val="292934"/>
                </a:solidFill>
                <a:latin typeface="Calibri"/>
                <a:cs typeface="Calibri"/>
              </a:rPr>
              <a:t>tion</a:t>
            </a:r>
            <a:r>
              <a:rPr lang="en-US" sz="2400" b="1" spc="-5" dirty="0">
                <a:solidFill>
                  <a:srgbClr val="292934"/>
                </a:solidFill>
                <a:latin typeface="Calibri"/>
                <a:cs typeface="Calibri"/>
              </a:rPr>
              <a:t> </a:t>
            </a:r>
            <a:r>
              <a:rPr lang="en-US" sz="2400" b="1" spc="-15" dirty="0">
                <a:solidFill>
                  <a:srgbClr val="292934"/>
                </a:solidFill>
                <a:latin typeface="Calibri"/>
                <a:cs typeface="Calibri"/>
              </a:rPr>
              <a:t>of</a:t>
            </a:r>
            <a:r>
              <a:rPr lang="en-US" sz="2400" b="1" spc="-5" dirty="0">
                <a:solidFill>
                  <a:srgbClr val="292934"/>
                </a:solidFill>
                <a:latin typeface="Calibri"/>
                <a:cs typeface="Calibri"/>
              </a:rPr>
              <a:t> </a:t>
            </a:r>
            <a:r>
              <a:rPr lang="en-US" sz="2400" b="1" spc="-20" dirty="0">
                <a:solidFill>
                  <a:srgbClr val="292934"/>
                </a:solidFill>
                <a:latin typeface="Calibri"/>
                <a:cs typeface="Calibri"/>
              </a:rPr>
              <a:t>A</a:t>
            </a:r>
            <a:r>
              <a:rPr lang="en-US" sz="2400" b="1" spc="-40" dirty="0">
                <a:solidFill>
                  <a:srgbClr val="292934"/>
                </a:solidFill>
                <a:latin typeface="Calibri"/>
                <a:cs typeface="Calibri"/>
              </a:rPr>
              <a:t>w</a:t>
            </a:r>
            <a:r>
              <a:rPr lang="en-US" sz="2400" b="1" spc="-15" dirty="0">
                <a:solidFill>
                  <a:srgbClr val="292934"/>
                </a:solidFill>
                <a:latin typeface="Calibri"/>
                <a:cs typeface="Calibri"/>
              </a:rPr>
              <a:t>a</a:t>
            </a:r>
            <a:r>
              <a:rPr lang="en-US" sz="2400" b="1" spc="-45" dirty="0">
                <a:solidFill>
                  <a:srgbClr val="292934"/>
                </a:solidFill>
                <a:latin typeface="Calibri"/>
                <a:cs typeface="Calibri"/>
              </a:rPr>
              <a:t>r</a:t>
            </a:r>
            <a:r>
              <a:rPr lang="en-US" sz="2400" b="1" spc="-15" dirty="0">
                <a:solidFill>
                  <a:srgbClr val="292934"/>
                </a:solidFill>
                <a:latin typeface="Calibri"/>
                <a:cs typeface="Calibri"/>
              </a:rPr>
              <a:t>ds:</a:t>
            </a:r>
            <a:r>
              <a:rPr lang="en-US" sz="2400" b="1" spc="5" dirty="0">
                <a:solidFill>
                  <a:srgbClr val="292934"/>
                </a:solidFill>
                <a:latin typeface="Calibri"/>
                <a:cs typeface="Calibri"/>
              </a:rPr>
              <a:t> </a:t>
            </a:r>
            <a:r>
              <a:rPr lang="en-US" sz="2400" b="1" u="sng" spc="-15" dirty="0">
                <a:solidFill>
                  <a:schemeClr val="accent1">
                    <a:lumMod val="75000"/>
                  </a:schemeClr>
                </a:solidFill>
                <a:latin typeface="Calibri"/>
                <a:cs typeface="Calibri"/>
              </a:rPr>
              <a:t>March 4, 2025 </a:t>
            </a:r>
            <a:r>
              <a:rPr lang="en-US" sz="2400" i="1" spc="-15" dirty="0">
                <a:solidFill>
                  <a:srgbClr val="292934"/>
                </a:solidFill>
                <a:latin typeface="Calibri"/>
                <a:cs typeface="Calibri"/>
              </a:rPr>
              <a:t>(</a:t>
            </a:r>
            <a:r>
              <a:rPr lang="en-US" sz="2400" i="1" spc="-70" dirty="0">
                <a:solidFill>
                  <a:srgbClr val="292934"/>
                </a:solidFill>
                <a:latin typeface="Calibri"/>
                <a:cs typeface="Calibri"/>
              </a:rPr>
              <a:t>P</a:t>
            </a:r>
            <a:r>
              <a:rPr lang="en-US" sz="2400" i="1" spc="-15" dirty="0">
                <a:solidFill>
                  <a:srgbClr val="292934"/>
                </a:solidFill>
                <a:latin typeface="Calibri"/>
                <a:cs typeface="Calibri"/>
              </a:rPr>
              <a:t>ending</a:t>
            </a:r>
            <a:r>
              <a:rPr lang="en-US" sz="2400" i="1" spc="10" dirty="0">
                <a:solidFill>
                  <a:srgbClr val="292934"/>
                </a:solidFill>
                <a:latin typeface="Calibri"/>
                <a:cs typeface="Calibri"/>
              </a:rPr>
              <a:t> </a:t>
            </a:r>
            <a:r>
              <a:rPr lang="en-US" sz="2400" i="1" spc="-15" dirty="0">
                <a:solidFill>
                  <a:srgbClr val="292934"/>
                </a:solidFill>
                <a:latin typeface="Calibri"/>
                <a:cs typeface="Calibri"/>
              </a:rPr>
              <a:t>an</a:t>
            </a:r>
            <a:r>
              <a:rPr lang="en-US" sz="2400" i="1" spc="-5" dirty="0">
                <a:solidFill>
                  <a:srgbClr val="292934"/>
                </a:solidFill>
                <a:latin typeface="Calibri"/>
                <a:cs typeface="Calibri"/>
              </a:rPr>
              <a:t> </a:t>
            </a:r>
            <a:r>
              <a:rPr lang="en-US" sz="2400" i="1" spc="-15" dirty="0">
                <a:solidFill>
                  <a:srgbClr val="292934"/>
                </a:solidFill>
                <a:latin typeface="Calibri"/>
                <a:cs typeface="Calibri"/>
              </a:rPr>
              <a:t>app</a:t>
            </a:r>
            <a:r>
              <a:rPr lang="en-US" sz="2400" i="1" spc="-45" dirty="0">
                <a:solidFill>
                  <a:srgbClr val="292934"/>
                </a:solidFill>
                <a:latin typeface="Calibri"/>
                <a:cs typeface="Calibri"/>
              </a:rPr>
              <a:t>r</a:t>
            </a:r>
            <a:r>
              <a:rPr lang="en-US" sz="2400" i="1" spc="-20" dirty="0">
                <a:solidFill>
                  <a:srgbClr val="292934"/>
                </a:solidFill>
                <a:latin typeface="Calibri"/>
                <a:cs typeface="Calibri"/>
              </a:rPr>
              <a:t>o</a:t>
            </a:r>
            <a:r>
              <a:rPr lang="en-US" sz="2400" i="1" spc="-50" dirty="0">
                <a:solidFill>
                  <a:srgbClr val="292934"/>
                </a:solidFill>
                <a:latin typeface="Calibri"/>
                <a:cs typeface="Calibri"/>
              </a:rPr>
              <a:t>v</a:t>
            </a:r>
            <a:r>
              <a:rPr lang="en-US" sz="2400" i="1" spc="-15" dirty="0">
                <a:solidFill>
                  <a:srgbClr val="292934"/>
                </a:solidFill>
                <a:latin typeface="Calibri"/>
                <a:cs typeface="Calibri"/>
              </a:rPr>
              <a:t>ed</a:t>
            </a:r>
            <a:r>
              <a:rPr lang="en-US" sz="2400" i="1" spc="-5" dirty="0">
                <a:solidFill>
                  <a:srgbClr val="292934"/>
                </a:solidFill>
                <a:latin typeface="Calibri"/>
                <a:cs typeface="Calibri"/>
              </a:rPr>
              <a:t> </a:t>
            </a:r>
            <a:r>
              <a:rPr lang="en-US" sz="2400" i="1" spc="-40" dirty="0">
                <a:solidFill>
                  <a:srgbClr val="292934"/>
                </a:solidFill>
                <a:latin typeface="Calibri"/>
                <a:cs typeface="Calibri"/>
              </a:rPr>
              <a:t>s</a:t>
            </a:r>
            <a:r>
              <a:rPr lang="en-US" sz="2400" i="1" spc="-45" dirty="0">
                <a:solidFill>
                  <a:srgbClr val="292934"/>
                </a:solidFill>
                <a:latin typeface="Calibri"/>
                <a:cs typeface="Calibri"/>
              </a:rPr>
              <a:t>t</a:t>
            </a:r>
            <a:r>
              <a:rPr lang="en-US" sz="2400" i="1" spc="-35" dirty="0">
                <a:solidFill>
                  <a:srgbClr val="292934"/>
                </a:solidFill>
                <a:latin typeface="Calibri"/>
                <a:cs typeface="Calibri"/>
              </a:rPr>
              <a:t>a</a:t>
            </a:r>
            <a:r>
              <a:rPr lang="en-US" sz="2400" i="1" spc="-30" dirty="0">
                <a:solidFill>
                  <a:srgbClr val="292934"/>
                </a:solidFill>
                <a:latin typeface="Calibri"/>
                <a:cs typeface="Calibri"/>
              </a:rPr>
              <a:t>t</a:t>
            </a:r>
            <a:r>
              <a:rPr lang="en-US" sz="2400" i="1" spc="-15" dirty="0">
                <a:solidFill>
                  <a:srgbClr val="292934"/>
                </a:solidFill>
                <a:latin typeface="Calibri"/>
                <a:cs typeface="Calibri"/>
              </a:rPr>
              <a:t>e</a:t>
            </a:r>
            <a:r>
              <a:rPr lang="en-US" sz="2400" i="1" dirty="0">
                <a:solidFill>
                  <a:srgbClr val="292934"/>
                </a:solidFill>
                <a:latin typeface="Calibri"/>
                <a:cs typeface="Calibri"/>
              </a:rPr>
              <a:t> </a:t>
            </a:r>
            <a:r>
              <a:rPr lang="en-US" sz="2400" i="1" spc="-20" dirty="0">
                <a:solidFill>
                  <a:srgbClr val="292934"/>
                </a:solidFill>
                <a:latin typeface="Calibri"/>
                <a:cs typeface="Calibri"/>
              </a:rPr>
              <a:t>bud</a:t>
            </a:r>
            <a:r>
              <a:rPr lang="en-US" sz="2400" i="1" spc="-40" dirty="0">
                <a:solidFill>
                  <a:srgbClr val="292934"/>
                </a:solidFill>
                <a:latin typeface="Calibri"/>
                <a:cs typeface="Calibri"/>
              </a:rPr>
              <a:t>g</a:t>
            </a:r>
            <a:r>
              <a:rPr lang="en-US" sz="2400" i="1" spc="-15" dirty="0">
                <a:solidFill>
                  <a:srgbClr val="292934"/>
                </a:solidFill>
                <a:latin typeface="Calibri"/>
                <a:cs typeface="Calibri"/>
              </a:rPr>
              <a:t>et</a:t>
            </a:r>
            <a:r>
              <a:rPr lang="en-US" sz="2400" i="1" dirty="0">
                <a:solidFill>
                  <a:srgbClr val="292934"/>
                </a:solidFill>
                <a:latin typeface="Calibri"/>
                <a:cs typeface="Calibri"/>
              </a:rPr>
              <a:t> </a:t>
            </a:r>
            <a:r>
              <a:rPr lang="en-US" sz="2400" i="1" spc="-15" dirty="0">
                <a:solidFill>
                  <a:srgbClr val="292934"/>
                </a:solidFill>
                <a:latin typeface="Calibri"/>
                <a:cs typeface="Calibri"/>
              </a:rPr>
              <a:t>and</a:t>
            </a:r>
            <a:r>
              <a:rPr lang="en-US" sz="2400" i="1" spc="-5" dirty="0">
                <a:solidFill>
                  <a:srgbClr val="292934"/>
                </a:solidFill>
                <a:latin typeface="Calibri"/>
                <a:cs typeface="Calibri"/>
              </a:rPr>
              <a:t> </a:t>
            </a:r>
            <a:r>
              <a:rPr lang="en-US" sz="2400" i="1" spc="-15" dirty="0">
                <a:solidFill>
                  <a:srgbClr val="292934"/>
                </a:solidFill>
                <a:latin typeface="Calibri"/>
                <a:cs typeface="Calibri"/>
              </a:rPr>
              <a:t>app</a:t>
            </a:r>
            <a:r>
              <a:rPr lang="en-US" sz="2400" i="1" spc="-45" dirty="0">
                <a:solidFill>
                  <a:srgbClr val="292934"/>
                </a:solidFill>
                <a:latin typeface="Calibri"/>
                <a:cs typeface="Calibri"/>
              </a:rPr>
              <a:t>r</a:t>
            </a:r>
            <a:r>
              <a:rPr lang="en-US" sz="2400" i="1" spc="-20" dirty="0">
                <a:solidFill>
                  <a:srgbClr val="292934"/>
                </a:solidFill>
                <a:latin typeface="Calibri"/>
                <a:cs typeface="Calibri"/>
              </a:rPr>
              <a:t>o</a:t>
            </a:r>
            <a:r>
              <a:rPr lang="en-US" sz="2400" i="1" spc="-60" dirty="0">
                <a:solidFill>
                  <a:srgbClr val="292934"/>
                </a:solidFill>
                <a:latin typeface="Calibri"/>
                <a:cs typeface="Calibri"/>
              </a:rPr>
              <a:t>v</a:t>
            </a:r>
            <a:r>
              <a:rPr lang="en-US" sz="2400" i="1" spc="-10" dirty="0">
                <a:solidFill>
                  <a:srgbClr val="292934"/>
                </a:solidFill>
                <a:latin typeface="Calibri"/>
                <a:cs typeface="Calibri"/>
              </a:rPr>
              <a:t>al</a:t>
            </a:r>
            <a:r>
              <a:rPr lang="en-US" sz="2400" i="1" dirty="0">
                <a:solidFill>
                  <a:srgbClr val="292934"/>
                </a:solidFill>
                <a:latin typeface="Calibri"/>
                <a:cs typeface="Calibri"/>
              </a:rPr>
              <a:t> </a:t>
            </a:r>
            <a:r>
              <a:rPr lang="en-US" sz="2400" i="1" spc="-15" dirty="0">
                <a:solidFill>
                  <a:srgbClr val="292934"/>
                </a:solidFill>
                <a:latin typeface="Calibri"/>
                <a:cs typeface="Calibri"/>
              </a:rPr>
              <a:t>f</a:t>
            </a:r>
            <a:r>
              <a:rPr lang="en-US" sz="2400" i="1" spc="-40" dirty="0">
                <a:solidFill>
                  <a:srgbClr val="292934"/>
                </a:solidFill>
                <a:latin typeface="Calibri"/>
                <a:cs typeface="Calibri"/>
              </a:rPr>
              <a:t>r</a:t>
            </a:r>
            <a:r>
              <a:rPr lang="en-US" sz="2400" i="1" spc="-25" dirty="0">
                <a:solidFill>
                  <a:srgbClr val="292934"/>
                </a:solidFill>
                <a:latin typeface="Calibri"/>
                <a:cs typeface="Calibri"/>
              </a:rPr>
              <a:t>om</a:t>
            </a:r>
            <a:r>
              <a:rPr lang="en-US" sz="2400" i="1" spc="-15" dirty="0">
                <a:solidFill>
                  <a:srgbClr val="292934"/>
                </a:solidFill>
                <a:latin typeface="Calibri"/>
                <a:cs typeface="Calibri"/>
              </a:rPr>
              <a:t> Division</a:t>
            </a:r>
            <a:r>
              <a:rPr lang="en-US" sz="2400" i="1" spc="5" dirty="0">
                <a:solidFill>
                  <a:srgbClr val="292934"/>
                </a:solidFill>
                <a:latin typeface="Calibri"/>
                <a:cs typeface="Calibri"/>
              </a:rPr>
              <a:t> </a:t>
            </a:r>
            <a:r>
              <a:rPr lang="en-US" sz="2400" i="1" spc="-20" dirty="0">
                <a:solidFill>
                  <a:srgbClr val="292934"/>
                </a:solidFill>
                <a:latin typeface="Calibri"/>
                <a:cs typeface="Calibri"/>
              </a:rPr>
              <a:t>o</a:t>
            </a:r>
            <a:r>
              <a:rPr lang="en-US" sz="2400" i="1" spc="-10" dirty="0">
                <a:solidFill>
                  <a:srgbClr val="292934"/>
                </a:solidFill>
                <a:latin typeface="Calibri"/>
                <a:cs typeface="Calibri"/>
              </a:rPr>
              <a:t>f </a:t>
            </a:r>
            <a:r>
              <a:rPr lang="en-US" sz="2400" i="1" spc="-15" dirty="0">
                <a:solidFill>
                  <a:srgbClr val="292934"/>
                </a:solidFill>
                <a:latin typeface="Calibri"/>
                <a:cs typeface="Calibri"/>
              </a:rPr>
              <a:t>Bud</a:t>
            </a:r>
            <a:r>
              <a:rPr lang="en-US" sz="2400" i="1" spc="-50" dirty="0">
                <a:solidFill>
                  <a:srgbClr val="292934"/>
                </a:solidFill>
                <a:latin typeface="Calibri"/>
                <a:cs typeface="Calibri"/>
              </a:rPr>
              <a:t>g</a:t>
            </a:r>
            <a:r>
              <a:rPr lang="en-US" sz="2400" i="1" spc="-15" dirty="0">
                <a:solidFill>
                  <a:srgbClr val="292934"/>
                </a:solidFill>
                <a:latin typeface="Calibri"/>
                <a:cs typeface="Calibri"/>
              </a:rPr>
              <a:t>et.)</a:t>
            </a:r>
            <a:endParaRPr lang="en-US" sz="300" i="1" spc="-15" dirty="0">
              <a:solidFill>
                <a:srgbClr val="292934"/>
              </a:solidFill>
              <a:latin typeface="Calibri"/>
              <a:cs typeface="Calibri"/>
            </a:endParaRP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b="1" spc="-20" dirty="0">
                <a:solidFill>
                  <a:srgbClr val="292934"/>
                </a:solidFill>
                <a:latin typeface="Calibri"/>
                <a:cs typeface="Calibri"/>
              </a:rPr>
              <a:t>C</a:t>
            </a:r>
            <a:r>
              <a:rPr lang="en-US" sz="2400" b="1" spc="-45" dirty="0">
                <a:solidFill>
                  <a:srgbClr val="292934"/>
                </a:solidFill>
                <a:latin typeface="Calibri"/>
                <a:cs typeface="Calibri"/>
              </a:rPr>
              <a:t>S</a:t>
            </a:r>
            <a:r>
              <a:rPr lang="en-US" sz="2400" b="1" spc="-20" dirty="0">
                <a:solidFill>
                  <a:srgbClr val="292934"/>
                </a:solidFill>
                <a:latin typeface="Calibri"/>
                <a:cs typeface="Calibri"/>
              </a:rPr>
              <a:t>TE</a:t>
            </a:r>
            <a:r>
              <a:rPr lang="en-US" sz="2400" b="1" spc="-15" dirty="0">
                <a:solidFill>
                  <a:srgbClr val="292934"/>
                </a:solidFill>
                <a:latin typeface="Calibri"/>
                <a:cs typeface="Calibri"/>
              </a:rPr>
              <a:t>P</a:t>
            </a:r>
            <a:r>
              <a:rPr lang="en-US" sz="2400" b="1" spc="15" dirty="0">
                <a:solidFill>
                  <a:srgbClr val="292934"/>
                </a:solidFill>
                <a:latin typeface="Calibri"/>
                <a:cs typeface="Calibri"/>
              </a:rPr>
              <a:t> </a:t>
            </a:r>
            <a:r>
              <a:rPr lang="en-US" sz="2400" b="1" spc="-50" dirty="0">
                <a:solidFill>
                  <a:srgbClr val="292934"/>
                </a:solidFill>
                <a:latin typeface="Calibri"/>
                <a:cs typeface="Calibri"/>
              </a:rPr>
              <a:t>P</a:t>
            </a:r>
            <a:r>
              <a:rPr lang="en-US" sz="2400" b="1" spc="-20" dirty="0">
                <a:solidFill>
                  <a:srgbClr val="292934"/>
                </a:solidFill>
                <a:latin typeface="Calibri"/>
                <a:cs typeface="Calibri"/>
              </a:rPr>
              <a:t>erio</a:t>
            </a:r>
            <a:r>
              <a:rPr lang="en-US" sz="2400" b="1" dirty="0">
                <a:solidFill>
                  <a:srgbClr val="292934"/>
                </a:solidFill>
                <a:latin typeface="Calibri"/>
                <a:cs typeface="Calibri"/>
              </a:rPr>
              <a:t>d</a:t>
            </a:r>
            <a:r>
              <a:rPr lang="en-US" sz="2400" b="1" spc="-10" dirty="0">
                <a:solidFill>
                  <a:srgbClr val="292934"/>
                </a:solidFill>
                <a:latin typeface="Calibri"/>
                <a:cs typeface="Calibri"/>
              </a:rPr>
              <a:t>:</a:t>
            </a:r>
            <a:r>
              <a:rPr lang="en-US" sz="2400" b="1" spc="-20" dirty="0">
                <a:solidFill>
                  <a:srgbClr val="292934"/>
                </a:solidFill>
                <a:latin typeface="Calibri"/>
                <a:cs typeface="Calibri"/>
              </a:rPr>
              <a:t> </a:t>
            </a:r>
            <a:r>
              <a:rPr lang="en-US" sz="2400" spc="-15" dirty="0">
                <a:solidFill>
                  <a:srgbClr val="292934"/>
                </a:solidFill>
                <a:latin typeface="Calibri"/>
                <a:cs typeface="Calibri"/>
              </a:rPr>
              <a:t>P</a:t>
            </a:r>
            <a:r>
              <a:rPr lang="en-US" sz="2400" spc="-50" dirty="0">
                <a:solidFill>
                  <a:srgbClr val="292934"/>
                </a:solidFill>
                <a:latin typeface="Calibri"/>
                <a:cs typeface="Calibri"/>
              </a:rPr>
              <a:t>r</a:t>
            </a:r>
            <a:r>
              <a:rPr lang="en-US" sz="2400" spc="-20" dirty="0">
                <a:solidFill>
                  <a:srgbClr val="292934"/>
                </a:solidFill>
                <a:latin typeface="Calibri"/>
                <a:cs typeface="Calibri"/>
              </a:rPr>
              <a:t>og</a:t>
            </a:r>
            <a:r>
              <a:rPr lang="en-US" sz="2400" spc="-45" dirty="0">
                <a:solidFill>
                  <a:srgbClr val="292934"/>
                </a:solidFill>
                <a:latin typeface="Calibri"/>
                <a:cs typeface="Calibri"/>
              </a:rPr>
              <a:t>r</a:t>
            </a:r>
            <a:r>
              <a:rPr lang="en-US" sz="2400" spc="-15" dirty="0">
                <a:solidFill>
                  <a:srgbClr val="292934"/>
                </a:solidFill>
                <a:latin typeface="Calibri"/>
                <a:cs typeface="Calibri"/>
              </a:rPr>
              <a:t>ams</a:t>
            </a:r>
            <a:r>
              <a:rPr lang="en-US" sz="2400" spc="-5" dirty="0">
                <a:solidFill>
                  <a:srgbClr val="292934"/>
                </a:solidFill>
                <a:latin typeface="Calibri"/>
                <a:cs typeface="Calibri"/>
              </a:rPr>
              <a:t> </a:t>
            </a:r>
            <a:r>
              <a:rPr lang="en-US" sz="2400" spc="-20" dirty="0">
                <a:solidFill>
                  <a:srgbClr val="292934"/>
                </a:solidFill>
                <a:latin typeface="Calibri"/>
                <a:cs typeface="Calibri"/>
              </a:rPr>
              <a:t>m</a:t>
            </a:r>
            <a:r>
              <a:rPr lang="en-US" sz="2400" spc="-60" dirty="0">
                <a:solidFill>
                  <a:srgbClr val="292934"/>
                </a:solidFill>
                <a:latin typeface="Calibri"/>
                <a:cs typeface="Calibri"/>
              </a:rPr>
              <a:t>a</a:t>
            </a:r>
            <a:r>
              <a:rPr lang="en-US" sz="2400" spc="-15" dirty="0">
                <a:solidFill>
                  <a:srgbClr val="292934"/>
                </a:solidFill>
                <a:latin typeface="Calibri"/>
                <a:cs typeface="Calibri"/>
              </a:rPr>
              <a:t>y</a:t>
            </a:r>
            <a:r>
              <a:rPr lang="en-US" sz="2400" spc="5" dirty="0">
                <a:solidFill>
                  <a:srgbClr val="292934"/>
                </a:solidFill>
                <a:latin typeface="Calibri"/>
                <a:cs typeface="Calibri"/>
              </a:rPr>
              <a:t> </a:t>
            </a:r>
            <a:r>
              <a:rPr lang="en-US" sz="2400" spc="-20" dirty="0">
                <a:solidFill>
                  <a:srgbClr val="292934"/>
                </a:solidFill>
                <a:latin typeface="Calibri"/>
                <a:cs typeface="Calibri"/>
              </a:rPr>
              <a:t>begi</a:t>
            </a:r>
            <a:r>
              <a:rPr lang="en-US" sz="2400" spc="-15" dirty="0">
                <a:solidFill>
                  <a:srgbClr val="292934"/>
                </a:solidFill>
                <a:latin typeface="Calibri"/>
                <a:cs typeface="Calibri"/>
              </a:rPr>
              <a:t>n</a:t>
            </a:r>
            <a:r>
              <a:rPr lang="en-US" sz="2400" spc="20" dirty="0">
                <a:solidFill>
                  <a:srgbClr val="292934"/>
                </a:solidFill>
                <a:latin typeface="Calibri"/>
                <a:cs typeface="Calibri"/>
              </a:rPr>
              <a:t> </a:t>
            </a:r>
            <a:r>
              <a:rPr lang="en-US" sz="2400" spc="-15" dirty="0">
                <a:solidFill>
                  <a:srgbClr val="292934"/>
                </a:solidFill>
                <a:latin typeface="Calibri"/>
                <a:cs typeface="Calibri"/>
              </a:rPr>
              <a:t>as</a:t>
            </a:r>
            <a:r>
              <a:rPr lang="en-US" sz="2400" spc="-5" dirty="0">
                <a:solidFill>
                  <a:srgbClr val="292934"/>
                </a:solidFill>
                <a:latin typeface="Calibri"/>
                <a:cs typeface="Calibri"/>
              </a:rPr>
              <a:t> </a:t>
            </a:r>
            <a:r>
              <a:rPr lang="en-US" sz="2400" spc="-15" dirty="0">
                <a:solidFill>
                  <a:srgbClr val="292934"/>
                </a:solidFill>
                <a:latin typeface="Calibri"/>
                <a:cs typeface="Calibri"/>
              </a:rPr>
              <a:t>e</a:t>
            </a:r>
            <a:r>
              <a:rPr lang="en-US" sz="2400" spc="-10" dirty="0">
                <a:solidFill>
                  <a:srgbClr val="292934"/>
                </a:solidFill>
                <a:latin typeface="Calibri"/>
                <a:cs typeface="Calibri"/>
              </a:rPr>
              <a:t>arly</a:t>
            </a:r>
            <a:r>
              <a:rPr lang="en-US" sz="2400" spc="10" dirty="0">
                <a:solidFill>
                  <a:srgbClr val="292934"/>
                </a:solidFill>
                <a:latin typeface="Calibri"/>
                <a:cs typeface="Calibri"/>
              </a:rPr>
              <a:t> </a:t>
            </a:r>
            <a:r>
              <a:rPr lang="en-US" sz="2400" spc="-15" dirty="0">
                <a:solidFill>
                  <a:srgbClr val="292934"/>
                </a:solidFill>
                <a:latin typeface="Calibri"/>
                <a:cs typeface="Calibri"/>
              </a:rPr>
              <a:t>as</a:t>
            </a:r>
            <a:r>
              <a:rPr lang="en-US" sz="2400" spc="-5" dirty="0">
                <a:solidFill>
                  <a:srgbClr val="292934"/>
                </a:solidFill>
                <a:latin typeface="Calibri"/>
                <a:cs typeface="Calibri"/>
              </a:rPr>
              <a:t> </a:t>
            </a:r>
            <a:r>
              <a:rPr lang="en-US" sz="2400" spc="-10" dirty="0">
                <a:solidFill>
                  <a:srgbClr val="292934"/>
                </a:solidFill>
                <a:latin typeface="Calibri"/>
                <a:cs typeface="Calibri"/>
              </a:rPr>
              <a:t>July</a:t>
            </a:r>
            <a:r>
              <a:rPr lang="en-US" sz="2400" spc="-5" dirty="0">
                <a:solidFill>
                  <a:srgbClr val="292934"/>
                </a:solidFill>
                <a:latin typeface="Calibri"/>
                <a:cs typeface="Calibri"/>
              </a:rPr>
              <a:t> </a:t>
            </a:r>
            <a:r>
              <a:rPr lang="en-US" sz="2400" spc="-10" dirty="0">
                <a:solidFill>
                  <a:srgbClr val="292934"/>
                </a:solidFill>
                <a:latin typeface="Calibri"/>
                <a:cs typeface="Calibri"/>
              </a:rPr>
              <a:t>1,</a:t>
            </a:r>
            <a:r>
              <a:rPr lang="en-US" sz="2400" spc="15" dirty="0">
                <a:solidFill>
                  <a:srgbClr val="292934"/>
                </a:solidFill>
                <a:latin typeface="Calibri"/>
                <a:cs typeface="Calibri"/>
              </a:rPr>
              <a:t> </a:t>
            </a:r>
            <a:r>
              <a:rPr lang="en-US" sz="2400" spc="-20" dirty="0">
                <a:solidFill>
                  <a:srgbClr val="292934"/>
                </a:solidFill>
                <a:latin typeface="Calibri"/>
                <a:cs typeface="Calibri"/>
              </a:rPr>
              <a:t>2025</a:t>
            </a:r>
            <a:r>
              <a:rPr lang="en-US" sz="2400" dirty="0">
                <a:latin typeface="Calibri"/>
                <a:cs typeface="Calibri"/>
              </a:rPr>
              <a:t> </a:t>
            </a:r>
            <a:r>
              <a:rPr lang="en-US" sz="2400" spc="-15" dirty="0">
                <a:solidFill>
                  <a:srgbClr val="292934"/>
                </a:solidFill>
                <a:latin typeface="Calibri"/>
                <a:cs typeface="Calibri"/>
              </a:rPr>
              <a:t>and</a:t>
            </a:r>
            <a:r>
              <a:rPr lang="en-US" sz="2400" spc="-5" dirty="0">
                <a:solidFill>
                  <a:srgbClr val="292934"/>
                </a:solidFill>
                <a:latin typeface="Calibri"/>
                <a:cs typeface="Calibri"/>
              </a:rPr>
              <a:t> </a:t>
            </a:r>
            <a:r>
              <a:rPr lang="en-US" sz="2400" spc="-20" dirty="0">
                <a:solidFill>
                  <a:srgbClr val="292934"/>
                </a:solidFill>
                <a:latin typeface="Calibri"/>
                <a:cs typeface="Calibri"/>
              </a:rPr>
              <a:t>mu</a:t>
            </a:r>
            <a:r>
              <a:rPr lang="en-US" sz="2400" spc="-40" dirty="0">
                <a:solidFill>
                  <a:srgbClr val="292934"/>
                </a:solidFill>
                <a:latin typeface="Calibri"/>
                <a:cs typeface="Calibri"/>
              </a:rPr>
              <a:t>s</a:t>
            </a:r>
            <a:r>
              <a:rPr lang="en-US" sz="2400" spc="-10" dirty="0">
                <a:solidFill>
                  <a:srgbClr val="292934"/>
                </a:solidFill>
                <a:latin typeface="Calibri"/>
                <a:cs typeface="Calibri"/>
              </a:rPr>
              <a:t>t</a:t>
            </a:r>
            <a:r>
              <a:rPr lang="en-US" sz="2400" spc="-5"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40" dirty="0">
                <a:solidFill>
                  <a:srgbClr val="292934"/>
                </a:solidFill>
                <a:latin typeface="Calibri"/>
                <a:cs typeface="Calibri"/>
              </a:rPr>
              <a:t>c</a:t>
            </a:r>
            <a:r>
              <a:rPr lang="en-US" sz="2400" spc="-20" dirty="0">
                <a:solidFill>
                  <a:srgbClr val="292934"/>
                </a:solidFill>
                <a:latin typeface="Calibri"/>
                <a:cs typeface="Calibri"/>
              </a:rPr>
              <a:t>ompl</a:t>
            </a:r>
            <a:r>
              <a:rPr lang="en-US" sz="2400" spc="-25" dirty="0">
                <a:solidFill>
                  <a:srgbClr val="292934"/>
                </a:solidFill>
                <a:latin typeface="Calibri"/>
                <a:cs typeface="Calibri"/>
              </a:rPr>
              <a:t>e</a:t>
            </a:r>
            <a:r>
              <a:rPr lang="en-US" sz="2400" spc="-30" dirty="0">
                <a:solidFill>
                  <a:srgbClr val="292934"/>
                </a:solidFill>
                <a:latin typeface="Calibri"/>
                <a:cs typeface="Calibri"/>
              </a:rPr>
              <a:t>t</a:t>
            </a:r>
            <a:r>
              <a:rPr lang="en-US" sz="2400" spc="-15" dirty="0">
                <a:solidFill>
                  <a:srgbClr val="292934"/>
                </a:solidFill>
                <a:latin typeface="Calibri"/>
                <a:cs typeface="Calibri"/>
              </a:rPr>
              <a:t>ed</a:t>
            </a:r>
            <a:r>
              <a:rPr lang="en-US" sz="2400" spc="5"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y</a:t>
            </a:r>
            <a:r>
              <a:rPr lang="en-US" sz="2400" spc="5" dirty="0">
                <a:solidFill>
                  <a:srgbClr val="292934"/>
                </a:solidFill>
                <a:latin typeface="Calibri"/>
                <a:cs typeface="Calibri"/>
              </a:rPr>
              <a:t> </a:t>
            </a:r>
            <a:r>
              <a:rPr lang="en-US" sz="2400" spc="-10" dirty="0">
                <a:solidFill>
                  <a:srgbClr val="292934"/>
                </a:solidFill>
                <a:latin typeface="Calibri"/>
                <a:cs typeface="Calibri"/>
              </a:rPr>
              <a:t>J</a:t>
            </a:r>
            <a:r>
              <a:rPr lang="en-US" sz="2400" spc="-25" dirty="0">
                <a:solidFill>
                  <a:srgbClr val="292934"/>
                </a:solidFill>
                <a:latin typeface="Calibri"/>
                <a:cs typeface="Calibri"/>
              </a:rPr>
              <a:t>u</a:t>
            </a:r>
            <a:r>
              <a:rPr lang="en-US" sz="2400" spc="-20" dirty="0">
                <a:solidFill>
                  <a:srgbClr val="292934"/>
                </a:solidFill>
                <a:latin typeface="Calibri"/>
                <a:cs typeface="Calibri"/>
              </a:rPr>
              <a:t>n</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15" dirty="0">
                <a:solidFill>
                  <a:srgbClr val="292934"/>
                </a:solidFill>
                <a:latin typeface="Calibri"/>
                <a:cs typeface="Calibri"/>
              </a:rPr>
              <a:t>3</a:t>
            </a:r>
            <a:r>
              <a:rPr lang="en-US" sz="2400" spc="-30" dirty="0">
                <a:solidFill>
                  <a:srgbClr val="292934"/>
                </a:solidFill>
                <a:latin typeface="Calibri"/>
                <a:cs typeface="Calibri"/>
              </a:rPr>
              <a:t>0</a:t>
            </a:r>
            <a:r>
              <a:rPr lang="en-US" sz="2400" spc="-10" dirty="0">
                <a:solidFill>
                  <a:srgbClr val="292934"/>
                </a:solidFill>
                <a:latin typeface="Calibri"/>
                <a:cs typeface="Calibri"/>
              </a:rPr>
              <a:t>,</a:t>
            </a:r>
            <a:r>
              <a:rPr lang="en-US" sz="2400" spc="15" dirty="0">
                <a:solidFill>
                  <a:srgbClr val="292934"/>
                </a:solidFill>
                <a:latin typeface="Calibri"/>
                <a:cs typeface="Calibri"/>
              </a:rPr>
              <a:t> </a:t>
            </a:r>
            <a:r>
              <a:rPr lang="en-US" sz="2400" spc="-15" dirty="0">
                <a:solidFill>
                  <a:srgbClr val="292934"/>
                </a:solidFill>
                <a:latin typeface="Calibri"/>
                <a:cs typeface="Calibri"/>
              </a:rPr>
              <a:t>2</a:t>
            </a:r>
            <a:r>
              <a:rPr lang="en-US" sz="2400" spc="-30" dirty="0">
                <a:solidFill>
                  <a:srgbClr val="292934"/>
                </a:solidFill>
                <a:latin typeface="Calibri"/>
                <a:cs typeface="Calibri"/>
              </a:rPr>
              <a:t>0</a:t>
            </a:r>
            <a:r>
              <a:rPr lang="en-US" sz="2400" spc="-15" dirty="0">
                <a:solidFill>
                  <a:srgbClr val="292934"/>
                </a:solidFill>
                <a:latin typeface="Calibri"/>
                <a:cs typeface="Calibri"/>
              </a:rPr>
              <a:t>30</a:t>
            </a:r>
            <a:r>
              <a:rPr lang="en-US" sz="2400" dirty="0">
                <a:solidFill>
                  <a:srgbClr val="292934"/>
                </a:solidFill>
                <a:latin typeface="Calibri"/>
                <a:cs typeface="Calibri"/>
              </a:rPr>
              <a:t>.</a:t>
            </a:r>
            <a:endParaRPr lang="en-US" sz="2400" dirty="0">
              <a:latin typeface="Calibri"/>
              <a:cs typeface="Calibri"/>
            </a:endParaRPr>
          </a:p>
        </p:txBody>
      </p:sp>
      <p:pic>
        <p:nvPicPr>
          <p:cNvPr id="10" name="Audio 9" descr="This is an Audio Icon. When not running Slide Show, you may click the play button to hear audio for this slide.">
            <a:hlinkClick r:id="" action="ppaction://media"/>
            <a:extLst>
              <a:ext uri="{FF2B5EF4-FFF2-40B4-BE49-F238E27FC236}">
                <a16:creationId xmlns:a16="http://schemas.microsoft.com/office/drawing/2014/main" id="{5D3E7D27-E9EF-2DEC-55CB-EA57CC378CA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730"/>
    </mc:Choice>
    <mc:Fallback xmlns="">
      <p:transition spd="slow" advTm="7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1E2FC-9B98-A2F9-D7C8-E7BBF323296E}"/>
              </a:ext>
            </a:extLst>
          </p:cNvPr>
          <p:cNvSpPr>
            <a:spLocks noGrp="1"/>
          </p:cNvSpPr>
          <p:nvPr>
            <p:ph type="title" idx="4294967295"/>
          </p:nvPr>
        </p:nvSpPr>
        <p:spPr>
          <a:xfrm>
            <a:off x="857250" y="-1356360"/>
            <a:ext cx="7406640" cy="1356360"/>
          </a:xfrm>
        </p:spPr>
        <p:txBody>
          <a:bodyPr vert="horz" lIns="91440" tIns="45720" rIns="91440" bIns="45720" rtlCol="0" anchor="b">
            <a:normAutofit/>
          </a:bodyPr>
          <a:lstStyle/>
          <a:p>
            <a:r>
              <a:rPr lang="en-US" dirty="0"/>
              <a:t>First Half of Funding Charts</a:t>
            </a:r>
          </a:p>
        </p:txBody>
      </p:sp>
      <p:pic>
        <p:nvPicPr>
          <p:cNvPr id="2" name="Picture 1" descr="This slide shows the first half of the funding charts that can be found directly in the CSTEP RFP.&#10;">
            <a:extLst>
              <a:ext uri="{FF2B5EF4-FFF2-40B4-BE49-F238E27FC236}">
                <a16:creationId xmlns:a16="http://schemas.microsoft.com/office/drawing/2014/main" id="{22BA6B12-2699-2B91-03A1-6D70F0F20BBA}"/>
              </a:ext>
            </a:extLst>
          </p:cNvPr>
          <p:cNvPicPr>
            <a:picLocks noChangeAspect="1"/>
          </p:cNvPicPr>
          <p:nvPr/>
        </p:nvPicPr>
        <p:blipFill>
          <a:blip r:embed="rId4"/>
          <a:stretch>
            <a:fillRect/>
          </a:stretch>
        </p:blipFill>
        <p:spPr>
          <a:xfrm>
            <a:off x="457200" y="265565"/>
            <a:ext cx="8229599" cy="6326870"/>
          </a:xfrm>
          <a:prstGeom prst="rect">
            <a:avLst/>
          </a:prstGeom>
        </p:spPr>
      </p:pic>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A7BC9F7F-8788-0EE3-E3D7-D3F1B84FD7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992862865"/>
      </p:ext>
    </p:extLst>
  </p:cSld>
  <p:clrMapOvr>
    <a:masterClrMapping/>
  </p:clrMapOvr>
  <mc:AlternateContent xmlns:mc="http://schemas.openxmlformats.org/markup-compatibility/2006" xmlns:p14="http://schemas.microsoft.com/office/powerpoint/2010/main">
    <mc:Choice Requires="p14">
      <p:transition spd="slow" p14:dur="2000" advTm="18793"/>
    </mc:Choice>
    <mc:Fallback xmlns="">
      <p:transition spd="slow" advTm="1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6E4D3B-5EB2-EA2F-B702-CD6D1C502D64}"/>
              </a:ext>
            </a:extLst>
          </p:cNvPr>
          <p:cNvSpPr>
            <a:spLocks noGrp="1"/>
          </p:cNvSpPr>
          <p:nvPr>
            <p:ph type="title" idx="4294967295"/>
          </p:nvPr>
        </p:nvSpPr>
        <p:spPr>
          <a:xfrm>
            <a:off x="857250" y="-1356360"/>
            <a:ext cx="7406640" cy="1356360"/>
          </a:xfrm>
        </p:spPr>
        <p:txBody>
          <a:bodyPr vert="horz" lIns="91440" tIns="45720" rIns="91440" bIns="45720" rtlCol="0" anchor="b">
            <a:normAutofit/>
          </a:bodyPr>
          <a:lstStyle/>
          <a:p>
            <a:r>
              <a:rPr lang="en-US" dirty="0"/>
              <a:t>Second Half of Funding Charts</a:t>
            </a:r>
          </a:p>
        </p:txBody>
      </p:sp>
      <p:pic>
        <p:nvPicPr>
          <p:cNvPr id="2" name="Picture 1" descr="This slide shows the second half of the funding charts that can be found directly in the CSTEP RFP.&#10;">
            <a:extLst>
              <a:ext uri="{FF2B5EF4-FFF2-40B4-BE49-F238E27FC236}">
                <a16:creationId xmlns:a16="http://schemas.microsoft.com/office/drawing/2014/main" id="{3CEE2DE9-A6DF-EE34-E439-6D3B4732C914}"/>
              </a:ext>
            </a:extLst>
          </p:cNvPr>
          <p:cNvPicPr>
            <a:picLocks noChangeAspect="1"/>
          </p:cNvPicPr>
          <p:nvPr/>
        </p:nvPicPr>
        <p:blipFill>
          <a:blip r:embed="rId4"/>
          <a:stretch>
            <a:fillRect/>
          </a:stretch>
        </p:blipFill>
        <p:spPr>
          <a:xfrm>
            <a:off x="685800" y="197902"/>
            <a:ext cx="7772400" cy="6462196"/>
          </a:xfrm>
          <a:prstGeom prst="rect">
            <a:avLst/>
          </a:prstGeom>
        </p:spPr>
      </p:pic>
      <p:pic>
        <p:nvPicPr>
          <p:cNvPr id="4" name="Audio 3" descr="This is an Audio Icon. However, the audio file for this slide is empty. ">
            <a:hlinkClick r:id="" action="ppaction://media"/>
            <a:extLst>
              <a:ext uri="{FF2B5EF4-FFF2-40B4-BE49-F238E27FC236}">
                <a16:creationId xmlns:a16="http://schemas.microsoft.com/office/drawing/2014/main" id="{98FBCF25-FEDC-F954-9E17-090EB3DAF3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984128457"/>
      </p:ext>
    </p:extLst>
  </p:cSld>
  <p:clrMapOvr>
    <a:masterClrMapping/>
  </p:clrMapOvr>
  <mc:AlternateContent xmlns:mc="http://schemas.openxmlformats.org/markup-compatibility/2006" xmlns:p14="http://schemas.microsoft.com/office/powerpoint/2010/main">
    <mc:Choice Requires="p14">
      <p:transition spd="slow" p14:dur="2000" advTm="7684"/>
    </mc:Choice>
    <mc:Fallback xmlns="">
      <p:transition spd="slow" advTm="7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NYSED Seal&#10;">
            <a:extLst>
              <a:ext uri="{FF2B5EF4-FFF2-40B4-BE49-F238E27FC236}">
                <a16:creationId xmlns:a16="http://schemas.microsoft.com/office/drawing/2014/main" id="{91473A53-DF5D-5FD6-20EB-6D9DC87F22D9}"/>
              </a:ext>
            </a:extLst>
          </p:cNvPr>
          <p:cNvSpPr/>
          <p:nvPr/>
        </p:nvSpPr>
        <p:spPr>
          <a:xfrm>
            <a:off x="381000" y="204211"/>
            <a:ext cx="1143000" cy="1219200"/>
          </a:xfrm>
          <a:prstGeom prst="rect">
            <a:avLst/>
          </a:prstGeom>
          <a:blipFill>
            <a:blip r:embed="rId4"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4CAD32E4-ABC3-9EB1-64B2-7C798B7AEB0B}"/>
              </a:ext>
            </a:extLst>
          </p:cNvPr>
          <p:cNvSpPr txBox="1">
            <a:spLocks noGrp="1"/>
          </p:cNvSpPr>
          <p:nvPr>
            <p:ph type="title" idx="4294967295"/>
          </p:nvPr>
        </p:nvSpPr>
        <p:spPr>
          <a:xfrm>
            <a:off x="1493668" y="219998"/>
            <a:ext cx="7394907" cy="901041"/>
          </a:xfrm>
          <a:prstGeom prst="rect">
            <a:avLst/>
          </a:prstGeom>
          <a:noFill/>
          <a:ln>
            <a:noFill/>
            <a:prstDash/>
          </a:ln>
          <a:effectLst/>
        </p:spPr>
        <p:txBody>
          <a:bodyPr rot="0" spcFirstLastPara="0" vertOverflow="overflow" horzOverflow="overflow" vert="horz" wrap="square" lIns="0" tIns="282727"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733425" marR="0" lvl="0" indent="-501650" algn="l"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 normalizeH="0" baseline="0" noProof="0" dirty="0">
                <a:ln>
                  <a:noFill/>
                </a:ln>
                <a:solidFill>
                  <a:schemeClr val="accent6">
                    <a:lumMod val="75000"/>
                  </a:schemeClr>
                </a:solidFill>
                <a:effectLst/>
                <a:uLnTx/>
                <a:uFillTx/>
                <a:latin typeface="+mj-lt"/>
                <a:ea typeface="+mj-ea"/>
                <a:cs typeface="+mj-cs"/>
              </a:rPr>
              <a:t>Shortfalls in Enrollment Goals</a:t>
            </a:r>
            <a:endPar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5" name="object 4">
            <a:extLst>
              <a:ext uri="{FF2B5EF4-FFF2-40B4-BE49-F238E27FC236}">
                <a16:creationId xmlns:a16="http://schemas.microsoft.com/office/drawing/2014/main" id="{ED97C5B5-FAD1-8AC0-7283-409B3CD1841F}"/>
              </a:ext>
            </a:extLst>
          </p:cNvPr>
          <p:cNvSpPr txBox="1"/>
          <p:nvPr/>
        </p:nvSpPr>
        <p:spPr>
          <a:xfrm>
            <a:off x="201792" y="1640980"/>
            <a:ext cx="8524614" cy="4546501"/>
          </a:xfrm>
          <a:prstGeom prst="rect">
            <a:avLst/>
          </a:prstGeom>
        </p:spPr>
        <p:txBody>
          <a:bodyPr vert="horz" wrap="square" lIns="0" tIns="0" rIns="0" bIns="0" rtlCol="0" anchor="t">
            <a:spAutoFit/>
          </a:bodyPr>
          <a:lstStyle/>
          <a:p>
            <a:pPr marL="463550"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The CSTEP award recipient institutions must furnish NYSED with a roster of students enrolled in its program as of February 15 in each program year. </a:t>
            </a:r>
            <a:r>
              <a:rPr lang="en-US" sz="2000" b="1" dirty="0">
                <a:solidFill>
                  <a:srgbClr val="FF0000"/>
                </a:solidFill>
                <a:latin typeface="Calibri"/>
                <a:ea typeface="Calibri"/>
                <a:cs typeface="Calibri"/>
              </a:rPr>
              <a:t>This roster is due March 15. </a:t>
            </a:r>
            <a:r>
              <a:rPr lang="en-US" sz="2000" dirty="0">
                <a:latin typeface="Calibri"/>
                <a:ea typeface="Calibri"/>
                <a:cs typeface="Calibri"/>
              </a:rPr>
              <a:t>The number of students listed in this roster will be compared against the number of students proposed to be served.</a:t>
            </a:r>
          </a:p>
          <a:p>
            <a:pPr marL="173355" algn="just">
              <a:lnSpc>
                <a:spcPts val="1900"/>
              </a:lnSpc>
              <a:buClr>
                <a:schemeClr val="accent6">
                  <a:lumMod val="50000"/>
                </a:schemeClr>
              </a:buClr>
              <a:buSzPct val="75000"/>
            </a:pPr>
            <a:endParaRPr lang="en-US" sz="2000" b="1" dirty="0">
              <a:latin typeface="Calibri"/>
              <a:ea typeface="Calibri"/>
              <a:cs typeface="Calibri"/>
            </a:endParaRPr>
          </a:p>
          <a:p>
            <a:pPr marL="463550"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Probation for CSTEP Grantees</a:t>
            </a:r>
          </a:p>
          <a:p>
            <a:pPr marL="920750" lvl="1"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Circumstances in which the IHEs will be put on probation:</a:t>
            </a:r>
          </a:p>
          <a:p>
            <a:pPr marL="1377950" lvl="2"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Not meeting </a:t>
            </a:r>
            <a:r>
              <a:rPr lang="en-US" sz="2000" b="1" dirty="0">
                <a:solidFill>
                  <a:srgbClr val="FF0000"/>
                </a:solidFill>
                <a:latin typeface="Calibri"/>
                <a:ea typeface="Calibri"/>
                <a:cs typeface="Calibri"/>
              </a:rPr>
              <a:t>90% threshold for contracted headcount for two consecutive years</a:t>
            </a:r>
            <a:r>
              <a:rPr lang="en-US" sz="2000" dirty="0">
                <a:latin typeface="Calibri"/>
                <a:ea typeface="Calibri"/>
                <a:cs typeface="Calibri"/>
              </a:rPr>
              <a:t>.</a:t>
            </a:r>
            <a:endParaRPr lang="en-US" sz="2000" b="1" dirty="0">
              <a:latin typeface="Calibri"/>
              <a:ea typeface="Calibri"/>
              <a:cs typeface="Calibri"/>
            </a:endParaRPr>
          </a:p>
          <a:p>
            <a:pPr marL="1377950" lvl="2" indent="-290195" algn="just">
              <a:lnSpc>
                <a:spcPts val="1900"/>
              </a:lnSpc>
              <a:buClr>
                <a:schemeClr val="accent6">
                  <a:lumMod val="50000"/>
                </a:schemeClr>
              </a:buClr>
              <a:buSzPct val="75000"/>
              <a:buFont typeface="Wingdings" panose="05000000000000000000" pitchFamily="2" charset="2"/>
              <a:buChar char="v"/>
            </a:pPr>
            <a:r>
              <a:rPr lang="en-US" sz="2000" b="1" dirty="0">
                <a:solidFill>
                  <a:srgbClr val="FF0000"/>
                </a:solidFill>
                <a:latin typeface="Calibri"/>
                <a:ea typeface="Calibri"/>
                <a:cs typeface="Calibri"/>
              </a:rPr>
              <a:t>Non-compliance with RFP requirements </a:t>
            </a:r>
            <a:r>
              <a:rPr lang="en-US" sz="2000" dirty="0">
                <a:latin typeface="Calibri"/>
                <a:ea typeface="Calibri"/>
                <a:cs typeface="Calibri"/>
              </a:rPr>
              <a:t>(e.g., not submitting reports and budgets or submitting them late).</a:t>
            </a:r>
          </a:p>
          <a:p>
            <a:pPr marL="463550" indent="-290195" algn="just">
              <a:lnSpc>
                <a:spcPts val="1900"/>
              </a:lnSpc>
              <a:buClr>
                <a:schemeClr val="accent6">
                  <a:lumMod val="50000"/>
                </a:schemeClr>
              </a:buClr>
              <a:buSzPct val="75000"/>
              <a:buFont typeface="Wingdings" panose="05000000000000000000" pitchFamily="2" charset="2"/>
              <a:buChar char="v"/>
            </a:pPr>
            <a:endParaRPr lang="en-US" sz="2000" b="1" dirty="0">
              <a:latin typeface="Calibri"/>
              <a:ea typeface="Calibri"/>
              <a:cs typeface="Calibri"/>
            </a:endParaRPr>
          </a:p>
          <a:p>
            <a:pPr marL="463550" indent="-290195" algn="just">
              <a:lnSpc>
                <a:spcPts val="1900"/>
              </a:lnSpc>
              <a:spcAft>
                <a:spcPts val="1200"/>
              </a:spcAft>
              <a:buClr>
                <a:schemeClr val="accent6">
                  <a:lumMod val="50000"/>
                </a:schemeClr>
              </a:buClr>
              <a:buSzPct val="75000"/>
              <a:buFont typeface="Wingdings" panose="05000000000000000000" pitchFamily="2" charset="2"/>
              <a:buChar char="v"/>
            </a:pPr>
            <a:r>
              <a:rPr lang="en-US" sz="2000" dirty="0">
                <a:latin typeface="Calibri"/>
                <a:ea typeface="Calibri"/>
                <a:cs typeface="Calibri"/>
              </a:rPr>
              <a:t>The IHEs not meeting contracted headcount and those on probation will be required to </a:t>
            </a:r>
            <a:r>
              <a:rPr lang="en-US" sz="2000" b="1" dirty="0">
                <a:solidFill>
                  <a:srgbClr val="FF0000"/>
                </a:solidFill>
                <a:latin typeface="Calibri"/>
                <a:ea typeface="Calibri"/>
                <a:cs typeface="Calibri"/>
              </a:rPr>
              <a:t>submit a performance improvement plan and will be subject to receive a site visit </a:t>
            </a:r>
            <a:r>
              <a:rPr lang="en-US" sz="2000" dirty="0">
                <a:latin typeface="Calibri"/>
                <a:ea typeface="Calibri"/>
                <a:cs typeface="Calibri"/>
              </a:rPr>
              <a:t>at NYSED’s discretion. </a:t>
            </a:r>
          </a:p>
          <a:p>
            <a:pPr marL="463550" indent="-290195" algn="just">
              <a:lnSpc>
                <a:spcPts val="1900"/>
              </a:lnSpc>
              <a:spcAft>
                <a:spcPts val="1200"/>
              </a:spcAft>
              <a:buClr>
                <a:schemeClr val="accent6">
                  <a:lumMod val="50000"/>
                </a:schemeClr>
              </a:buClr>
              <a:buSzPct val="75000"/>
              <a:buFont typeface="Wingdings" panose="05000000000000000000" pitchFamily="2" charset="2"/>
              <a:buChar char="v"/>
            </a:pPr>
            <a:r>
              <a:rPr lang="en-US" sz="2000" dirty="0">
                <a:latin typeface="Calibri"/>
                <a:ea typeface="Calibri"/>
                <a:cs typeface="Calibri"/>
              </a:rPr>
              <a:t>An IHE not meeting the above requirements for the last year of the previous RFP cycle may be put on probation in the first year of the upcoming cycle should they apply for and be awarded a grant.</a:t>
            </a:r>
          </a:p>
        </p:txBody>
      </p:sp>
      <p:pic>
        <p:nvPicPr>
          <p:cNvPr id="7" name="Audio 6" descr="This is an Audio Icon. When not running Slide Show, you may click the play button to hear audio for this slide.">
            <a:hlinkClick r:id="" action="ppaction://media"/>
            <a:extLst>
              <a:ext uri="{FF2B5EF4-FFF2-40B4-BE49-F238E27FC236}">
                <a16:creationId xmlns:a16="http://schemas.microsoft.com/office/drawing/2014/main" id="{9DFBB976-A93D-5965-EA35-AFB86FFD19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747358872"/>
      </p:ext>
    </p:extLst>
  </p:cSld>
  <p:clrMapOvr>
    <a:masterClrMapping/>
  </p:clrMapOvr>
  <mc:AlternateContent xmlns:mc="http://schemas.openxmlformats.org/markup-compatibility/2006" xmlns:p14="http://schemas.microsoft.com/office/powerpoint/2010/main">
    <mc:Choice Requires="p14">
      <p:transition spd="slow" p14:dur="2000" advTm="86810"/>
    </mc:Choice>
    <mc:Fallback xmlns="">
      <p:transition spd="slow" advTm="8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descr="NYSED Seal&#10;">
            <a:extLst>
              <a:ext uri="{FF2B5EF4-FFF2-40B4-BE49-F238E27FC236}">
                <a16:creationId xmlns:a16="http://schemas.microsoft.com/office/drawing/2014/main" id="{2670EA9A-B155-7975-2347-30D41469502C}"/>
              </a:ext>
            </a:extLst>
          </p:cNvPr>
          <p:cNvSpPr/>
          <p:nvPr/>
        </p:nvSpPr>
        <p:spPr>
          <a:xfrm>
            <a:off x="381000" y="228600"/>
            <a:ext cx="1143000" cy="1219200"/>
          </a:xfrm>
          <a:prstGeom prst="rect">
            <a:avLst/>
          </a:prstGeom>
          <a:blipFill>
            <a:blip r:embed="rId4" cstate="print"/>
            <a:stretch>
              <a:fillRect/>
            </a:stretch>
          </a:blipFill>
        </p:spPr>
        <p:txBody>
          <a:bodyPr wrap="square" lIns="0" tIns="0" rIns="0" bIns="0" rtlCol="0"/>
          <a:lstStyle/>
          <a:p>
            <a:endParaRPr/>
          </a:p>
        </p:txBody>
      </p:sp>
      <p:sp>
        <p:nvSpPr>
          <p:cNvPr id="7" name="Title 6">
            <a:extLst>
              <a:ext uri="{FF2B5EF4-FFF2-40B4-BE49-F238E27FC236}">
                <a16:creationId xmlns:a16="http://schemas.microsoft.com/office/drawing/2014/main" id="{AD9FBC22-1617-DF76-157C-0383BF984561}"/>
              </a:ext>
            </a:extLst>
          </p:cNvPr>
          <p:cNvSpPr>
            <a:spLocks noGrp="1"/>
          </p:cNvSpPr>
          <p:nvPr>
            <p:ph type="title" idx="4294967295"/>
          </p:nvPr>
        </p:nvSpPr>
        <p:spPr>
          <a:xfrm>
            <a:off x="1734117" y="160020"/>
            <a:ext cx="7406640" cy="1356360"/>
          </a:xfrm>
        </p:spPr>
        <p:txBody>
          <a:bodyPr/>
          <a:lstStyle/>
          <a:p>
            <a:r>
              <a:rPr lang="en-US" b="1" dirty="0">
                <a:solidFill>
                  <a:schemeClr val="accent6">
                    <a:lumMod val="75000"/>
                  </a:schemeClr>
                </a:solidFill>
              </a:rPr>
              <a:t>Use of Funds</a:t>
            </a:r>
          </a:p>
        </p:txBody>
      </p:sp>
      <p:sp>
        <p:nvSpPr>
          <p:cNvPr id="6" name="TextBox 5">
            <a:extLst>
              <a:ext uri="{FF2B5EF4-FFF2-40B4-BE49-F238E27FC236}">
                <a16:creationId xmlns:a16="http://schemas.microsoft.com/office/drawing/2014/main" id="{AC3B6BCD-2823-8A45-B4C2-64C95BEF67CA}"/>
              </a:ext>
            </a:extLst>
          </p:cNvPr>
          <p:cNvSpPr txBox="1"/>
          <p:nvPr/>
        </p:nvSpPr>
        <p:spPr>
          <a:xfrm>
            <a:off x="175361" y="1905000"/>
            <a:ext cx="8458200" cy="3677097"/>
          </a:xfrm>
          <a:prstGeom prst="rect">
            <a:avLst/>
          </a:prstGeom>
          <a:noFill/>
        </p:spPr>
        <p:txBody>
          <a:bodyPr wrap="square">
            <a:spAutoFit/>
          </a:bodyPr>
          <a:lstStyle/>
          <a:p>
            <a:pPr marL="461963" indent="-349250" algn="just">
              <a:lnSpc>
                <a:spcPts val="2500"/>
              </a:lnSpc>
              <a:buClr>
                <a:schemeClr val="accent6">
                  <a:lumMod val="50000"/>
                </a:schemeClr>
              </a:buClr>
              <a:buSzPct val="75000"/>
              <a:buFont typeface="Wingdings" panose="05000000000000000000" pitchFamily="2" charset="2"/>
              <a:buChar char="v"/>
            </a:pPr>
            <a:r>
              <a:rPr lang="en-US" sz="2400" spc="-20" dirty="0">
                <a:solidFill>
                  <a:srgbClr val="292934"/>
                </a:solidFill>
                <a:latin typeface="Calibri"/>
                <a:cs typeface="Calibri"/>
              </a:rPr>
              <a:t>S</a:t>
            </a:r>
            <a:r>
              <a:rPr lang="en-US" sz="2400" spc="-5" dirty="0">
                <a:solidFill>
                  <a:srgbClr val="292934"/>
                </a:solidFill>
                <a:latin typeface="Calibri"/>
                <a:cs typeface="Calibri"/>
              </a:rPr>
              <a:t>t</a:t>
            </a:r>
            <a:r>
              <a:rPr lang="en-US" sz="2400" spc="-20" dirty="0">
                <a:solidFill>
                  <a:srgbClr val="292934"/>
                </a:solidFill>
                <a:latin typeface="Calibri"/>
                <a:cs typeface="Calibri"/>
              </a:rPr>
              <a:t>ude</a:t>
            </a:r>
            <a:r>
              <a:rPr lang="en-US" sz="2400" spc="-45" dirty="0">
                <a:solidFill>
                  <a:srgbClr val="292934"/>
                </a:solidFill>
                <a:latin typeface="Calibri"/>
                <a:cs typeface="Calibri"/>
              </a:rPr>
              <a:t>n</a:t>
            </a:r>
            <a:r>
              <a:rPr lang="en-US" sz="2400" spc="-10" dirty="0">
                <a:solidFill>
                  <a:srgbClr val="292934"/>
                </a:solidFill>
                <a:latin typeface="Calibri"/>
                <a:cs typeface="Calibri"/>
              </a:rPr>
              <a:t>ts</a:t>
            </a:r>
            <a:r>
              <a:rPr lang="en-US" sz="2400" spc="10" dirty="0">
                <a:solidFill>
                  <a:srgbClr val="292934"/>
                </a:solidFill>
                <a:latin typeface="Calibri"/>
                <a:cs typeface="Calibri"/>
              </a:rPr>
              <a:t> </a:t>
            </a:r>
            <a:r>
              <a:rPr lang="en-US" sz="2400" spc="-15" dirty="0">
                <a:solidFill>
                  <a:srgbClr val="292934"/>
                </a:solidFill>
                <a:latin typeface="Calibri"/>
                <a:cs typeface="Calibri"/>
              </a:rPr>
              <a:t>en</a:t>
            </a:r>
            <a:r>
              <a:rPr lang="en-US" sz="2400" spc="-45" dirty="0">
                <a:solidFill>
                  <a:srgbClr val="292934"/>
                </a:solidFill>
                <a:latin typeface="Calibri"/>
                <a:cs typeface="Calibri"/>
              </a:rPr>
              <a:t>r</a:t>
            </a:r>
            <a:r>
              <a:rPr lang="en-US" sz="2400" spc="-15" dirty="0">
                <a:solidFill>
                  <a:srgbClr val="292934"/>
                </a:solidFill>
                <a:latin typeface="Calibri"/>
                <a:cs typeface="Calibri"/>
              </a:rPr>
              <a:t>oll</a:t>
            </a:r>
            <a:r>
              <a:rPr lang="en-US" sz="2400" spc="-5" dirty="0">
                <a:solidFill>
                  <a:srgbClr val="292934"/>
                </a:solidFill>
                <a:latin typeface="Calibri"/>
                <a:cs typeface="Calibri"/>
              </a:rPr>
              <a:t>e</a:t>
            </a:r>
            <a:r>
              <a:rPr lang="en-US" sz="2400" dirty="0">
                <a:solidFill>
                  <a:srgbClr val="292934"/>
                </a:solidFill>
                <a:latin typeface="Calibri"/>
                <a:cs typeface="Calibri"/>
              </a:rPr>
              <a:t>d</a:t>
            </a:r>
            <a:r>
              <a:rPr lang="en-US" sz="2400" spc="-5" dirty="0">
                <a:solidFill>
                  <a:srgbClr val="292934"/>
                </a:solidFill>
                <a:latin typeface="Calibri"/>
                <a:cs typeface="Calibri"/>
              </a:rPr>
              <a:t> </a:t>
            </a:r>
            <a:r>
              <a:rPr lang="en-US" sz="2400" dirty="0">
                <a:solidFill>
                  <a:srgbClr val="292934"/>
                </a:solidFill>
                <a:latin typeface="Calibri"/>
                <a:cs typeface="Calibri"/>
              </a:rPr>
              <a:t>in</a:t>
            </a:r>
            <a:r>
              <a:rPr lang="en-US" sz="2400" spc="-5" dirty="0">
                <a:solidFill>
                  <a:srgbClr val="292934"/>
                </a:solidFill>
                <a:latin typeface="Calibri"/>
                <a:cs typeface="Calibri"/>
              </a:rPr>
              <a:t> </a:t>
            </a:r>
            <a:r>
              <a:rPr lang="en-US" sz="2400" spc="-10" dirty="0">
                <a:solidFill>
                  <a:srgbClr val="292934"/>
                </a:solidFill>
                <a:latin typeface="Calibri"/>
                <a:cs typeface="Calibri"/>
              </a:rPr>
              <a:t>t</a:t>
            </a:r>
            <a:r>
              <a:rPr lang="en-US" sz="2400" spc="-25" dirty="0">
                <a:solidFill>
                  <a:srgbClr val="292934"/>
                </a:solidFill>
                <a:latin typeface="Calibri"/>
                <a:cs typeface="Calibri"/>
              </a:rPr>
              <a:t>h</a:t>
            </a:r>
            <a:r>
              <a:rPr lang="en-US" sz="2400" spc="-15" dirty="0">
                <a:solidFill>
                  <a:srgbClr val="292934"/>
                </a:solidFill>
                <a:latin typeface="Calibri"/>
                <a:cs typeface="Calibri"/>
              </a:rPr>
              <a:t>e</a:t>
            </a:r>
            <a:r>
              <a:rPr lang="en-US" sz="2400" dirty="0">
                <a:solidFill>
                  <a:srgbClr val="292934"/>
                </a:solidFill>
                <a:latin typeface="Calibri"/>
                <a:cs typeface="Calibri"/>
              </a:rPr>
              <a:t> S</a:t>
            </a:r>
            <a:r>
              <a:rPr lang="en-US" sz="2400" spc="-45" dirty="0">
                <a:solidFill>
                  <a:srgbClr val="292934"/>
                </a:solidFill>
                <a:latin typeface="Calibri"/>
                <a:cs typeface="Calibri"/>
              </a:rPr>
              <a:t>t</a:t>
            </a:r>
            <a:r>
              <a:rPr lang="en-US" sz="2400" spc="-35" dirty="0">
                <a:solidFill>
                  <a:srgbClr val="292934"/>
                </a:solidFill>
                <a:latin typeface="Calibri"/>
                <a:cs typeface="Calibri"/>
              </a:rPr>
              <a:t>a</a:t>
            </a:r>
            <a:r>
              <a:rPr lang="en-US" sz="2400" spc="-30" dirty="0">
                <a:solidFill>
                  <a:srgbClr val="292934"/>
                </a:solidFill>
                <a:latin typeface="Calibri"/>
                <a:cs typeface="Calibri"/>
              </a:rPr>
              <a:t>t</a:t>
            </a:r>
            <a:r>
              <a:rPr lang="en-US" sz="2400" spc="-5" dirty="0">
                <a:solidFill>
                  <a:srgbClr val="292934"/>
                </a:solidFill>
                <a:latin typeface="Calibri"/>
                <a:cs typeface="Calibri"/>
              </a:rPr>
              <a:t>e</a:t>
            </a:r>
            <a:r>
              <a:rPr lang="en-US" sz="2400" spc="-10" dirty="0">
                <a:solidFill>
                  <a:srgbClr val="292934"/>
                </a:solidFill>
                <a:latin typeface="Calibri"/>
                <a:cs typeface="Calibri"/>
              </a:rPr>
              <a:t>-</a:t>
            </a:r>
            <a:r>
              <a:rPr lang="en-US" sz="2400" spc="-5" dirty="0">
                <a:solidFill>
                  <a:srgbClr val="292934"/>
                </a:solidFill>
                <a:latin typeface="Calibri"/>
                <a:cs typeface="Calibri"/>
              </a:rPr>
              <a:t>f</a:t>
            </a:r>
            <a:r>
              <a:rPr lang="en-US" sz="2400" spc="-15" dirty="0">
                <a:solidFill>
                  <a:srgbClr val="292934"/>
                </a:solidFill>
                <a:latin typeface="Calibri"/>
                <a:cs typeface="Calibri"/>
              </a:rPr>
              <a:t>u</a:t>
            </a:r>
            <a:r>
              <a:rPr lang="en-US" sz="2400" spc="-20" dirty="0">
                <a:solidFill>
                  <a:srgbClr val="292934"/>
                </a:solidFill>
                <a:latin typeface="Calibri"/>
                <a:cs typeface="Calibri"/>
              </a:rPr>
              <a:t>nde</a:t>
            </a:r>
            <a:r>
              <a:rPr lang="en-US" sz="2400" spc="-15" dirty="0">
                <a:solidFill>
                  <a:srgbClr val="292934"/>
                </a:solidFill>
                <a:latin typeface="Calibri"/>
                <a:cs typeface="Calibri"/>
              </a:rPr>
              <a:t>d</a:t>
            </a:r>
            <a:r>
              <a:rPr lang="en-US" sz="2400" spc="15" dirty="0">
                <a:solidFill>
                  <a:srgbClr val="292934"/>
                </a:solidFill>
                <a:latin typeface="Calibri"/>
                <a:cs typeface="Calibri"/>
              </a:rPr>
              <a:t> </a:t>
            </a:r>
            <a:r>
              <a:rPr lang="en-US" sz="2400" spc="-20" dirty="0">
                <a:solidFill>
                  <a:srgbClr val="292934"/>
                </a:solidFill>
                <a:latin typeface="Calibri"/>
                <a:cs typeface="Calibri"/>
              </a:rPr>
              <a:t>opportunity</a:t>
            </a:r>
            <a:r>
              <a:rPr lang="en-US" sz="2400" spc="-15" dirty="0">
                <a:solidFill>
                  <a:srgbClr val="292934"/>
                </a:solidFill>
                <a:latin typeface="Calibri"/>
                <a:cs typeface="Calibri"/>
              </a:rPr>
              <a:t> p</a:t>
            </a:r>
            <a:r>
              <a:rPr lang="en-US" sz="2400" spc="-45" dirty="0">
                <a:solidFill>
                  <a:srgbClr val="292934"/>
                </a:solidFill>
                <a:latin typeface="Calibri"/>
                <a:cs typeface="Calibri"/>
              </a:rPr>
              <a:t>r</a:t>
            </a:r>
            <a:r>
              <a:rPr lang="en-US" sz="2400" spc="-20" dirty="0">
                <a:solidFill>
                  <a:srgbClr val="292934"/>
                </a:solidFill>
                <a:latin typeface="Calibri"/>
                <a:cs typeface="Calibri"/>
              </a:rPr>
              <a:t>og</a:t>
            </a:r>
            <a:r>
              <a:rPr lang="en-US" sz="2400" spc="-45" dirty="0">
                <a:solidFill>
                  <a:srgbClr val="292934"/>
                </a:solidFill>
                <a:latin typeface="Calibri"/>
                <a:cs typeface="Calibri"/>
              </a:rPr>
              <a:t>r</a:t>
            </a:r>
            <a:r>
              <a:rPr lang="en-US" sz="2400" spc="-15" dirty="0">
                <a:solidFill>
                  <a:srgbClr val="292934"/>
                </a:solidFill>
                <a:latin typeface="Calibri"/>
                <a:cs typeface="Calibri"/>
              </a:rPr>
              <a:t>ams</a:t>
            </a:r>
            <a:r>
              <a:rPr lang="en-US" sz="2400" spc="-5" dirty="0">
                <a:solidFill>
                  <a:srgbClr val="292934"/>
                </a:solidFill>
                <a:latin typeface="Calibri"/>
                <a:cs typeface="Calibri"/>
              </a:rPr>
              <a:t> </a:t>
            </a:r>
            <a:r>
              <a:rPr lang="en-US" sz="2400" spc="-20" dirty="0">
                <a:solidFill>
                  <a:srgbClr val="292934"/>
                </a:solidFill>
                <a:latin typeface="Calibri"/>
                <a:cs typeface="Calibri"/>
              </a:rPr>
              <a:t>(H</a:t>
            </a:r>
            <a:r>
              <a:rPr lang="en-US" sz="2400" spc="-45" dirty="0">
                <a:solidFill>
                  <a:srgbClr val="292934"/>
                </a:solidFill>
                <a:latin typeface="Calibri"/>
                <a:cs typeface="Calibri"/>
              </a:rPr>
              <a:t>E</a:t>
            </a:r>
            <a:r>
              <a:rPr lang="en-US" sz="2400" spc="-25" dirty="0">
                <a:solidFill>
                  <a:srgbClr val="292934"/>
                </a:solidFill>
                <a:latin typeface="Calibri"/>
                <a:cs typeface="Calibri"/>
              </a:rPr>
              <a:t>O</a:t>
            </a:r>
            <a:r>
              <a:rPr lang="en-US" sz="2400" spc="-330" dirty="0">
                <a:solidFill>
                  <a:srgbClr val="292934"/>
                </a:solidFill>
                <a:latin typeface="Calibri"/>
                <a:cs typeface="Calibri"/>
              </a:rPr>
              <a:t>P</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50" dirty="0">
                <a:solidFill>
                  <a:srgbClr val="292934"/>
                </a:solidFill>
                <a:latin typeface="Calibri"/>
                <a:cs typeface="Calibri"/>
              </a:rPr>
              <a:t>E</a:t>
            </a:r>
            <a:r>
              <a:rPr lang="en-US" sz="2400" spc="-25" dirty="0">
                <a:solidFill>
                  <a:srgbClr val="292934"/>
                </a:solidFill>
                <a:latin typeface="Calibri"/>
                <a:cs typeface="Calibri"/>
              </a:rPr>
              <a:t>O</a:t>
            </a:r>
            <a:r>
              <a:rPr lang="en-US" sz="2400" spc="-330" dirty="0">
                <a:solidFill>
                  <a:srgbClr val="292934"/>
                </a:solidFill>
                <a:latin typeface="Calibri"/>
                <a:cs typeface="Calibri"/>
              </a:rPr>
              <a:t>P</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20" dirty="0">
                <a:solidFill>
                  <a:srgbClr val="292934"/>
                </a:solidFill>
                <a:latin typeface="Calibri"/>
                <a:cs typeface="Calibri"/>
              </a:rPr>
              <a:t>S</a:t>
            </a:r>
            <a:r>
              <a:rPr lang="en-US" sz="2400" spc="-10" dirty="0">
                <a:solidFill>
                  <a:srgbClr val="292934"/>
                </a:solidFill>
                <a:latin typeface="Calibri"/>
                <a:cs typeface="Calibri"/>
              </a:rPr>
              <a:t>E</a:t>
            </a:r>
            <a:r>
              <a:rPr lang="en-US" sz="2400" spc="-20" dirty="0">
                <a:solidFill>
                  <a:srgbClr val="292934"/>
                </a:solidFill>
                <a:latin typeface="Calibri"/>
                <a:cs typeface="Calibri"/>
              </a:rPr>
              <a:t>EK</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15" dirty="0">
                <a:solidFill>
                  <a:srgbClr val="292934"/>
                </a:solidFill>
                <a:latin typeface="Calibri"/>
                <a:cs typeface="Calibri"/>
              </a:rPr>
              <a:t>or</a:t>
            </a:r>
            <a:r>
              <a:rPr lang="en-US" sz="2400" dirty="0">
                <a:solidFill>
                  <a:srgbClr val="292934"/>
                </a:solidFill>
                <a:latin typeface="Calibri"/>
                <a:cs typeface="Calibri"/>
              </a:rPr>
              <a:t> </a:t>
            </a:r>
            <a:r>
              <a:rPr lang="en-US" sz="2400" spc="-15" dirty="0">
                <a:solidFill>
                  <a:srgbClr val="292934"/>
                </a:solidFill>
                <a:latin typeface="Calibri"/>
                <a:cs typeface="Calibri"/>
              </a:rPr>
              <a:t>Coll</a:t>
            </a:r>
            <a:r>
              <a:rPr lang="en-US" sz="2400" spc="-10" dirty="0">
                <a:solidFill>
                  <a:srgbClr val="292934"/>
                </a:solidFill>
                <a:latin typeface="Calibri"/>
                <a:cs typeface="Calibri"/>
              </a:rPr>
              <a:t>e</a:t>
            </a:r>
            <a:r>
              <a:rPr lang="en-US" sz="2400" spc="-40" dirty="0">
                <a:solidFill>
                  <a:srgbClr val="292934"/>
                </a:solidFill>
                <a:latin typeface="Calibri"/>
                <a:cs typeface="Calibri"/>
              </a:rPr>
              <a:t>g</a:t>
            </a:r>
            <a:r>
              <a:rPr lang="en-US" sz="2400" spc="-15" dirty="0">
                <a:solidFill>
                  <a:srgbClr val="292934"/>
                </a:solidFill>
                <a:latin typeface="Calibri"/>
                <a:cs typeface="Calibri"/>
              </a:rPr>
              <a:t>e</a:t>
            </a:r>
            <a:r>
              <a:rPr lang="en-US" sz="2400" dirty="0">
                <a:solidFill>
                  <a:srgbClr val="292934"/>
                </a:solidFill>
                <a:latin typeface="Calibri"/>
                <a:cs typeface="Calibri"/>
              </a:rPr>
              <a:t> </a:t>
            </a:r>
            <a:r>
              <a:rPr lang="en-US" sz="2400" spc="-25" dirty="0">
                <a:solidFill>
                  <a:srgbClr val="292934"/>
                </a:solidFill>
                <a:latin typeface="Calibri"/>
                <a:cs typeface="Calibri"/>
              </a:rPr>
              <a:t>D</a:t>
            </a:r>
            <a:r>
              <a:rPr lang="en-US" sz="2400" spc="-5" dirty="0">
                <a:solidFill>
                  <a:srgbClr val="292934"/>
                </a:solidFill>
                <a:latin typeface="Calibri"/>
                <a:cs typeface="Calibri"/>
              </a:rPr>
              <a:t>i</a:t>
            </a:r>
            <a:r>
              <a:rPr lang="en-US" sz="2400" spc="-15" dirty="0">
                <a:solidFill>
                  <a:srgbClr val="292934"/>
                </a:solidFill>
                <a:latin typeface="Calibri"/>
                <a:cs typeface="Calibri"/>
              </a:rPr>
              <a:t>s</a:t>
            </a:r>
            <a:r>
              <a:rPr lang="en-US" sz="2400" spc="-45" dirty="0">
                <a:solidFill>
                  <a:srgbClr val="292934"/>
                </a:solidFill>
                <a:latin typeface="Calibri"/>
                <a:cs typeface="Calibri"/>
              </a:rPr>
              <a:t>c</a:t>
            </a:r>
            <a:r>
              <a:rPr lang="en-US" sz="2400" spc="-20" dirty="0">
                <a:solidFill>
                  <a:srgbClr val="292934"/>
                </a:solidFill>
                <a:latin typeface="Calibri"/>
                <a:cs typeface="Calibri"/>
              </a:rPr>
              <a:t>o</a:t>
            </a:r>
            <a:r>
              <a:rPr lang="en-US" sz="2400" spc="-50" dirty="0">
                <a:solidFill>
                  <a:srgbClr val="292934"/>
                </a:solidFill>
                <a:latin typeface="Calibri"/>
                <a:cs typeface="Calibri"/>
              </a:rPr>
              <a:t>v</a:t>
            </a:r>
            <a:r>
              <a:rPr lang="en-US" sz="2400" spc="-15" dirty="0">
                <a:solidFill>
                  <a:srgbClr val="292934"/>
                </a:solidFill>
                <a:latin typeface="Calibri"/>
                <a:cs typeface="Calibri"/>
              </a:rPr>
              <a:t>e</a:t>
            </a:r>
            <a:r>
              <a:rPr lang="en-US" sz="2400" spc="5" dirty="0">
                <a:solidFill>
                  <a:srgbClr val="292934"/>
                </a:solidFill>
                <a:latin typeface="Calibri"/>
                <a:cs typeface="Calibri"/>
              </a:rPr>
              <a:t>r</a:t>
            </a:r>
            <a:r>
              <a:rPr lang="en-US" sz="2400" spc="-10" dirty="0">
                <a:solidFill>
                  <a:srgbClr val="292934"/>
                </a:solidFill>
                <a:latin typeface="Calibri"/>
                <a:cs typeface="Calibri"/>
              </a:rPr>
              <a:t>y)</a:t>
            </a:r>
            <a:r>
              <a:rPr lang="en-US" sz="2400" spc="15" dirty="0">
                <a:solidFill>
                  <a:srgbClr val="292934"/>
                </a:solidFill>
                <a:latin typeface="Calibri"/>
                <a:cs typeface="Calibri"/>
              </a:rPr>
              <a:t> </a:t>
            </a:r>
            <a:r>
              <a:rPr lang="en-US" sz="2400" spc="-15" dirty="0">
                <a:solidFill>
                  <a:srgbClr val="292934"/>
                </a:solidFill>
                <a:latin typeface="Calibri"/>
                <a:cs typeface="Calibri"/>
              </a:rPr>
              <a:t>a</a:t>
            </a:r>
            <a:r>
              <a:rPr lang="en-US" sz="2400" spc="-40" dirty="0">
                <a:solidFill>
                  <a:srgbClr val="292934"/>
                </a:solidFill>
                <a:latin typeface="Calibri"/>
                <a:cs typeface="Calibri"/>
              </a:rPr>
              <a:t>r</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dirty="0">
                <a:solidFill>
                  <a:srgbClr val="292934"/>
                </a:solidFill>
                <a:latin typeface="Calibri"/>
                <a:cs typeface="Calibri"/>
              </a:rPr>
              <a:t>el</a:t>
            </a:r>
            <a:r>
              <a:rPr lang="en-US" sz="2400" spc="5" dirty="0">
                <a:solidFill>
                  <a:srgbClr val="292934"/>
                </a:solidFill>
                <a:latin typeface="Calibri"/>
                <a:cs typeface="Calibri"/>
              </a:rPr>
              <a:t>i</a:t>
            </a:r>
            <a:r>
              <a:rPr lang="en-US" sz="2400" spc="-10" dirty="0">
                <a:solidFill>
                  <a:srgbClr val="292934"/>
                </a:solidFill>
                <a:latin typeface="Calibri"/>
                <a:cs typeface="Calibri"/>
              </a:rPr>
              <a:t>gible</a:t>
            </a:r>
            <a:r>
              <a:rPr lang="en-US" sz="2400" spc="-5" dirty="0">
                <a:solidFill>
                  <a:srgbClr val="292934"/>
                </a:solidFill>
                <a:latin typeface="Calibri"/>
                <a:cs typeface="Calibri"/>
              </a:rPr>
              <a:t> </a:t>
            </a:r>
            <a:r>
              <a:rPr lang="en-US" sz="2400" spc="-25" dirty="0">
                <a:solidFill>
                  <a:srgbClr val="292934"/>
                </a:solidFill>
                <a:latin typeface="Calibri"/>
                <a:cs typeface="Calibri"/>
              </a:rPr>
              <a:t>t</a:t>
            </a:r>
            <a:r>
              <a:rPr lang="en-US" sz="2400" spc="-15" dirty="0">
                <a:solidFill>
                  <a:srgbClr val="292934"/>
                </a:solidFill>
                <a:latin typeface="Calibri"/>
                <a:cs typeface="Calibri"/>
              </a:rPr>
              <a:t>o</a:t>
            </a:r>
            <a:r>
              <a:rPr lang="en-US" sz="2400" spc="-10" dirty="0">
                <a:solidFill>
                  <a:srgbClr val="292934"/>
                </a:solidFill>
                <a:latin typeface="Calibri"/>
                <a:cs typeface="Calibri"/>
              </a:rPr>
              <a:t> </a:t>
            </a:r>
            <a:r>
              <a:rPr lang="en-US" sz="2400" spc="-15" dirty="0">
                <a:solidFill>
                  <a:srgbClr val="292934"/>
                </a:solidFill>
                <a:latin typeface="Calibri"/>
                <a:cs typeface="Calibri"/>
              </a:rPr>
              <a:t>par</a:t>
            </a:r>
            <a:r>
              <a:rPr lang="en-US" sz="2400" spc="-5" dirty="0">
                <a:solidFill>
                  <a:srgbClr val="292934"/>
                </a:solidFill>
                <a:latin typeface="Calibri"/>
                <a:cs typeface="Calibri"/>
              </a:rPr>
              <a:t>t</a:t>
            </a:r>
            <a:r>
              <a:rPr lang="en-US" sz="2400" spc="-10" dirty="0">
                <a:solidFill>
                  <a:srgbClr val="292934"/>
                </a:solidFill>
                <a:latin typeface="Calibri"/>
                <a:cs typeface="Calibri"/>
              </a:rPr>
              <a:t>icip</a:t>
            </a:r>
            <a:r>
              <a:rPr lang="en-US" sz="2400" spc="-35" dirty="0">
                <a:solidFill>
                  <a:srgbClr val="292934"/>
                </a:solidFill>
                <a:latin typeface="Calibri"/>
                <a:cs typeface="Calibri"/>
              </a:rPr>
              <a:t>a</a:t>
            </a:r>
            <a:r>
              <a:rPr lang="en-US" sz="2400" spc="-30" dirty="0">
                <a:solidFill>
                  <a:srgbClr val="292934"/>
                </a:solidFill>
                <a:latin typeface="Calibri"/>
                <a:cs typeface="Calibri"/>
              </a:rPr>
              <a:t>t</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10" dirty="0">
                <a:solidFill>
                  <a:srgbClr val="292934"/>
                </a:solidFill>
                <a:latin typeface="Calibri"/>
                <a:cs typeface="Calibri"/>
              </a:rPr>
              <a:t>in</a:t>
            </a:r>
            <a:r>
              <a:rPr lang="en-US" sz="2400" spc="-5" dirty="0">
                <a:solidFill>
                  <a:srgbClr val="292934"/>
                </a:solidFill>
                <a:latin typeface="Calibri"/>
                <a:cs typeface="Calibri"/>
              </a:rPr>
              <a:t> </a:t>
            </a:r>
            <a:r>
              <a:rPr lang="en-US" sz="2400" spc="-15" dirty="0">
                <a:solidFill>
                  <a:srgbClr val="292934"/>
                </a:solidFill>
                <a:latin typeface="Calibri"/>
                <a:cs typeface="Calibri"/>
              </a:rPr>
              <a:t>CS</a:t>
            </a:r>
            <a:r>
              <a:rPr lang="en-US" sz="2400" spc="-25" dirty="0">
                <a:solidFill>
                  <a:srgbClr val="292934"/>
                </a:solidFill>
                <a:latin typeface="Calibri"/>
                <a:cs typeface="Calibri"/>
              </a:rPr>
              <a:t>T</a:t>
            </a:r>
            <a:r>
              <a:rPr lang="en-US" sz="2400" spc="-15" dirty="0">
                <a:solidFill>
                  <a:srgbClr val="292934"/>
                </a:solidFill>
                <a:latin typeface="Calibri"/>
                <a:cs typeface="Calibri"/>
              </a:rPr>
              <a:t>EP.</a:t>
            </a:r>
            <a:endParaRPr lang="en-US" sz="2400" b="1" spc="-5" dirty="0">
              <a:solidFill>
                <a:srgbClr val="FF0000"/>
              </a:solidFill>
              <a:latin typeface="Calibri"/>
              <a:cs typeface="Calibri"/>
            </a:endParaRPr>
          </a:p>
          <a:p>
            <a:pPr marL="519113" lvl="1" algn="just">
              <a:lnSpc>
                <a:spcPts val="2500"/>
              </a:lnSpc>
              <a:spcBef>
                <a:spcPts val="1200"/>
              </a:spcBef>
              <a:buClr>
                <a:schemeClr val="accent6">
                  <a:lumMod val="50000"/>
                </a:schemeClr>
              </a:buClr>
              <a:buSzPct val="75000"/>
            </a:pPr>
            <a:r>
              <a:rPr lang="en-US" sz="2400" b="1" spc="-5" dirty="0">
                <a:solidFill>
                  <a:srgbClr val="FF0000"/>
                </a:solidFill>
                <a:latin typeface="Calibri"/>
                <a:cs typeface="Calibri"/>
              </a:rPr>
              <a:t>**H</a:t>
            </a:r>
            <a:r>
              <a:rPr lang="en-US" sz="2400" b="1" spc="-10" dirty="0">
                <a:solidFill>
                  <a:srgbClr val="FF0000"/>
                </a:solidFill>
                <a:latin typeface="Calibri"/>
                <a:cs typeface="Calibri"/>
              </a:rPr>
              <a:t>o</a:t>
            </a:r>
            <a:r>
              <a:rPr lang="en-US" sz="2400" b="1" spc="-30" dirty="0">
                <a:solidFill>
                  <a:srgbClr val="FF0000"/>
                </a:solidFill>
                <a:latin typeface="Calibri"/>
                <a:cs typeface="Calibri"/>
              </a:rPr>
              <a:t>w</a:t>
            </a:r>
            <a:r>
              <a:rPr lang="en-US" sz="2400" b="1" spc="-10" dirty="0">
                <a:solidFill>
                  <a:srgbClr val="FF0000"/>
                </a:solidFill>
                <a:latin typeface="Calibri"/>
                <a:cs typeface="Calibri"/>
              </a:rPr>
              <a:t>e</a:t>
            </a:r>
            <a:r>
              <a:rPr lang="en-US" sz="2400" b="1" spc="-20" dirty="0">
                <a:solidFill>
                  <a:srgbClr val="FF0000"/>
                </a:solidFill>
                <a:latin typeface="Calibri"/>
                <a:cs typeface="Calibri"/>
              </a:rPr>
              <a:t>v</a:t>
            </a:r>
            <a:r>
              <a:rPr lang="en-US" sz="2400" b="1" dirty="0">
                <a:solidFill>
                  <a:srgbClr val="FF0000"/>
                </a:solidFill>
                <a:latin typeface="Calibri"/>
                <a:cs typeface="Calibri"/>
              </a:rPr>
              <a:t>e</a:t>
            </a:r>
            <a:r>
              <a:rPr lang="en-US" sz="2400" b="1" spc="-190" dirty="0">
                <a:solidFill>
                  <a:srgbClr val="FF0000"/>
                </a:solidFill>
                <a:latin typeface="Calibri"/>
                <a:cs typeface="Calibri"/>
              </a:rPr>
              <a:t>r</a:t>
            </a:r>
            <a:r>
              <a:rPr lang="en-US" sz="2400" spc="-10" dirty="0">
                <a:solidFill>
                  <a:srgbClr val="292934"/>
                </a:solidFill>
                <a:latin typeface="Calibri"/>
                <a:cs typeface="Calibri"/>
              </a:rPr>
              <a:t>,</a:t>
            </a:r>
            <a:r>
              <a:rPr lang="en-US" sz="2400" dirty="0">
                <a:solidFill>
                  <a:srgbClr val="292934"/>
                </a:solidFill>
                <a:latin typeface="Calibri"/>
                <a:cs typeface="Calibri"/>
              </a:rPr>
              <a:t> in</a:t>
            </a:r>
            <a:r>
              <a:rPr lang="en-US" sz="2400" spc="-35" dirty="0">
                <a:solidFill>
                  <a:srgbClr val="292934"/>
                </a:solidFill>
                <a:latin typeface="Calibri"/>
                <a:cs typeface="Calibri"/>
              </a:rPr>
              <a:t>s</a:t>
            </a:r>
            <a:r>
              <a:rPr lang="en-US" sz="2400" dirty="0">
                <a:solidFill>
                  <a:srgbClr val="292934"/>
                </a:solidFill>
                <a:latin typeface="Calibri"/>
                <a:cs typeface="Calibri"/>
              </a:rPr>
              <a:t>ti</a:t>
            </a:r>
            <a:r>
              <a:rPr lang="en-US" sz="2400" spc="-10" dirty="0">
                <a:solidFill>
                  <a:srgbClr val="292934"/>
                </a:solidFill>
                <a:latin typeface="Calibri"/>
                <a:cs typeface="Calibri"/>
              </a:rPr>
              <a:t>t</a:t>
            </a:r>
            <a:r>
              <a:rPr lang="en-US" sz="2400" spc="-5" dirty="0">
                <a:solidFill>
                  <a:srgbClr val="292934"/>
                </a:solidFill>
                <a:latin typeface="Calibri"/>
                <a:cs typeface="Calibri"/>
              </a:rPr>
              <a:t>ution</a:t>
            </a:r>
            <a:r>
              <a:rPr lang="en-US" sz="2400" dirty="0">
                <a:solidFill>
                  <a:srgbClr val="292934"/>
                </a:solidFill>
                <a:latin typeface="Calibri"/>
                <a:cs typeface="Calibri"/>
              </a:rPr>
              <a:t>s</a:t>
            </a:r>
            <a:r>
              <a:rPr lang="en-US" sz="2400" spc="20" dirty="0">
                <a:solidFill>
                  <a:srgbClr val="292934"/>
                </a:solidFill>
                <a:latin typeface="Calibri"/>
                <a:cs typeface="Calibri"/>
              </a:rPr>
              <a:t> </a:t>
            </a:r>
            <a:r>
              <a:rPr lang="en-US" sz="2400" dirty="0">
                <a:solidFill>
                  <a:srgbClr val="292934"/>
                </a:solidFill>
                <a:latin typeface="Calibri"/>
                <a:cs typeface="Calibri"/>
              </a:rPr>
              <a:t>mu</a:t>
            </a:r>
            <a:r>
              <a:rPr lang="en-US" sz="2400" spc="-30" dirty="0">
                <a:solidFill>
                  <a:srgbClr val="292934"/>
                </a:solidFill>
                <a:latin typeface="Calibri"/>
                <a:cs typeface="Calibri"/>
              </a:rPr>
              <a:t>s</a:t>
            </a:r>
            <a:r>
              <a:rPr lang="en-US" sz="2400" dirty="0">
                <a:solidFill>
                  <a:srgbClr val="292934"/>
                </a:solidFill>
                <a:latin typeface="Calibri"/>
                <a:cs typeface="Calibri"/>
              </a:rPr>
              <a:t>t </a:t>
            </a:r>
            <a:r>
              <a:rPr lang="en-US" sz="2400" spc="5" dirty="0">
                <a:solidFill>
                  <a:srgbClr val="292934"/>
                </a:solidFill>
                <a:latin typeface="Calibri"/>
                <a:cs typeface="Calibri"/>
              </a:rPr>
              <a:t>e</a:t>
            </a:r>
            <a:r>
              <a:rPr lang="en-US" sz="2400" spc="-5" dirty="0">
                <a:solidFill>
                  <a:srgbClr val="292934"/>
                </a:solidFill>
                <a:latin typeface="Calibri"/>
                <a:cs typeface="Calibri"/>
              </a:rPr>
              <a:t>nsu</a:t>
            </a:r>
            <a:r>
              <a:rPr lang="en-US" sz="2400" spc="-35" dirty="0">
                <a:solidFill>
                  <a:srgbClr val="292934"/>
                </a:solidFill>
                <a:latin typeface="Calibri"/>
                <a:cs typeface="Calibri"/>
              </a:rPr>
              <a:t>r</a:t>
            </a:r>
            <a:r>
              <a:rPr lang="en-US" sz="2400" dirty="0">
                <a:solidFill>
                  <a:srgbClr val="292934"/>
                </a:solidFill>
                <a:latin typeface="Calibri"/>
                <a:cs typeface="Calibri"/>
              </a:rPr>
              <a:t>e</a:t>
            </a:r>
            <a:r>
              <a:rPr lang="en-US" sz="2400" spc="10" dirty="0">
                <a:solidFill>
                  <a:srgbClr val="292934"/>
                </a:solidFill>
                <a:latin typeface="Calibri"/>
                <a:cs typeface="Calibri"/>
              </a:rPr>
              <a:t> </a:t>
            </a:r>
            <a:r>
              <a:rPr lang="en-US" sz="2400" dirty="0">
                <a:solidFill>
                  <a:srgbClr val="292934"/>
                </a:solidFill>
                <a:latin typeface="Calibri"/>
                <a:cs typeface="Calibri"/>
              </a:rPr>
              <a:t>th</a:t>
            </a:r>
            <a:r>
              <a:rPr lang="en-US" sz="2400" spc="-30" dirty="0">
                <a:solidFill>
                  <a:srgbClr val="292934"/>
                </a:solidFill>
                <a:latin typeface="Calibri"/>
                <a:cs typeface="Calibri"/>
              </a:rPr>
              <a:t>a</a:t>
            </a:r>
            <a:r>
              <a:rPr lang="en-US" sz="2400" dirty="0">
                <a:solidFill>
                  <a:srgbClr val="292934"/>
                </a:solidFill>
                <a:latin typeface="Calibri"/>
                <a:cs typeface="Calibri"/>
              </a:rPr>
              <a:t>t</a:t>
            </a:r>
            <a:r>
              <a:rPr lang="en-US" sz="2400" spc="10" dirty="0">
                <a:solidFill>
                  <a:srgbClr val="292934"/>
                </a:solidFill>
                <a:latin typeface="Calibri"/>
                <a:cs typeface="Calibri"/>
              </a:rPr>
              <a:t> </a:t>
            </a:r>
            <a:r>
              <a:rPr lang="en-US" sz="2400" b="1" spc="-5" dirty="0">
                <a:solidFill>
                  <a:srgbClr val="FF0000"/>
                </a:solidFill>
                <a:latin typeface="Calibri"/>
                <a:cs typeface="Calibri"/>
              </a:rPr>
              <a:t>n</a:t>
            </a:r>
            <a:r>
              <a:rPr lang="en-US" sz="2400" b="1" dirty="0">
                <a:solidFill>
                  <a:srgbClr val="FF0000"/>
                </a:solidFill>
                <a:latin typeface="Calibri"/>
                <a:cs typeface="Calibri"/>
              </a:rPr>
              <a:t>o</a:t>
            </a:r>
            <a:r>
              <a:rPr lang="en-US" sz="2400" b="1" spc="5" dirty="0">
                <a:solidFill>
                  <a:srgbClr val="FF0000"/>
                </a:solidFill>
                <a:latin typeface="Calibri"/>
                <a:cs typeface="Calibri"/>
              </a:rPr>
              <a:t> </a:t>
            </a:r>
            <a:r>
              <a:rPr lang="en-US" sz="2400" b="1" dirty="0">
                <a:solidFill>
                  <a:srgbClr val="FF0000"/>
                </a:solidFill>
                <a:latin typeface="Calibri"/>
                <a:cs typeface="Calibri"/>
              </a:rPr>
              <a:t>mo</a:t>
            </a:r>
            <a:r>
              <a:rPr lang="en-US" sz="2400" b="1" spc="-45" dirty="0">
                <a:solidFill>
                  <a:srgbClr val="FF0000"/>
                </a:solidFill>
                <a:latin typeface="Calibri"/>
                <a:cs typeface="Calibri"/>
              </a:rPr>
              <a:t>r</a:t>
            </a:r>
            <a:r>
              <a:rPr lang="en-US" sz="2400" b="1" dirty="0">
                <a:solidFill>
                  <a:srgbClr val="FF0000"/>
                </a:solidFill>
                <a:latin typeface="Calibri"/>
                <a:cs typeface="Calibri"/>
              </a:rPr>
              <a:t>e than</a:t>
            </a:r>
            <a:r>
              <a:rPr lang="en-US" sz="2400" b="1" spc="5" dirty="0">
                <a:solidFill>
                  <a:srgbClr val="FF0000"/>
                </a:solidFill>
                <a:latin typeface="Calibri"/>
                <a:cs typeface="Calibri"/>
              </a:rPr>
              <a:t> </a:t>
            </a:r>
            <a:r>
              <a:rPr lang="en-US" sz="2400" b="1" dirty="0">
                <a:solidFill>
                  <a:srgbClr val="FF0000"/>
                </a:solidFill>
                <a:latin typeface="Calibri"/>
                <a:cs typeface="Calibri"/>
              </a:rPr>
              <a:t>20 % </a:t>
            </a:r>
            <a:r>
              <a:rPr lang="en-US" sz="2400" spc="-5" dirty="0">
                <a:solidFill>
                  <a:srgbClr val="292934"/>
                </a:solidFill>
                <a:latin typeface="Calibri"/>
                <a:cs typeface="Calibri"/>
              </a:rPr>
              <a:t>o</a:t>
            </a:r>
            <a:r>
              <a:rPr lang="en-US" sz="2400" dirty="0">
                <a:solidFill>
                  <a:srgbClr val="292934"/>
                </a:solidFill>
                <a:latin typeface="Calibri"/>
                <a:cs typeface="Calibri"/>
              </a:rPr>
              <a:t>f</a:t>
            </a:r>
            <a:r>
              <a:rPr lang="en-US" sz="2400" spc="5" dirty="0">
                <a:solidFill>
                  <a:srgbClr val="292934"/>
                </a:solidFill>
                <a:latin typeface="Calibri"/>
                <a:cs typeface="Calibri"/>
              </a:rPr>
              <a:t> </a:t>
            </a:r>
            <a:r>
              <a:rPr lang="en-US" sz="2400" dirty="0">
                <a:solidFill>
                  <a:srgbClr val="292934"/>
                </a:solidFill>
                <a:latin typeface="Calibri"/>
                <a:cs typeface="Calibri"/>
              </a:rPr>
              <a:t>all</a:t>
            </a:r>
            <a:r>
              <a:rPr lang="en-US" sz="2400" spc="-20" dirty="0">
                <a:solidFill>
                  <a:srgbClr val="292934"/>
                </a:solidFill>
                <a:latin typeface="Calibri"/>
                <a:cs typeface="Calibri"/>
              </a:rPr>
              <a:t> </a:t>
            </a:r>
            <a:r>
              <a:rPr lang="en-US" sz="2400" spc="-5" dirty="0">
                <a:solidFill>
                  <a:srgbClr val="292934"/>
                </a:solidFill>
                <a:latin typeface="Calibri"/>
                <a:cs typeface="Calibri"/>
              </a:rPr>
              <a:t>C</a:t>
            </a:r>
            <a:r>
              <a:rPr lang="en-US" sz="2400" spc="-25" dirty="0">
                <a:solidFill>
                  <a:srgbClr val="292934"/>
                </a:solidFill>
                <a:latin typeface="Calibri"/>
                <a:cs typeface="Calibri"/>
              </a:rPr>
              <a:t>S</a:t>
            </a:r>
            <a:r>
              <a:rPr lang="en-US" sz="2400" spc="-5" dirty="0">
                <a:solidFill>
                  <a:srgbClr val="292934"/>
                </a:solidFill>
                <a:latin typeface="Calibri"/>
                <a:cs typeface="Calibri"/>
              </a:rPr>
              <a:t>T</a:t>
            </a:r>
            <a:r>
              <a:rPr lang="en-US" sz="2400" dirty="0">
                <a:solidFill>
                  <a:srgbClr val="292934"/>
                </a:solidFill>
                <a:latin typeface="Calibri"/>
                <a:cs typeface="Calibri"/>
              </a:rPr>
              <a:t>EP </a:t>
            </a:r>
            <a:r>
              <a:rPr lang="en-US" sz="2400" spc="-5" dirty="0">
                <a:solidFill>
                  <a:srgbClr val="292934"/>
                </a:solidFill>
                <a:latin typeface="Calibri"/>
                <a:cs typeface="Calibri"/>
              </a:rPr>
              <a:t>partic</a:t>
            </a:r>
            <a:r>
              <a:rPr lang="en-US" sz="2400" dirty="0">
                <a:solidFill>
                  <a:srgbClr val="292934"/>
                </a:solidFill>
                <a:latin typeface="Calibri"/>
                <a:cs typeface="Calibri"/>
              </a:rPr>
              <a:t>ipa</a:t>
            </a:r>
            <a:r>
              <a:rPr lang="en-US" sz="2400" spc="-30" dirty="0">
                <a:solidFill>
                  <a:srgbClr val="292934"/>
                </a:solidFill>
                <a:latin typeface="Calibri"/>
                <a:cs typeface="Calibri"/>
              </a:rPr>
              <a:t>n</a:t>
            </a:r>
            <a:r>
              <a:rPr lang="en-US" sz="2400" dirty="0">
                <a:solidFill>
                  <a:srgbClr val="292934"/>
                </a:solidFill>
                <a:latin typeface="Calibri"/>
                <a:cs typeface="Calibri"/>
              </a:rPr>
              <a:t>ts a</a:t>
            </a:r>
            <a:r>
              <a:rPr lang="en-US" sz="2400" spc="-40" dirty="0">
                <a:solidFill>
                  <a:srgbClr val="292934"/>
                </a:solidFill>
                <a:latin typeface="Calibri"/>
                <a:cs typeface="Calibri"/>
              </a:rPr>
              <a:t>r</a:t>
            </a:r>
            <a:r>
              <a:rPr lang="en-US" sz="2400" dirty="0">
                <a:solidFill>
                  <a:srgbClr val="292934"/>
                </a:solidFill>
                <a:latin typeface="Calibri"/>
                <a:cs typeface="Calibri"/>
              </a:rPr>
              <a:t>e </a:t>
            </a:r>
            <a:r>
              <a:rPr lang="en-US" sz="2400" b="1" spc="-30" dirty="0">
                <a:solidFill>
                  <a:srgbClr val="FF0000"/>
                </a:solidFill>
                <a:latin typeface="Calibri"/>
                <a:cs typeface="Calibri"/>
              </a:rPr>
              <a:t>c</a:t>
            </a:r>
            <a:r>
              <a:rPr lang="en-US" sz="2400" b="1" spc="-5" dirty="0">
                <a:solidFill>
                  <a:srgbClr val="FF0000"/>
                </a:solidFill>
                <a:latin typeface="Calibri"/>
                <a:cs typeface="Calibri"/>
              </a:rPr>
              <a:t>oncur</a:t>
            </a:r>
            <a:r>
              <a:rPr lang="en-US" sz="2400" b="1" spc="-40" dirty="0">
                <a:solidFill>
                  <a:srgbClr val="FF0000"/>
                </a:solidFill>
                <a:latin typeface="Calibri"/>
                <a:cs typeface="Calibri"/>
              </a:rPr>
              <a:t>r</a:t>
            </a:r>
            <a:r>
              <a:rPr lang="en-US" sz="2400" b="1" dirty="0">
                <a:solidFill>
                  <a:srgbClr val="FF0000"/>
                </a:solidFill>
                <a:latin typeface="Calibri"/>
                <a:cs typeface="Calibri"/>
              </a:rPr>
              <a:t>e</a:t>
            </a:r>
            <a:r>
              <a:rPr lang="en-US" sz="2400" b="1" spc="-20" dirty="0">
                <a:solidFill>
                  <a:srgbClr val="FF0000"/>
                </a:solidFill>
                <a:latin typeface="Calibri"/>
                <a:cs typeface="Calibri"/>
              </a:rPr>
              <a:t>n</a:t>
            </a:r>
            <a:r>
              <a:rPr lang="en-US" sz="2400" b="1" dirty="0">
                <a:solidFill>
                  <a:srgbClr val="FF0000"/>
                </a:solidFill>
                <a:latin typeface="Calibri"/>
                <a:cs typeface="Calibri"/>
              </a:rPr>
              <a:t>t</a:t>
            </a:r>
            <a:r>
              <a:rPr lang="en-US" sz="2400" b="1" spc="-10" dirty="0">
                <a:solidFill>
                  <a:srgbClr val="FF0000"/>
                </a:solidFill>
                <a:latin typeface="Calibri"/>
                <a:cs typeface="Calibri"/>
              </a:rPr>
              <a:t>l</a:t>
            </a:r>
            <a:r>
              <a:rPr lang="en-US" sz="2400" b="1" dirty="0">
                <a:solidFill>
                  <a:srgbClr val="FF0000"/>
                </a:solidFill>
                <a:latin typeface="Calibri"/>
                <a:cs typeface="Calibri"/>
              </a:rPr>
              <a:t>y</a:t>
            </a:r>
            <a:r>
              <a:rPr lang="en-US" sz="2400" b="1" spc="15" dirty="0">
                <a:solidFill>
                  <a:srgbClr val="FF0000"/>
                </a:solidFill>
                <a:latin typeface="Calibri"/>
                <a:cs typeface="Calibri"/>
              </a:rPr>
              <a:t> </a:t>
            </a:r>
            <a:r>
              <a:rPr lang="en-US" sz="2400" b="1" dirty="0">
                <a:solidFill>
                  <a:srgbClr val="FF0000"/>
                </a:solidFill>
                <a:latin typeface="Calibri"/>
                <a:cs typeface="Calibri"/>
              </a:rPr>
              <a:t>en</a:t>
            </a:r>
            <a:r>
              <a:rPr lang="en-US" sz="2400" b="1" spc="-35" dirty="0">
                <a:solidFill>
                  <a:srgbClr val="FF0000"/>
                </a:solidFill>
                <a:latin typeface="Calibri"/>
                <a:cs typeface="Calibri"/>
              </a:rPr>
              <a:t>r</a:t>
            </a:r>
            <a:r>
              <a:rPr lang="en-US" sz="2400" b="1" spc="-5" dirty="0">
                <a:solidFill>
                  <a:srgbClr val="FF0000"/>
                </a:solidFill>
                <a:latin typeface="Calibri"/>
                <a:cs typeface="Calibri"/>
              </a:rPr>
              <a:t>ol</a:t>
            </a:r>
            <a:r>
              <a:rPr lang="en-US" sz="2400" b="1" spc="-10" dirty="0">
                <a:solidFill>
                  <a:srgbClr val="FF0000"/>
                </a:solidFill>
                <a:latin typeface="Calibri"/>
                <a:cs typeface="Calibri"/>
              </a:rPr>
              <a:t>l</a:t>
            </a:r>
            <a:r>
              <a:rPr lang="en-US" sz="2400" b="1" dirty="0">
                <a:solidFill>
                  <a:srgbClr val="FF0000"/>
                </a:solidFill>
                <a:latin typeface="Calibri"/>
                <a:cs typeface="Calibri"/>
              </a:rPr>
              <a:t>ed</a:t>
            </a:r>
            <a:r>
              <a:rPr lang="en-US" sz="2400" b="1" spc="-15" dirty="0">
                <a:solidFill>
                  <a:srgbClr val="FF0000"/>
                </a:solidFill>
                <a:latin typeface="Calibri"/>
                <a:cs typeface="Calibri"/>
              </a:rPr>
              <a:t> </a:t>
            </a:r>
            <a:r>
              <a:rPr lang="en-US" sz="2400" b="1" dirty="0">
                <a:solidFill>
                  <a:srgbClr val="FF0000"/>
                </a:solidFill>
                <a:latin typeface="Calibri"/>
                <a:cs typeface="Calibri"/>
              </a:rPr>
              <a:t>in an </a:t>
            </a:r>
            <a:r>
              <a:rPr lang="en-US" sz="2400" b="1" spc="-5" dirty="0">
                <a:solidFill>
                  <a:srgbClr val="FF0000"/>
                </a:solidFill>
                <a:latin typeface="Calibri"/>
                <a:cs typeface="Calibri"/>
              </a:rPr>
              <a:t>opportunit</a:t>
            </a:r>
            <a:r>
              <a:rPr lang="en-US" sz="2400" b="1" dirty="0">
                <a:solidFill>
                  <a:srgbClr val="FF0000"/>
                </a:solidFill>
                <a:latin typeface="Calibri"/>
                <a:cs typeface="Calibri"/>
              </a:rPr>
              <a:t>y</a:t>
            </a:r>
            <a:r>
              <a:rPr lang="en-US" sz="2400" b="1" spc="30" dirty="0">
                <a:solidFill>
                  <a:srgbClr val="FF0000"/>
                </a:solidFill>
                <a:latin typeface="Calibri"/>
                <a:cs typeface="Calibri"/>
              </a:rPr>
              <a:t> </a:t>
            </a:r>
            <a:r>
              <a:rPr lang="en-US" sz="2400" b="1" spc="-5" dirty="0">
                <a:solidFill>
                  <a:srgbClr val="FF0000"/>
                </a:solidFill>
                <a:latin typeface="Calibri"/>
                <a:cs typeface="Calibri"/>
              </a:rPr>
              <a:t>p</a:t>
            </a:r>
            <a:r>
              <a:rPr lang="en-US" sz="2400" b="1" spc="-35" dirty="0">
                <a:solidFill>
                  <a:srgbClr val="FF0000"/>
                </a:solidFill>
                <a:latin typeface="Calibri"/>
                <a:cs typeface="Calibri"/>
              </a:rPr>
              <a:t>r</a:t>
            </a:r>
            <a:r>
              <a:rPr lang="en-US" sz="2400" b="1" spc="-5" dirty="0">
                <a:solidFill>
                  <a:srgbClr val="FF0000"/>
                </a:solidFill>
                <a:latin typeface="Calibri"/>
                <a:cs typeface="Calibri"/>
              </a:rPr>
              <a:t>o</a:t>
            </a:r>
            <a:r>
              <a:rPr lang="en-US" sz="2400" b="1" spc="-10" dirty="0">
                <a:solidFill>
                  <a:srgbClr val="FF0000"/>
                </a:solidFill>
                <a:latin typeface="Calibri"/>
                <a:cs typeface="Calibri"/>
              </a:rPr>
              <a:t>g</a:t>
            </a:r>
            <a:r>
              <a:rPr lang="en-US" sz="2400" b="1" spc="-50" dirty="0">
                <a:solidFill>
                  <a:srgbClr val="FF0000"/>
                </a:solidFill>
                <a:latin typeface="Calibri"/>
                <a:cs typeface="Calibri"/>
              </a:rPr>
              <a:t>r</a:t>
            </a:r>
            <a:r>
              <a:rPr lang="en-US" sz="2400" b="1" dirty="0">
                <a:solidFill>
                  <a:srgbClr val="FF0000"/>
                </a:solidFill>
                <a:latin typeface="Calibri"/>
                <a:cs typeface="Calibri"/>
              </a:rPr>
              <a:t>am.</a:t>
            </a:r>
          </a:p>
          <a:p>
            <a:pPr marL="461963" indent="-349250" algn="just">
              <a:lnSpc>
                <a:spcPts val="2500"/>
              </a:lnSpc>
              <a:spcBef>
                <a:spcPts val="1200"/>
              </a:spcBef>
              <a:buClr>
                <a:schemeClr val="accent6">
                  <a:lumMod val="50000"/>
                </a:schemeClr>
              </a:buClr>
              <a:buSzPct val="75000"/>
              <a:buFont typeface="Wingdings" panose="05000000000000000000" pitchFamily="2" charset="2"/>
              <a:buChar char="v"/>
            </a:pPr>
            <a:r>
              <a:rPr lang="en-US" sz="2400" spc="-10" dirty="0">
                <a:solidFill>
                  <a:srgbClr val="292934"/>
                </a:solidFill>
                <a:latin typeface="Calibri"/>
                <a:cs typeface="Calibri"/>
              </a:rPr>
              <a:t>In</a:t>
            </a:r>
            <a:r>
              <a:rPr lang="en-US" sz="2400" spc="-50" dirty="0">
                <a:solidFill>
                  <a:srgbClr val="292934"/>
                </a:solidFill>
                <a:latin typeface="Calibri"/>
                <a:cs typeface="Calibri"/>
              </a:rPr>
              <a:t>s</a:t>
            </a:r>
            <a:r>
              <a:rPr lang="en-US" sz="2400" spc="-10" dirty="0">
                <a:solidFill>
                  <a:srgbClr val="292934"/>
                </a:solidFill>
                <a:latin typeface="Calibri"/>
                <a:cs typeface="Calibri"/>
              </a:rPr>
              <a:t>ti</a:t>
            </a:r>
            <a:r>
              <a:rPr lang="en-US" sz="2400" spc="-5" dirty="0">
                <a:solidFill>
                  <a:srgbClr val="292934"/>
                </a:solidFill>
                <a:latin typeface="Calibri"/>
                <a:cs typeface="Calibri"/>
              </a:rPr>
              <a:t>t</a:t>
            </a:r>
            <a:r>
              <a:rPr lang="en-US" sz="2400" spc="-15" dirty="0">
                <a:solidFill>
                  <a:srgbClr val="292934"/>
                </a:solidFill>
                <a:latin typeface="Calibri"/>
                <a:cs typeface="Calibri"/>
              </a:rPr>
              <a:t>uti</a:t>
            </a:r>
            <a:r>
              <a:rPr lang="en-US" sz="2400" spc="-10" dirty="0">
                <a:solidFill>
                  <a:srgbClr val="292934"/>
                </a:solidFill>
                <a:latin typeface="Calibri"/>
                <a:cs typeface="Calibri"/>
              </a:rPr>
              <a:t>o</a:t>
            </a:r>
            <a:r>
              <a:rPr lang="en-US" sz="2400" spc="-20" dirty="0">
                <a:solidFill>
                  <a:srgbClr val="292934"/>
                </a:solidFill>
                <a:latin typeface="Calibri"/>
                <a:cs typeface="Calibri"/>
              </a:rPr>
              <a:t>n</a:t>
            </a:r>
            <a:r>
              <a:rPr lang="en-US" sz="2400" spc="-10" dirty="0">
                <a:solidFill>
                  <a:srgbClr val="292934"/>
                </a:solidFill>
                <a:latin typeface="Calibri"/>
                <a:cs typeface="Calibri"/>
              </a:rPr>
              <a:t>s</a:t>
            </a:r>
            <a:r>
              <a:rPr lang="en-US" sz="2400" spc="-5" dirty="0">
                <a:solidFill>
                  <a:srgbClr val="292934"/>
                </a:solidFill>
                <a:latin typeface="Calibri"/>
                <a:cs typeface="Calibri"/>
              </a:rPr>
              <a:t> </a:t>
            </a:r>
            <a:r>
              <a:rPr lang="en-US" sz="2400" spc="-20" dirty="0">
                <a:solidFill>
                  <a:srgbClr val="292934"/>
                </a:solidFill>
                <a:latin typeface="Calibri"/>
                <a:cs typeface="Calibri"/>
              </a:rPr>
              <a:t>mu</a:t>
            </a:r>
            <a:r>
              <a:rPr lang="en-US" sz="2400" spc="-45" dirty="0">
                <a:solidFill>
                  <a:srgbClr val="292934"/>
                </a:solidFill>
                <a:latin typeface="Calibri"/>
                <a:cs typeface="Calibri"/>
              </a:rPr>
              <a:t>s</a:t>
            </a:r>
            <a:r>
              <a:rPr lang="en-US" sz="2400" spc="-10" dirty="0">
                <a:solidFill>
                  <a:srgbClr val="292934"/>
                </a:solidFill>
                <a:latin typeface="Calibri"/>
                <a:cs typeface="Calibri"/>
              </a:rPr>
              <a:t>t</a:t>
            </a:r>
            <a:r>
              <a:rPr lang="en-US" sz="2400" spc="-5"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e</a:t>
            </a:r>
            <a:r>
              <a:rPr lang="en-US" sz="2400" spc="15" dirty="0">
                <a:solidFill>
                  <a:srgbClr val="292934"/>
                </a:solidFill>
                <a:latin typeface="Calibri"/>
                <a:cs typeface="Calibri"/>
              </a:rPr>
              <a:t> </a:t>
            </a:r>
            <a:r>
              <a:rPr lang="en-US" sz="2400" spc="-15" dirty="0">
                <a:solidFill>
                  <a:srgbClr val="292934"/>
                </a:solidFill>
                <a:latin typeface="Calibri"/>
                <a:cs typeface="Calibri"/>
              </a:rPr>
              <a:t>able</a:t>
            </a:r>
            <a:r>
              <a:rPr lang="en-US" sz="2400" spc="5" dirty="0">
                <a:solidFill>
                  <a:srgbClr val="292934"/>
                </a:solidFill>
                <a:latin typeface="Calibri"/>
                <a:cs typeface="Calibri"/>
              </a:rPr>
              <a:t> </a:t>
            </a:r>
            <a:r>
              <a:rPr lang="en-US" sz="2400" spc="-30" dirty="0">
                <a:solidFill>
                  <a:srgbClr val="292934"/>
                </a:solidFill>
                <a:latin typeface="Calibri"/>
                <a:cs typeface="Calibri"/>
              </a:rPr>
              <a:t>t</a:t>
            </a:r>
            <a:r>
              <a:rPr lang="en-US" sz="2400" spc="-15" dirty="0">
                <a:solidFill>
                  <a:srgbClr val="292934"/>
                </a:solidFill>
                <a:latin typeface="Calibri"/>
                <a:cs typeface="Calibri"/>
              </a:rPr>
              <a:t>o</a:t>
            </a:r>
            <a:r>
              <a:rPr lang="en-US" sz="2400" spc="-10" dirty="0">
                <a:solidFill>
                  <a:srgbClr val="292934"/>
                </a:solidFill>
                <a:latin typeface="Calibri"/>
                <a:cs typeface="Calibri"/>
              </a:rPr>
              <a:t> </a:t>
            </a:r>
            <a:r>
              <a:rPr lang="en-US" sz="2400" spc="-20" dirty="0">
                <a:solidFill>
                  <a:srgbClr val="292934"/>
                </a:solidFill>
                <a:latin typeface="Calibri"/>
                <a:cs typeface="Calibri"/>
              </a:rPr>
              <a:t>demon</a:t>
            </a:r>
            <a:r>
              <a:rPr lang="en-US" sz="2400" spc="-30" dirty="0">
                <a:solidFill>
                  <a:srgbClr val="292934"/>
                </a:solidFill>
                <a:latin typeface="Calibri"/>
                <a:cs typeface="Calibri"/>
              </a:rPr>
              <a:t>s</a:t>
            </a:r>
            <a:r>
              <a:rPr lang="en-US" sz="2400" spc="-10" dirty="0">
                <a:solidFill>
                  <a:srgbClr val="292934"/>
                </a:solidFill>
                <a:latin typeface="Calibri"/>
                <a:cs typeface="Calibri"/>
              </a:rPr>
              <a:t>t</a:t>
            </a:r>
            <a:r>
              <a:rPr lang="en-US" sz="2400" spc="-50" dirty="0">
                <a:solidFill>
                  <a:srgbClr val="292934"/>
                </a:solidFill>
                <a:latin typeface="Calibri"/>
                <a:cs typeface="Calibri"/>
              </a:rPr>
              <a:t>r</a:t>
            </a:r>
            <a:r>
              <a:rPr lang="en-US" sz="2400" spc="-35" dirty="0">
                <a:solidFill>
                  <a:srgbClr val="292934"/>
                </a:solidFill>
                <a:latin typeface="Calibri"/>
                <a:cs typeface="Calibri"/>
              </a:rPr>
              <a:t>a</a:t>
            </a:r>
            <a:r>
              <a:rPr lang="en-US" sz="2400" spc="-30" dirty="0">
                <a:solidFill>
                  <a:srgbClr val="292934"/>
                </a:solidFill>
                <a:latin typeface="Calibri"/>
                <a:cs typeface="Calibri"/>
              </a:rPr>
              <a:t>t</a:t>
            </a:r>
            <a:r>
              <a:rPr lang="en-US" sz="2400" spc="-15" dirty="0">
                <a:solidFill>
                  <a:srgbClr val="292934"/>
                </a:solidFill>
                <a:latin typeface="Calibri"/>
                <a:cs typeface="Calibri"/>
              </a:rPr>
              <a:t>e</a:t>
            </a:r>
            <a:r>
              <a:rPr lang="en-US" sz="2400" dirty="0">
                <a:solidFill>
                  <a:srgbClr val="292934"/>
                </a:solidFill>
                <a:latin typeface="Calibri"/>
                <a:cs typeface="Calibri"/>
              </a:rPr>
              <a:t> </a:t>
            </a:r>
            <a:r>
              <a:rPr lang="en-US" sz="2400" spc="-20" dirty="0">
                <a:solidFill>
                  <a:srgbClr val="292934"/>
                </a:solidFill>
                <a:latin typeface="Calibri"/>
                <a:cs typeface="Calibri"/>
              </a:rPr>
              <a:t>no</a:t>
            </a:r>
            <a:r>
              <a:rPr lang="en-US" sz="2400" spc="-5" dirty="0">
                <a:solidFill>
                  <a:srgbClr val="292934"/>
                </a:solidFill>
                <a:latin typeface="Calibri"/>
                <a:cs typeface="Calibri"/>
              </a:rPr>
              <a:t>n</a:t>
            </a:r>
            <a:r>
              <a:rPr lang="en-US" sz="2400" spc="-10" dirty="0">
                <a:solidFill>
                  <a:srgbClr val="292934"/>
                </a:solidFill>
                <a:latin typeface="Calibri"/>
                <a:cs typeface="Calibri"/>
              </a:rPr>
              <a:t>-</a:t>
            </a:r>
            <a:r>
              <a:rPr lang="en-US" sz="2400" spc="-20" dirty="0">
                <a:solidFill>
                  <a:srgbClr val="292934"/>
                </a:solidFill>
                <a:latin typeface="Calibri"/>
                <a:cs typeface="Calibri"/>
              </a:rPr>
              <a:t>dupli</a:t>
            </a:r>
            <a:r>
              <a:rPr lang="en-US" sz="2400" spc="-40" dirty="0">
                <a:solidFill>
                  <a:srgbClr val="292934"/>
                </a:solidFill>
                <a:latin typeface="Calibri"/>
                <a:cs typeface="Calibri"/>
              </a:rPr>
              <a:t>c</a:t>
            </a:r>
            <a:r>
              <a:rPr lang="en-US" sz="2400" spc="-35" dirty="0">
                <a:solidFill>
                  <a:srgbClr val="292934"/>
                </a:solidFill>
                <a:latin typeface="Calibri"/>
                <a:cs typeface="Calibri"/>
              </a:rPr>
              <a:t>a</a:t>
            </a:r>
            <a:r>
              <a:rPr lang="en-US" sz="2400" spc="-10" dirty="0">
                <a:solidFill>
                  <a:srgbClr val="292934"/>
                </a:solidFill>
                <a:latin typeface="Calibri"/>
                <a:cs typeface="Calibri"/>
              </a:rPr>
              <a:t>tio</a:t>
            </a:r>
            <a:r>
              <a:rPr lang="en-US" sz="2400" spc="-15" dirty="0">
                <a:solidFill>
                  <a:srgbClr val="292934"/>
                </a:solidFill>
                <a:latin typeface="Calibri"/>
                <a:cs typeface="Calibri"/>
              </a:rPr>
              <a:t>n</a:t>
            </a:r>
            <a:r>
              <a:rPr lang="en-US" sz="2400" spc="-10" dirty="0">
                <a:solidFill>
                  <a:srgbClr val="292934"/>
                </a:solidFill>
                <a:latin typeface="Calibri"/>
                <a:cs typeface="Calibri"/>
              </a:rPr>
              <a:t> </a:t>
            </a:r>
            <a:r>
              <a:rPr lang="en-US" sz="2400" spc="-20" dirty="0">
                <a:solidFill>
                  <a:srgbClr val="292934"/>
                </a:solidFill>
                <a:latin typeface="Calibri"/>
                <a:cs typeface="Calibri"/>
              </a:rPr>
              <a:t>o</a:t>
            </a:r>
            <a:r>
              <a:rPr lang="en-US" sz="2400" spc="-10" dirty="0">
                <a:solidFill>
                  <a:srgbClr val="292934"/>
                </a:solidFill>
                <a:latin typeface="Calibri"/>
                <a:cs typeface="Calibri"/>
              </a:rPr>
              <a:t>f</a:t>
            </a:r>
            <a:r>
              <a:rPr lang="en-US" sz="2400" spc="-5" dirty="0">
                <a:solidFill>
                  <a:srgbClr val="292934"/>
                </a:solidFill>
                <a:latin typeface="Calibri"/>
                <a:cs typeface="Calibri"/>
              </a:rPr>
              <a:t> </a:t>
            </a:r>
            <a:r>
              <a:rPr lang="en-US" sz="2400" spc="-20" dirty="0">
                <a:solidFill>
                  <a:srgbClr val="292934"/>
                </a:solidFill>
                <a:latin typeface="Calibri"/>
                <a:cs typeface="Calibri"/>
              </a:rPr>
              <a:t>se</a:t>
            </a:r>
            <a:r>
              <a:rPr lang="en-US" sz="2400" spc="15" dirty="0">
                <a:solidFill>
                  <a:srgbClr val="292934"/>
                </a:solidFill>
                <a:latin typeface="Calibri"/>
                <a:cs typeface="Calibri"/>
              </a:rPr>
              <a:t>r</a:t>
            </a:r>
            <a:r>
              <a:rPr lang="en-US" sz="2400" spc="-10" dirty="0">
                <a:solidFill>
                  <a:srgbClr val="292934"/>
                </a:solidFill>
                <a:latin typeface="Calibri"/>
                <a:cs typeface="Calibri"/>
              </a:rPr>
              <a:t>vices</a:t>
            </a:r>
            <a:r>
              <a:rPr lang="en-US" sz="2400" spc="5" dirty="0">
                <a:solidFill>
                  <a:srgbClr val="292934"/>
                </a:solidFill>
                <a:latin typeface="Calibri"/>
                <a:cs typeface="Calibri"/>
              </a:rPr>
              <a:t> </a:t>
            </a:r>
            <a:r>
              <a:rPr lang="en-US" sz="2400" spc="-10" dirty="0">
                <a:solidFill>
                  <a:srgbClr val="292934"/>
                </a:solidFill>
                <a:latin typeface="Calibri"/>
                <a:cs typeface="Calibri"/>
              </a:rPr>
              <a:t>in</a:t>
            </a:r>
            <a:r>
              <a:rPr lang="en-US" sz="2400" spc="-5" dirty="0">
                <a:solidFill>
                  <a:srgbClr val="292934"/>
                </a:solidFill>
                <a:latin typeface="Calibri"/>
                <a:cs typeface="Calibri"/>
              </a:rPr>
              <a:t> </a:t>
            </a:r>
            <a:r>
              <a:rPr lang="en-US" sz="2400" spc="-15" dirty="0">
                <a:solidFill>
                  <a:srgbClr val="292934"/>
                </a:solidFill>
                <a:latin typeface="Calibri"/>
                <a:cs typeface="Calibri"/>
              </a:rPr>
              <a:t>the</a:t>
            </a:r>
            <a:r>
              <a:rPr lang="en-US" sz="2400" spc="-5" dirty="0">
                <a:solidFill>
                  <a:srgbClr val="292934"/>
                </a:solidFill>
                <a:latin typeface="Calibri"/>
                <a:cs typeface="Calibri"/>
              </a:rPr>
              <a:t> </a:t>
            </a:r>
            <a:r>
              <a:rPr lang="en-US" sz="2400" spc="-10" dirty="0">
                <a:solidFill>
                  <a:srgbClr val="292934"/>
                </a:solidFill>
                <a:latin typeface="Calibri"/>
                <a:cs typeface="Calibri"/>
              </a:rPr>
              <a:t>activ</a:t>
            </a:r>
            <a:r>
              <a:rPr lang="en-US" sz="2400" spc="-5" dirty="0">
                <a:solidFill>
                  <a:srgbClr val="292934"/>
                </a:solidFill>
                <a:latin typeface="Calibri"/>
                <a:cs typeface="Calibri"/>
              </a:rPr>
              <a:t>i</a:t>
            </a:r>
            <a:r>
              <a:rPr lang="en-US" sz="2400" spc="-10" dirty="0">
                <a:solidFill>
                  <a:srgbClr val="292934"/>
                </a:solidFill>
                <a:latin typeface="Calibri"/>
                <a:cs typeface="Calibri"/>
              </a:rPr>
              <a:t>ty</a:t>
            </a:r>
            <a:r>
              <a:rPr lang="en-US" sz="2400" dirty="0">
                <a:solidFill>
                  <a:srgbClr val="292934"/>
                </a:solidFill>
                <a:latin typeface="Calibri"/>
                <a:cs typeface="Calibri"/>
              </a:rPr>
              <a:t> </a:t>
            </a:r>
            <a:r>
              <a:rPr lang="en-US" sz="2400" spc="-20" dirty="0">
                <a:solidFill>
                  <a:srgbClr val="292934"/>
                </a:solidFill>
                <a:latin typeface="Calibri"/>
                <a:cs typeface="Calibri"/>
              </a:rPr>
              <a:t>sect</a:t>
            </a:r>
            <a:r>
              <a:rPr lang="en-US" sz="2400" spc="-5" dirty="0">
                <a:solidFill>
                  <a:srgbClr val="292934"/>
                </a:solidFill>
                <a:latin typeface="Calibri"/>
                <a:cs typeface="Calibri"/>
              </a:rPr>
              <a:t>i</a:t>
            </a:r>
            <a:r>
              <a:rPr lang="en-US" sz="2400" spc="-20" dirty="0">
                <a:solidFill>
                  <a:srgbClr val="292934"/>
                </a:solidFill>
                <a:latin typeface="Calibri"/>
                <a:cs typeface="Calibri"/>
              </a:rPr>
              <a:t>o</a:t>
            </a:r>
            <a:r>
              <a:rPr lang="en-US" sz="2400" spc="-15" dirty="0">
                <a:solidFill>
                  <a:srgbClr val="292934"/>
                </a:solidFill>
                <a:latin typeface="Calibri"/>
                <a:cs typeface="Calibri"/>
              </a:rPr>
              <a:t>n</a:t>
            </a:r>
            <a:r>
              <a:rPr lang="en-US" sz="2400" spc="10" dirty="0">
                <a:solidFill>
                  <a:srgbClr val="292934"/>
                </a:solidFill>
                <a:latin typeface="Calibri"/>
                <a:cs typeface="Calibri"/>
              </a:rPr>
              <a:t> </a:t>
            </a:r>
            <a:r>
              <a:rPr lang="en-US" sz="2400" spc="-20" dirty="0">
                <a:solidFill>
                  <a:srgbClr val="292934"/>
                </a:solidFill>
                <a:latin typeface="Calibri"/>
                <a:cs typeface="Calibri"/>
              </a:rPr>
              <a:t>o</a:t>
            </a:r>
            <a:r>
              <a:rPr lang="en-US" sz="2400" spc="-10" dirty="0">
                <a:solidFill>
                  <a:srgbClr val="292934"/>
                </a:solidFill>
                <a:latin typeface="Calibri"/>
                <a:cs typeface="Calibri"/>
              </a:rPr>
              <a:t>f</a:t>
            </a:r>
            <a:r>
              <a:rPr lang="en-US" sz="2400" spc="-15" dirty="0">
                <a:solidFill>
                  <a:srgbClr val="292934"/>
                </a:solidFill>
                <a:latin typeface="Calibri"/>
                <a:cs typeface="Calibri"/>
              </a:rPr>
              <a:t> the</a:t>
            </a:r>
            <a:r>
              <a:rPr lang="en-US" sz="2400" spc="10" dirty="0">
                <a:solidFill>
                  <a:srgbClr val="292934"/>
                </a:solidFill>
                <a:latin typeface="Calibri"/>
                <a:cs typeface="Calibri"/>
              </a:rPr>
              <a:t> </a:t>
            </a:r>
            <a:r>
              <a:rPr lang="en-US" sz="2400" spc="-15" dirty="0">
                <a:solidFill>
                  <a:srgbClr val="292934"/>
                </a:solidFill>
                <a:latin typeface="Calibri"/>
                <a:cs typeface="Calibri"/>
              </a:rPr>
              <a:t>annual</a:t>
            </a:r>
            <a:r>
              <a:rPr lang="en-US" sz="2400" spc="35" dirty="0">
                <a:solidFill>
                  <a:srgbClr val="292934"/>
                </a:solidFill>
                <a:latin typeface="Calibri"/>
                <a:cs typeface="Calibri"/>
              </a:rPr>
              <a:t> </a:t>
            </a:r>
            <a:r>
              <a:rPr lang="en-US" sz="2400" spc="-40" dirty="0">
                <a:solidFill>
                  <a:srgbClr val="292934"/>
                </a:solidFill>
                <a:latin typeface="Calibri"/>
                <a:cs typeface="Calibri"/>
              </a:rPr>
              <a:t>r</a:t>
            </a:r>
            <a:r>
              <a:rPr lang="en-US" sz="2400" spc="-15" dirty="0">
                <a:solidFill>
                  <a:srgbClr val="292934"/>
                </a:solidFill>
                <a:latin typeface="Calibri"/>
                <a:cs typeface="Calibri"/>
              </a:rPr>
              <a:t>epo</a:t>
            </a:r>
            <a:r>
              <a:rPr lang="en-US" sz="2400" spc="-5" dirty="0">
                <a:solidFill>
                  <a:srgbClr val="292934"/>
                </a:solidFill>
                <a:latin typeface="Calibri"/>
                <a:cs typeface="Calibri"/>
              </a:rPr>
              <a:t>r</a:t>
            </a:r>
            <a:r>
              <a:rPr lang="en-US" sz="2400" spc="-10" dirty="0">
                <a:solidFill>
                  <a:srgbClr val="292934"/>
                </a:solidFill>
                <a:latin typeface="Calibri"/>
                <a:cs typeface="Calibri"/>
              </a:rPr>
              <a:t>t.</a:t>
            </a:r>
          </a:p>
          <a:p>
            <a:pPr marL="112713" algn="just">
              <a:lnSpc>
                <a:spcPct val="50000"/>
              </a:lnSpc>
              <a:spcBef>
                <a:spcPts val="1200"/>
              </a:spcBef>
              <a:buClr>
                <a:schemeClr val="accent6">
                  <a:lumMod val="50000"/>
                </a:schemeClr>
              </a:buClr>
              <a:buSzPct val="75000"/>
            </a:pPr>
            <a:r>
              <a:rPr lang="en-US" sz="2400" b="1" i="1" spc="-10" dirty="0">
                <a:solidFill>
                  <a:srgbClr val="292934"/>
                </a:solidFill>
                <a:latin typeface="Calibri"/>
                <a:cs typeface="Calibri"/>
              </a:rPr>
              <a:t>    </a:t>
            </a:r>
            <a:r>
              <a:rPr lang="en-US" sz="2400" b="1" i="1" dirty="0">
                <a:solidFill>
                  <a:srgbClr val="FF0000"/>
                </a:solidFill>
                <a:latin typeface="Calibri"/>
                <a:cs typeface="Calibri"/>
              </a:rPr>
              <a:t>“Double-</a:t>
            </a:r>
            <a:r>
              <a:rPr lang="en-US" sz="2400" b="1" i="1" spc="-20" dirty="0">
                <a:solidFill>
                  <a:srgbClr val="FF0000"/>
                </a:solidFill>
                <a:latin typeface="Calibri"/>
                <a:cs typeface="Calibri"/>
              </a:rPr>
              <a:t>c</a:t>
            </a:r>
            <a:r>
              <a:rPr lang="en-US" sz="2400" b="1" i="1" dirty="0">
                <a:solidFill>
                  <a:srgbClr val="FF0000"/>
                </a:solidFill>
                <a:latin typeface="Calibri"/>
                <a:cs typeface="Calibri"/>
              </a:rPr>
              <a:t>ou</a:t>
            </a:r>
            <a:r>
              <a:rPr lang="en-US" sz="2400" b="1" i="1" spc="-30" dirty="0">
                <a:solidFill>
                  <a:srgbClr val="FF0000"/>
                </a:solidFill>
                <a:latin typeface="Calibri"/>
                <a:cs typeface="Calibri"/>
              </a:rPr>
              <a:t>n</a:t>
            </a:r>
            <a:r>
              <a:rPr lang="en-US" sz="2400" b="1" i="1" dirty="0">
                <a:solidFill>
                  <a:srgbClr val="FF0000"/>
                </a:solidFill>
                <a:latin typeface="Calibri"/>
                <a:cs typeface="Calibri"/>
              </a:rPr>
              <a:t>ting"</a:t>
            </a:r>
            <a:r>
              <a:rPr lang="en-US" sz="2400" b="1" i="1" spc="-5" dirty="0">
                <a:solidFill>
                  <a:srgbClr val="FF0000"/>
                </a:solidFill>
                <a:latin typeface="Calibri"/>
                <a:cs typeface="Calibri"/>
              </a:rPr>
              <a:t> </a:t>
            </a:r>
            <a:r>
              <a:rPr lang="en-US" sz="2400" b="1" i="1" spc="-10" dirty="0">
                <a:solidFill>
                  <a:srgbClr val="FF0000"/>
                </a:solidFill>
                <a:latin typeface="Calibri"/>
                <a:cs typeface="Calibri"/>
              </a:rPr>
              <a:t>o</a:t>
            </a:r>
            <a:r>
              <a:rPr lang="en-US" sz="2400" b="1" i="1" dirty="0">
                <a:solidFill>
                  <a:srgbClr val="FF0000"/>
                </a:solidFill>
                <a:latin typeface="Calibri"/>
                <a:cs typeface="Calibri"/>
              </a:rPr>
              <a:t>f </a:t>
            </a:r>
            <a:r>
              <a:rPr lang="en-US" sz="2400" b="1" i="1" spc="-25" dirty="0">
                <a:solidFill>
                  <a:srgbClr val="FF0000"/>
                </a:solidFill>
                <a:latin typeface="Calibri"/>
                <a:cs typeface="Calibri"/>
              </a:rPr>
              <a:t>s</a:t>
            </a:r>
            <a:r>
              <a:rPr lang="en-US" sz="2400" b="1" i="1" dirty="0">
                <a:solidFill>
                  <a:srgbClr val="FF0000"/>
                </a:solidFill>
                <a:latin typeface="Calibri"/>
                <a:cs typeface="Calibri"/>
              </a:rPr>
              <a:t>tude</a:t>
            </a:r>
            <a:r>
              <a:rPr lang="en-US" sz="2400" b="1" i="1" spc="-25" dirty="0">
                <a:solidFill>
                  <a:srgbClr val="FF0000"/>
                </a:solidFill>
                <a:latin typeface="Calibri"/>
                <a:cs typeface="Calibri"/>
              </a:rPr>
              <a:t>n</a:t>
            </a:r>
            <a:r>
              <a:rPr lang="en-US" sz="2400" b="1" i="1" dirty="0">
                <a:solidFill>
                  <a:srgbClr val="FF0000"/>
                </a:solidFill>
                <a:latin typeface="Calibri"/>
                <a:cs typeface="Calibri"/>
              </a:rPr>
              <a:t>ts</a:t>
            </a:r>
            <a:r>
              <a:rPr lang="en-US" sz="2400" b="1" i="1" spc="-10" dirty="0">
                <a:solidFill>
                  <a:srgbClr val="FF0000"/>
                </a:solidFill>
                <a:latin typeface="Calibri"/>
                <a:cs typeface="Calibri"/>
              </a:rPr>
              <a:t> </a:t>
            </a:r>
            <a:r>
              <a:rPr lang="en-US" sz="2400" b="1" i="1" spc="-20" dirty="0">
                <a:solidFill>
                  <a:srgbClr val="FF0000"/>
                </a:solidFill>
                <a:latin typeface="Calibri"/>
                <a:cs typeface="Calibri"/>
              </a:rPr>
              <a:t>t</a:t>
            </a:r>
            <a:r>
              <a:rPr lang="en-US" sz="2400" b="1" i="1" dirty="0">
                <a:solidFill>
                  <a:srgbClr val="FF0000"/>
                </a:solidFill>
                <a:latin typeface="Calibri"/>
                <a:cs typeface="Calibri"/>
              </a:rPr>
              <a:t>o</a:t>
            </a:r>
            <a:r>
              <a:rPr lang="en-US" sz="2400" b="1" i="1" spc="-10" dirty="0">
                <a:solidFill>
                  <a:srgbClr val="FF0000"/>
                </a:solidFill>
                <a:latin typeface="Calibri"/>
                <a:cs typeface="Calibri"/>
              </a:rPr>
              <a:t> </a:t>
            </a:r>
            <a:r>
              <a:rPr lang="en-US" sz="2400" b="1" i="1" spc="-25" dirty="0">
                <a:solidFill>
                  <a:srgbClr val="FF0000"/>
                </a:solidFill>
                <a:latin typeface="Calibri"/>
                <a:cs typeface="Calibri"/>
              </a:rPr>
              <a:t>g</a:t>
            </a:r>
            <a:r>
              <a:rPr lang="en-US" sz="2400" b="1" i="1" spc="-5" dirty="0">
                <a:solidFill>
                  <a:srgbClr val="FF0000"/>
                </a:solidFill>
                <a:latin typeface="Calibri"/>
                <a:cs typeface="Calibri"/>
              </a:rPr>
              <a:t>en</a:t>
            </a:r>
            <a:r>
              <a:rPr lang="en-US" sz="2400" b="1" i="1" spc="5" dirty="0">
                <a:solidFill>
                  <a:srgbClr val="FF0000"/>
                </a:solidFill>
                <a:latin typeface="Calibri"/>
                <a:cs typeface="Calibri"/>
              </a:rPr>
              <a:t>e</a:t>
            </a:r>
            <a:r>
              <a:rPr lang="en-US" sz="2400" b="1" i="1" spc="-55" dirty="0">
                <a:solidFill>
                  <a:srgbClr val="FF0000"/>
                </a:solidFill>
                <a:latin typeface="Calibri"/>
                <a:cs typeface="Calibri"/>
              </a:rPr>
              <a:t>r</a:t>
            </a:r>
            <a:r>
              <a:rPr lang="en-US" sz="2400" b="1" i="1" spc="-25" dirty="0">
                <a:solidFill>
                  <a:srgbClr val="FF0000"/>
                </a:solidFill>
                <a:latin typeface="Calibri"/>
                <a:cs typeface="Calibri"/>
              </a:rPr>
              <a:t>a</a:t>
            </a:r>
            <a:r>
              <a:rPr lang="en-US" sz="2400" b="1" i="1" spc="-20" dirty="0">
                <a:solidFill>
                  <a:srgbClr val="FF0000"/>
                </a:solidFill>
                <a:latin typeface="Calibri"/>
                <a:cs typeface="Calibri"/>
              </a:rPr>
              <a:t>t</a:t>
            </a:r>
            <a:r>
              <a:rPr lang="en-US" sz="2400" b="1" i="1" dirty="0">
                <a:solidFill>
                  <a:srgbClr val="FF0000"/>
                </a:solidFill>
                <a:latin typeface="Calibri"/>
                <a:cs typeface="Calibri"/>
              </a:rPr>
              <a:t>e</a:t>
            </a:r>
            <a:r>
              <a:rPr lang="en-US" sz="2400" b="1" i="1" spc="-15" dirty="0">
                <a:solidFill>
                  <a:srgbClr val="FF0000"/>
                </a:solidFill>
                <a:latin typeface="Calibri"/>
                <a:cs typeface="Calibri"/>
              </a:rPr>
              <a:t> </a:t>
            </a:r>
            <a:r>
              <a:rPr lang="en-US" sz="2400" b="1" i="1" spc="-5" dirty="0">
                <a:solidFill>
                  <a:srgbClr val="FF0000"/>
                </a:solidFill>
                <a:latin typeface="Calibri"/>
                <a:cs typeface="Calibri"/>
              </a:rPr>
              <a:t>fund</a:t>
            </a:r>
            <a:r>
              <a:rPr lang="en-US" sz="2400" b="1" i="1" dirty="0">
                <a:solidFill>
                  <a:srgbClr val="FF0000"/>
                </a:solidFill>
                <a:latin typeface="Calibri"/>
                <a:cs typeface="Calibri"/>
              </a:rPr>
              <a:t>s</a:t>
            </a:r>
            <a:r>
              <a:rPr lang="en-US" sz="2400" b="1" i="1" spc="10" dirty="0">
                <a:solidFill>
                  <a:srgbClr val="FF0000"/>
                </a:solidFill>
                <a:latin typeface="Calibri"/>
                <a:cs typeface="Calibri"/>
              </a:rPr>
              <a:t> </a:t>
            </a:r>
            <a:r>
              <a:rPr lang="en-US" sz="2400" b="1" i="1" spc="-5" dirty="0">
                <a:solidFill>
                  <a:srgbClr val="FF0000"/>
                </a:solidFill>
                <a:latin typeface="Calibri"/>
                <a:cs typeface="Calibri"/>
              </a:rPr>
              <a:t>f</a:t>
            </a:r>
            <a:r>
              <a:rPr lang="en-US" sz="2400" b="1" i="1" spc="-25" dirty="0">
                <a:solidFill>
                  <a:srgbClr val="FF0000"/>
                </a:solidFill>
                <a:latin typeface="Calibri"/>
                <a:cs typeface="Calibri"/>
              </a:rPr>
              <a:t>r</a:t>
            </a:r>
            <a:r>
              <a:rPr lang="en-US" sz="2400" b="1" i="1" dirty="0">
                <a:solidFill>
                  <a:srgbClr val="FF0000"/>
                </a:solidFill>
                <a:latin typeface="Calibri"/>
                <a:cs typeface="Calibri"/>
              </a:rPr>
              <a:t>om</a:t>
            </a:r>
            <a:r>
              <a:rPr lang="en-US" sz="2400" b="1" i="1" spc="-10" dirty="0">
                <a:solidFill>
                  <a:srgbClr val="FF0000"/>
                </a:solidFill>
                <a:latin typeface="Calibri"/>
                <a:cs typeface="Calibri"/>
              </a:rPr>
              <a:t> </a:t>
            </a:r>
            <a:r>
              <a:rPr lang="en-US" sz="2400" b="1" i="1" spc="-5" dirty="0">
                <a:solidFill>
                  <a:srgbClr val="FF0000"/>
                </a:solidFill>
                <a:latin typeface="Calibri"/>
                <a:cs typeface="Calibri"/>
              </a:rPr>
              <a:t>mo</a:t>
            </a:r>
            <a:r>
              <a:rPr lang="en-US" sz="2400" b="1" i="1" spc="-30" dirty="0">
                <a:solidFill>
                  <a:srgbClr val="FF0000"/>
                </a:solidFill>
                <a:latin typeface="Calibri"/>
                <a:cs typeface="Calibri"/>
              </a:rPr>
              <a:t>r</a:t>
            </a:r>
            <a:r>
              <a:rPr lang="en-US" sz="2400" b="1" i="1" dirty="0">
                <a:solidFill>
                  <a:srgbClr val="FF0000"/>
                </a:solidFill>
                <a:latin typeface="Calibri"/>
                <a:cs typeface="Calibri"/>
              </a:rPr>
              <a:t>e  </a:t>
            </a:r>
          </a:p>
          <a:p>
            <a:pPr marL="112713" algn="just">
              <a:lnSpc>
                <a:spcPct val="50000"/>
              </a:lnSpc>
              <a:spcBef>
                <a:spcPts val="1200"/>
              </a:spcBef>
              <a:buClr>
                <a:schemeClr val="accent6">
                  <a:lumMod val="50000"/>
                </a:schemeClr>
              </a:buClr>
              <a:buSzPct val="75000"/>
            </a:pPr>
            <a:r>
              <a:rPr lang="en-US" sz="2400" b="1" i="1" dirty="0">
                <a:solidFill>
                  <a:srgbClr val="FF0000"/>
                </a:solidFill>
                <a:latin typeface="Calibri"/>
                <a:cs typeface="Calibri"/>
              </a:rPr>
              <a:t>     than</a:t>
            </a:r>
            <a:r>
              <a:rPr lang="en-US" sz="2400" b="1" i="1" spc="-5" dirty="0">
                <a:solidFill>
                  <a:srgbClr val="FF0000"/>
                </a:solidFill>
                <a:latin typeface="Calibri"/>
                <a:cs typeface="Calibri"/>
              </a:rPr>
              <a:t> </a:t>
            </a:r>
            <a:r>
              <a:rPr lang="en-US" sz="2400" b="1" i="1" dirty="0">
                <a:solidFill>
                  <a:srgbClr val="FF0000"/>
                </a:solidFill>
                <a:latin typeface="Calibri"/>
                <a:cs typeface="Calibri"/>
              </a:rPr>
              <a:t>one</a:t>
            </a:r>
            <a:r>
              <a:rPr lang="en-US" sz="2400" b="1" i="1" spc="-5" dirty="0">
                <a:solidFill>
                  <a:srgbClr val="FF0000"/>
                </a:solidFill>
                <a:latin typeface="Calibri"/>
                <a:cs typeface="Calibri"/>
              </a:rPr>
              <a:t> </a:t>
            </a:r>
            <a:r>
              <a:rPr lang="en-US" sz="2400" b="1" i="1" dirty="0">
                <a:solidFill>
                  <a:srgbClr val="FF0000"/>
                </a:solidFill>
                <a:latin typeface="Calibri"/>
                <a:cs typeface="Calibri"/>
              </a:rPr>
              <a:t>out</a:t>
            </a:r>
            <a:r>
              <a:rPr lang="en-US" sz="2400" b="1" i="1" spc="5" dirty="0">
                <a:solidFill>
                  <a:srgbClr val="FF0000"/>
                </a:solidFill>
                <a:latin typeface="Calibri"/>
                <a:cs typeface="Calibri"/>
              </a:rPr>
              <a:t>s</a:t>
            </a:r>
            <a:r>
              <a:rPr lang="en-US" sz="2400" b="1" i="1" dirty="0">
                <a:solidFill>
                  <a:srgbClr val="FF0000"/>
                </a:solidFill>
                <a:latin typeface="Calibri"/>
                <a:cs typeface="Calibri"/>
              </a:rPr>
              <a:t>ide</a:t>
            </a:r>
            <a:r>
              <a:rPr lang="en-US" sz="2400" b="1" i="1" spc="-5" dirty="0">
                <a:solidFill>
                  <a:srgbClr val="FF0000"/>
                </a:solidFill>
                <a:latin typeface="Calibri"/>
                <a:cs typeface="Calibri"/>
              </a:rPr>
              <a:t> </a:t>
            </a:r>
            <a:r>
              <a:rPr lang="en-US" sz="2400" b="1" i="1" dirty="0">
                <a:solidFill>
                  <a:srgbClr val="FF0000"/>
                </a:solidFill>
                <a:latin typeface="Calibri"/>
                <a:cs typeface="Calibri"/>
              </a:rPr>
              <a:t>sou</a:t>
            </a:r>
            <a:r>
              <a:rPr lang="en-US" sz="2400" b="1" i="1" spc="-45" dirty="0">
                <a:solidFill>
                  <a:srgbClr val="FF0000"/>
                </a:solidFill>
                <a:latin typeface="Calibri"/>
                <a:cs typeface="Calibri"/>
              </a:rPr>
              <a:t>r</a:t>
            </a:r>
            <a:r>
              <a:rPr lang="en-US" sz="2400" b="1" i="1" spc="-5" dirty="0">
                <a:solidFill>
                  <a:srgbClr val="FF0000"/>
                </a:solidFill>
                <a:latin typeface="Calibri"/>
                <a:cs typeface="Calibri"/>
              </a:rPr>
              <a:t>c</a:t>
            </a:r>
            <a:r>
              <a:rPr lang="en-US" sz="2400" b="1" i="1" dirty="0">
                <a:solidFill>
                  <a:srgbClr val="FF0000"/>
                </a:solidFill>
                <a:latin typeface="Calibri"/>
                <a:cs typeface="Calibri"/>
              </a:rPr>
              <a:t>e </a:t>
            </a:r>
            <a:r>
              <a:rPr lang="en-US" sz="2400" b="1" i="1" spc="-5" dirty="0">
                <a:solidFill>
                  <a:srgbClr val="FF0000"/>
                </a:solidFill>
                <a:latin typeface="Calibri"/>
                <a:cs typeface="Calibri"/>
              </a:rPr>
              <a:t>wi</a:t>
            </a:r>
            <a:r>
              <a:rPr lang="en-US" sz="2400" b="1" i="1" spc="-10" dirty="0">
                <a:solidFill>
                  <a:srgbClr val="FF0000"/>
                </a:solidFill>
                <a:latin typeface="Calibri"/>
                <a:cs typeface="Calibri"/>
              </a:rPr>
              <a:t>l</a:t>
            </a:r>
            <a:r>
              <a:rPr lang="en-US" sz="2400" b="1" i="1" dirty="0">
                <a:solidFill>
                  <a:srgbClr val="FF0000"/>
                </a:solidFill>
                <a:latin typeface="Calibri"/>
                <a:cs typeface="Calibri"/>
              </a:rPr>
              <a:t>l</a:t>
            </a:r>
            <a:r>
              <a:rPr lang="en-US" sz="2400" b="1" i="1" spc="-5" dirty="0">
                <a:solidFill>
                  <a:srgbClr val="FF0000"/>
                </a:solidFill>
                <a:latin typeface="Calibri"/>
                <a:cs typeface="Calibri"/>
              </a:rPr>
              <a:t> </a:t>
            </a:r>
            <a:r>
              <a:rPr lang="en-US" sz="2400" b="1" i="1" dirty="0">
                <a:solidFill>
                  <a:srgbClr val="FF0000"/>
                </a:solidFill>
                <a:latin typeface="Calibri"/>
                <a:cs typeface="Calibri"/>
              </a:rPr>
              <a:t>not be</a:t>
            </a:r>
            <a:r>
              <a:rPr lang="en-US" sz="2400" b="1" i="1" spc="5" dirty="0">
                <a:solidFill>
                  <a:srgbClr val="FF0000"/>
                </a:solidFill>
                <a:latin typeface="Calibri"/>
                <a:cs typeface="Calibri"/>
              </a:rPr>
              <a:t> </a:t>
            </a:r>
            <a:r>
              <a:rPr lang="en-US" sz="2400" b="1" i="1" dirty="0">
                <a:solidFill>
                  <a:srgbClr val="FF0000"/>
                </a:solidFill>
                <a:latin typeface="Calibri"/>
                <a:cs typeface="Calibri"/>
              </a:rPr>
              <a:t>permi</a:t>
            </a:r>
            <a:r>
              <a:rPr lang="en-US" sz="2400" b="1" i="1" spc="-25" dirty="0">
                <a:solidFill>
                  <a:srgbClr val="FF0000"/>
                </a:solidFill>
                <a:latin typeface="Calibri"/>
                <a:cs typeface="Calibri"/>
              </a:rPr>
              <a:t>t</a:t>
            </a:r>
            <a:r>
              <a:rPr lang="en-US" sz="2400" b="1" i="1" spc="-20" dirty="0">
                <a:solidFill>
                  <a:srgbClr val="FF0000"/>
                </a:solidFill>
                <a:latin typeface="Calibri"/>
                <a:cs typeface="Calibri"/>
              </a:rPr>
              <a:t>t</a:t>
            </a:r>
            <a:r>
              <a:rPr lang="en-US" sz="2400" b="1" i="1" spc="-5" dirty="0">
                <a:solidFill>
                  <a:srgbClr val="FF0000"/>
                </a:solidFill>
                <a:latin typeface="Calibri"/>
                <a:cs typeface="Calibri"/>
              </a:rPr>
              <a:t>ed.</a:t>
            </a:r>
            <a:endParaRPr lang="en-US" sz="2400" i="1" dirty="0">
              <a:latin typeface="Calibri"/>
              <a:cs typeface="Calibri"/>
            </a:endParaRPr>
          </a:p>
        </p:txBody>
      </p:sp>
      <p:pic>
        <p:nvPicPr>
          <p:cNvPr id="4" name="Audio 3" descr="This is an Audio Icon. When not running Slide Show, you may click the play button to hear audio for this slide.">
            <a:hlinkClick r:id="" action="ppaction://media"/>
            <a:extLst>
              <a:ext uri="{FF2B5EF4-FFF2-40B4-BE49-F238E27FC236}">
                <a16:creationId xmlns:a16="http://schemas.microsoft.com/office/drawing/2014/main" id="{A168A151-97C9-C245-FCAA-FEEB417F66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529402432"/>
      </p:ext>
    </p:extLst>
  </p:cSld>
  <p:clrMapOvr>
    <a:masterClrMapping/>
  </p:clrMapOvr>
  <mc:AlternateContent xmlns:mc="http://schemas.openxmlformats.org/markup-compatibility/2006" xmlns:p14="http://schemas.microsoft.com/office/powerpoint/2010/main">
    <mc:Choice Requires="p14">
      <p:transition spd="slow" p14:dur="2000" advTm="51700"/>
    </mc:Choice>
    <mc:Fallback xmlns="">
      <p:transition spd="slow" advTm="5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NYSED Seal&#10;">
            <a:extLst>
              <a:ext uri="{FF2B5EF4-FFF2-40B4-BE49-F238E27FC236}">
                <a16:creationId xmlns:a16="http://schemas.microsoft.com/office/drawing/2014/main" id="{91473A53-DF5D-5FD6-20EB-6D9DC87F22D9}"/>
              </a:ext>
            </a:extLst>
          </p:cNvPr>
          <p:cNvSpPr/>
          <p:nvPr/>
        </p:nvSpPr>
        <p:spPr>
          <a:xfrm>
            <a:off x="365611" y="243455"/>
            <a:ext cx="1143000" cy="1219200"/>
          </a:xfrm>
          <a:prstGeom prst="rect">
            <a:avLst/>
          </a:prstGeom>
          <a:blipFill>
            <a:blip r:embed="rId4"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4CAD32E4-ABC3-9EB1-64B2-7C798B7AEB0B}"/>
              </a:ext>
            </a:extLst>
          </p:cNvPr>
          <p:cNvSpPr txBox="1">
            <a:spLocks noGrp="1"/>
          </p:cNvSpPr>
          <p:nvPr>
            <p:ph type="title" idx="4294967295"/>
          </p:nvPr>
        </p:nvSpPr>
        <p:spPr>
          <a:xfrm>
            <a:off x="1377564" y="304800"/>
            <a:ext cx="7394907" cy="901041"/>
          </a:xfrm>
          <a:prstGeom prst="rect">
            <a:avLst/>
          </a:prstGeom>
          <a:noFill/>
          <a:ln>
            <a:noFill/>
            <a:prstDash/>
          </a:ln>
          <a:effectLst/>
        </p:spPr>
        <p:txBody>
          <a:bodyPr rot="0" spcFirstLastPara="0" vertOverflow="overflow" horzOverflow="overflow" vert="horz" wrap="square" lIns="0" tIns="282727"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733425" marR="0" lvl="0" indent="-501650" algn="l"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 normalizeH="0" baseline="0" noProof="0" dirty="0">
                <a:ln>
                  <a:noFill/>
                </a:ln>
                <a:solidFill>
                  <a:schemeClr val="accent6">
                    <a:lumMod val="75000"/>
                  </a:schemeClr>
                </a:solidFill>
                <a:effectLst/>
                <a:uLnTx/>
                <a:uFillTx/>
                <a:latin typeface="+mj-lt"/>
                <a:ea typeface="+mj-ea"/>
                <a:cs typeface="+mj-cs"/>
              </a:rPr>
              <a:t>Allowable Expenses</a:t>
            </a:r>
            <a:endPar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2" name="object 4">
            <a:extLst>
              <a:ext uri="{FF2B5EF4-FFF2-40B4-BE49-F238E27FC236}">
                <a16:creationId xmlns:a16="http://schemas.microsoft.com/office/drawing/2014/main" id="{DC0D0843-A758-7156-D6DE-36DCFF44949C}"/>
              </a:ext>
            </a:extLst>
          </p:cNvPr>
          <p:cNvSpPr txBox="1"/>
          <p:nvPr/>
        </p:nvSpPr>
        <p:spPr>
          <a:xfrm>
            <a:off x="335279" y="1595181"/>
            <a:ext cx="8473441" cy="5047536"/>
          </a:xfrm>
          <a:prstGeom prst="rect">
            <a:avLst/>
          </a:prstGeom>
        </p:spPr>
        <p:txBody>
          <a:bodyPr vert="horz" wrap="square" lIns="0" tIns="0" rIns="0" bIns="0" rtlCol="0" anchor="t">
            <a:spAutoFit/>
          </a:bodyPr>
          <a:lstStyle/>
          <a:p>
            <a:pPr marL="355600" indent="-342900" algn="just">
              <a:buClr>
                <a:schemeClr val="accent6">
                  <a:lumMod val="50000"/>
                </a:schemeClr>
              </a:buClr>
              <a:buSzPct val="70000"/>
              <a:buFont typeface="Wingdings" panose="05000000000000000000" pitchFamily="2" charset="2"/>
              <a:buChar char="v"/>
            </a:pPr>
            <a:r>
              <a:rPr sz="2000" b="1" spc="-5" dirty="0">
                <a:solidFill>
                  <a:srgbClr val="FF0000"/>
                </a:solidFill>
                <a:latin typeface="Calibri"/>
                <a:ea typeface="Calibri"/>
                <a:cs typeface="Calibri"/>
              </a:rPr>
              <a:t>P</a:t>
            </a:r>
            <a:r>
              <a:rPr sz="2000" b="1" spc="-30" dirty="0">
                <a:solidFill>
                  <a:srgbClr val="FF0000"/>
                </a:solidFill>
                <a:latin typeface="Calibri"/>
                <a:ea typeface="Calibri"/>
                <a:cs typeface="Calibri"/>
              </a:rPr>
              <a:t>r</a:t>
            </a:r>
            <a:r>
              <a:rPr sz="2000" b="1" dirty="0">
                <a:solidFill>
                  <a:srgbClr val="FF0000"/>
                </a:solidFill>
                <a:latin typeface="Calibri"/>
                <a:ea typeface="Calibri"/>
                <a:cs typeface="Calibri"/>
              </a:rPr>
              <a:t>og</a:t>
            </a:r>
            <a:r>
              <a:rPr sz="2000" b="1" spc="-40" dirty="0">
                <a:solidFill>
                  <a:srgbClr val="FF0000"/>
                </a:solidFill>
                <a:latin typeface="Calibri"/>
                <a:ea typeface="Calibri"/>
                <a:cs typeface="Calibri"/>
              </a:rPr>
              <a:t>r</a:t>
            </a:r>
            <a:r>
              <a:rPr sz="2000" b="1" dirty="0">
                <a:solidFill>
                  <a:srgbClr val="FF0000"/>
                </a:solidFill>
                <a:latin typeface="Calibri"/>
                <a:ea typeface="Calibri"/>
                <a:cs typeface="Calibri"/>
              </a:rPr>
              <a:t>am</a:t>
            </a:r>
            <a:r>
              <a:rPr sz="2000" b="1" spc="-5" dirty="0">
                <a:solidFill>
                  <a:srgbClr val="FF0000"/>
                </a:solidFill>
                <a:latin typeface="Calibri"/>
                <a:ea typeface="Calibri"/>
                <a:cs typeface="Calibri"/>
              </a:rPr>
              <a:t> </a:t>
            </a:r>
            <a:r>
              <a:rPr sz="2000" b="1" spc="-10" dirty="0">
                <a:solidFill>
                  <a:srgbClr val="FF0000"/>
                </a:solidFill>
                <a:latin typeface="Calibri"/>
                <a:ea typeface="Calibri"/>
                <a:cs typeface="Calibri"/>
              </a:rPr>
              <a:t>admini</a:t>
            </a:r>
            <a:r>
              <a:rPr sz="2000" b="1" spc="-45" dirty="0">
                <a:solidFill>
                  <a:srgbClr val="FF0000"/>
                </a:solidFill>
                <a:latin typeface="Calibri"/>
                <a:ea typeface="Calibri"/>
                <a:cs typeface="Calibri"/>
              </a:rPr>
              <a:t>s</a:t>
            </a:r>
            <a:r>
              <a:rPr sz="2000" b="1" dirty="0">
                <a:solidFill>
                  <a:srgbClr val="FF0000"/>
                </a:solidFill>
                <a:latin typeface="Calibri"/>
                <a:ea typeface="Calibri"/>
                <a:cs typeface="Calibri"/>
              </a:rPr>
              <a:t>t</a:t>
            </a:r>
            <a:r>
              <a:rPr sz="2000" b="1" spc="-45" dirty="0">
                <a:solidFill>
                  <a:srgbClr val="FF0000"/>
                </a:solidFill>
                <a:latin typeface="Calibri"/>
                <a:ea typeface="Calibri"/>
                <a:cs typeface="Calibri"/>
              </a:rPr>
              <a:t>r</a:t>
            </a:r>
            <a:r>
              <a:rPr sz="2000" b="1" spc="-25" dirty="0">
                <a:solidFill>
                  <a:srgbClr val="FF0000"/>
                </a:solidFill>
                <a:latin typeface="Calibri"/>
                <a:ea typeface="Calibri"/>
                <a:cs typeface="Calibri"/>
              </a:rPr>
              <a:t>a</a:t>
            </a:r>
            <a:r>
              <a:rPr sz="2000" b="1" spc="-10" dirty="0">
                <a:solidFill>
                  <a:srgbClr val="FF0000"/>
                </a:solidFill>
                <a:latin typeface="Calibri"/>
                <a:ea typeface="Calibri"/>
                <a:cs typeface="Calibri"/>
              </a:rPr>
              <a:t>ti</a:t>
            </a:r>
            <a:r>
              <a:rPr sz="2000" b="1" spc="-20" dirty="0">
                <a:solidFill>
                  <a:srgbClr val="FF0000"/>
                </a:solidFill>
                <a:latin typeface="Calibri"/>
                <a:ea typeface="Calibri"/>
                <a:cs typeface="Calibri"/>
              </a:rPr>
              <a:t>o</a:t>
            </a:r>
            <a:r>
              <a:rPr sz="2000" b="1" spc="-15" dirty="0">
                <a:solidFill>
                  <a:srgbClr val="FF0000"/>
                </a:solidFill>
                <a:latin typeface="Calibri"/>
                <a:ea typeface="Calibri"/>
                <a:cs typeface="Calibri"/>
              </a:rPr>
              <a:t>n</a:t>
            </a:r>
            <a:r>
              <a:rPr sz="2000" spc="-5" dirty="0">
                <a:solidFill>
                  <a:srgbClr val="292934"/>
                </a:solidFill>
                <a:latin typeface="Calibri"/>
                <a:ea typeface="Calibri"/>
                <a:cs typeface="Calibri"/>
              </a:rPr>
              <a:t>,</a:t>
            </a:r>
            <a:r>
              <a:rPr sz="2000" spc="-30" dirty="0">
                <a:solidFill>
                  <a:srgbClr val="292934"/>
                </a:solidFill>
                <a:latin typeface="Calibri"/>
                <a:ea typeface="Calibri"/>
                <a:cs typeface="Calibri"/>
              </a:rPr>
              <a:t> </a:t>
            </a:r>
            <a:r>
              <a:rPr sz="2000" spc="-5" dirty="0">
                <a:solidFill>
                  <a:srgbClr val="292934"/>
                </a:solidFill>
                <a:latin typeface="Calibri"/>
                <a:ea typeface="Calibri"/>
                <a:cs typeface="Calibri"/>
              </a:rPr>
              <a:t>inc</a:t>
            </a:r>
            <a:r>
              <a:rPr sz="2000" spc="-10" dirty="0">
                <a:solidFill>
                  <a:srgbClr val="292934"/>
                </a:solidFill>
                <a:latin typeface="Calibri"/>
                <a:ea typeface="Calibri"/>
                <a:cs typeface="Calibri"/>
              </a:rPr>
              <a:t>l</a:t>
            </a:r>
            <a:r>
              <a:rPr sz="2000" spc="-5" dirty="0">
                <a:solidFill>
                  <a:srgbClr val="292934"/>
                </a:solidFill>
                <a:latin typeface="Calibri"/>
                <a:ea typeface="Calibri"/>
                <a:cs typeface="Calibri"/>
              </a:rPr>
              <a:t>u</a:t>
            </a:r>
            <a:r>
              <a:rPr sz="2000" dirty="0">
                <a:solidFill>
                  <a:srgbClr val="292934"/>
                </a:solidFill>
                <a:latin typeface="Calibri"/>
                <a:ea typeface="Calibri"/>
                <a:cs typeface="Calibri"/>
              </a:rPr>
              <a:t>d</a:t>
            </a:r>
            <a:r>
              <a:rPr sz="2000" spc="-5" dirty="0">
                <a:solidFill>
                  <a:srgbClr val="292934"/>
                </a:solidFill>
                <a:latin typeface="Calibri"/>
                <a:ea typeface="Calibri"/>
                <a:cs typeface="Calibri"/>
              </a:rPr>
              <a:t>in</a:t>
            </a:r>
            <a:r>
              <a:rPr sz="2000" dirty="0">
                <a:solidFill>
                  <a:srgbClr val="292934"/>
                </a:solidFill>
                <a:latin typeface="Calibri"/>
                <a:ea typeface="Calibri"/>
                <a:cs typeface="Calibri"/>
              </a:rPr>
              <a:t>g</a:t>
            </a:r>
            <a:r>
              <a:rPr sz="2000" spc="25" dirty="0">
                <a:solidFill>
                  <a:srgbClr val="292934"/>
                </a:solidFill>
                <a:latin typeface="Calibri"/>
                <a:ea typeface="Calibri"/>
                <a:cs typeface="Calibri"/>
              </a:rPr>
              <a:t> </a:t>
            </a:r>
            <a:r>
              <a:rPr sz="2000" spc="-5" dirty="0">
                <a:solidFill>
                  <a:srgbClr val="292934"/>
                </a:solidFill>
                <a:latin typeface="Calibri"/>
                <a:ea typeface="Calibri"/>
                <a:cs typeface="Calibri"/>
              </a:rPr>
              <a:t>p</a:t>
            </a:r>
            <a:r>
              <a:rPr sz="2000" spc="-25" dirty="0">
                <a:solidFill>
                  <a:srgbClr val="292934"/>
                </a:solidFill>
                <a:latin typeface="Calibri"/>
                <a:ea typeface="Calibri"/>
                <a:cs typeface="Calibri"/>
              </a:rPr>
              <a:t>r</a:t>
            </a:r>
            <a:r>
              <a:rPr sz="2000" spc="-5" dirty="0">
                <a:solidFill>
                  <a:srgbClr val="292934"/>
                </a:solidFill>
                <a:latin typeface="Calibri"/>
                <a:ea typeface="Calibri"/>
                <a:cs typeface="Calibri"/>
              </a:rPr>
              <a:t>o</a:t>
            </a:r>
            <a:r>
              <a:rPr sz="2000" spc="-50" dirty="0">
                <a:solidFill>
                  <a:srgbClr val="292934"/>
                </a:solidFill>
                <a:latin typeface="Calibri"/>
                <a:ea typeface="Calibri"/>
                <a:cs typeface="Calibri"/>
              </a:rPr>
              <a:t>f</a:t>
            </a:r>
            <a:r>
              <a:rPr sz="2000" spc="-10" dirty="0">
                <a:solidFill>
                  <a:srgbClr val="292934"/>
                </a:solidFill>
                <a:latin typeface="Calibri"/>
                <a:ea typeface="Calibri"/>
                <a:cs typeface="Calibri"/>
              </a:rPr>
              <a:t>e</a:t>
            </a:r>
            <a:r>
              <a:rPr sz="2000" spc="-5" dirty="0">
                <a:solidFill>
                  <a:srgbClr val="292934"/>
                </a:solidFill>
                <a:latin typeface="Calibri"/>
                <a:ea typeface="Calibri"/>
                <a:cs typeface="Calibri"/>
              </a:rPr>
              <a:t>ssiona</a:t>
            </a:r>
            <a:r>
              <a:rPr sz="2000" dirty="0">
                <a:solidFill>
                  <a:srgbClr val="292934"/>
                </a:solidFill>
                <a:latin typeface="Calibri"/>
                <a:ea typeface="Calibri"/>
                <a:cs typeface="Calibri"/>
              </a:rPr>
              <a:t>l and</a:t>
            </a:r>
            <a:r>
              <a:rPr sz="2000" spc="10" dirty="0">
                <a:solidFill>
                  <a:srgbClr val="292934"/>
                </a:solidFill>
                <a:latin typeface="Calibri"/>
                <a:ea typeface="Calibri"/>
                <a:cs typeface="Calibri"/>
              </a:rPr>
              <a:t> </a:t>
            </a:r>
            <a:r>
              <a:rPr sz="2000" spc="-5" dirty="0">
                <a:solidFill>
                  <a:srgbClr val="292934"/>
                </a:solidFill>
                <a:latin typeface="Calibri"/>
                <a:ea typeface="Calibri"/>
                <a:cs typeface="Calibri"/>
              </a:rPr>
              <a:t>no</a:t>
            </a:r>
            <a:r>
              <a:rPr sz="2000" spc="15" dirty="0">
                <a:solidFill>
                  <a:srgbClr val="292934"/>
                </a:solidFill>
                <a:latin typeface="Calibri"/>
                <a:ea typeface="Calibri"/>
                <a:cs typeface="Calibri"/>
              </a:rPr>
              <a:t>n</a:t>
            </a:r>
            <a:r>
              <a:rPr sz="2000" dirty="0">
                <a:solidFill>
                  <a:srgbClr val="292934"/>
                </a:solidFill>
                <a:latin typeface="Calibri"/>
                <a:ea typeface="Calibri"/>
                <a:cs typeface="Calibri"/>
              </a:rPr>
              <a:t>-</a:t>
            </a:r>
            <a:r>
              <a:rPr sz="2000" spc="-5" dirty="0">
                <a:solidFill>
                  <a:srgbClr val="292934"/>
                </a:solidFill>
                <a:latin typeface="Calibri"/>
                <a:ea typeface="Calibri"/>
                <a:cs typeface="Calibri"/>
              </a:rPr>
              <a:t>p</a:t>
            </a:r>
            <a:r>
              <a:rPr sz="2000" spc="-25" dirty="0">
                <a:solidFill>
                  <a:srgbClr val="292934"/>
                </a:solidFill>
                <a:latin typeface="Calibri"/>
                <a:ea typeface="Calibri"/>
                <a:cs typeface="Calibri"/>
              </a:rPr>
              <a:t>r</a:t>
            </a:r>
            <a:r>
              <a:rPr sz="2000" spc="-5" dirty="0">
                <a:solidFill>
                  <a:srgbClr val="292934"/>
                </a:solidFill>
                <a:latin typeface="Calibri"/>
                <a:ea typeface="Calibri"/>
                <a:cs typeface="Calibri"/>
              </a:rPr>
              <a:t>o</a:t>
            </a:r>
            <a:r>
              <a:rPr sz="2000" spc="-50" dirty="0">
                <a:solidFill>
                  <a:srgbClr val="292934"/>
                </a:solidFill>
                <a:latin typeface="Calibri"/>
                <a:ea typeface="Calibri"/>
                <a:cs typeface="Calibri"/>
              </a:rPr>
              <a:t>f</a:t>
            </a:r>
            <a:r>
              <a:rPr sz="2000" spc="-10" dirty="0">
                <a:solidFill>
                  <a:srgbClr val="292934"/>
                </a:solidFill>
                <a:latin typeface="Calibri"/>
                <a:ea typeface="Calibri"/>
                <a:cs typeface="Calibri"/>
              </a:rPr>
              <a:t>e</a:t>
            </a:r>
            <a:r>
              <a:rPr sz="2000" spc="-5" dirty="0">
                <a:solidFill>
                  <a:srgbClr val="292934"/>
                </a:solidFill>
                <a:latin typeface="Calibri"/>
                <a:ea typeface="Calibri"/>
                <a:cs typeface="Calibri"/>
              </a:rPr>
              <a:t>ssiona</a:t>
            </a:r>
            <a:r>
              <a:rPr sz="2000" dirty="0">
                <a:solidFill>
                  <a:srgbClr val="292934"/>
                </a:solidFill>
                <a:latin typeface="Calibri"/>
                <a:ea typeface="Calibri"/>
                <a:cs typeface="Calibri"/>
              </a:rPr>
              <a:t>l </a:t>
            </a:r>
            <a:r>
              <a:rPr sz="2000" spc="-5" dirty="0">
                <a:solidFill>
                  <a:srgbClr val="292934"/>
                </a:solidFill>
                <a:latin typeface="Calibri"/>
                <a:ea typeface="Calibri"/>
                <a:cs typeface="Calibri"/>
              </a:rPr>
              <a:t>salar</a:t>
            </a:r>
            <a:r>
              <a:rPr sz="2000" spc="-10" dirty="0">
                <a:solidFill>
                  <a:srgbClr val="292934"/>
                </a:solidFill>
                <a:latin typeface="Calibri"/>
                <a:ea typeface="Calibri"/>
                <a:cs typeface="Calibri"/>
              </a:rPr>
              <a:t>ie</a:t>
            </a:r>
            <a:r>
              <a:rPr sz="2000" spc="-5" dirty="0">
                <a:solidFill>
                  <a:srgbClr val="292934"/>
                </a:solidFill>
                <a:latin typeface="Calibri"/>
                <a:ea typeface="Calibri"/>
                <a:cs typeface="Calibri"/>
              </a:rPr>
              <a:t>s, </a:t>
            </a:r>
            <a:r>
              <a:rPr sz="2000" spc="-15" dirty="0">
                <a:solidFill>
                  <a:srgbClr val="292934"/>
                </a:solidFill>
                <a:latin typeface="Calibri"/>
                <a:ea typeface="Calibri"/>
                <a:cs typeface="Calibri"/>
              </a:rPr>
              <a:t>b</a:t>
            </a:r>
            <a:r>
              <a:rPr sz="2000" spc="-5" dirty="0">
                <a:solidFill>
                  <a:srgbClr val="292934"/>
                </a:solidFill>
                <a:latin typeface="Calibri"/>
                <a:ea typeface="Calibri"/>
                <a:cs typeface="Calibri"/>
              </a:rPr>
              <a:t>e</a:t>
            </a:r>
            <a:r>
              <a:rPr sz="2000" spc="-15" dirty="0">
                <a:solidFill>
                  <a:srgbClr val="292934"/>
                </a:solidFill>
                <a:latin typeface="Calibri"/>
                <a:ea typeface="Calibri"/>
                <a:cs typeface="Calibri"/>
              </a:rPr>
              <a:t>ne</a:t>
            </a:r>
            <a:r>
              <a:rPr sz="2000" spc="-5" dirty="0">
                <a:solidFill>
                  <a:srgbClr val="292934"/>
                </a:solidFill>
                <a:latin typeface="Calibri"/>
                <a:ea typeface="Calibri"/>
                <a:cs typeface="Calibri"/>
              </a:rPr>
              <a:t>fit</a:t>
            </a:r>
            <a:r>
              <a:rPr sz="2000" spc="-15" dirty="0">
                <a:solidFill>
                  <a:srgbClr val="292934"/>
                </a:solidFill>
                <a:latin typeface="Calibri"/>
                <a:ea typeface="Calibri"/>
                <a:cs typeface="Calibri"/>
              </a:rPr>
              <a:t>s</a:t>
            </a:r>
            <a:r>
              <a:rPr sz="2000" spc="-5" dirty="0">
                <a:solidFill>
                  <a:srgbClr val="292934"/>
                </a:solidFill>
                <a:latin typeface="Calibri"/>
                <a:ea typeface="Calibri"/>
                <a:cs typeface="Calibri"/>
              </a:rPr>
              <a:t>,</a:t>
            </a:r>
            <a:r>
              <a:rPr sz="2000" dirty="0">
                <a:solidFill>
                  <a:srgbClr val="292934"/>
                </a:solidFill>
                <a:latin typeface="Calibri"/>
                <a:ea typeface="Calibri"/>
                <a:cs typeface="Calibri"/>
              </a:rPr>
              <a:t> </a:t>
            </a:r>
            <a:r>
              <a:rPr sz="2000" spc="-20" dirty="0">
                <a:solidFill>
                  <a:srgbClr val="292934"/>
                </a:solidFill>
                <a:latin typeface="Calibri"/>
                <a:ea typeface="Calibri"/>
                <a:cs typeface="Calibri"/>
              </a:rPr>
              <a:t>s</a:t>
            </a:r>
            <a:r>
              <a:rPr sz="2000" spc="-40" dirty="0">
                <a:solidFill>
                  <a:srgbClr val="292934"/>
                </a:solidFill>
                <a:latin typeface="Calibri"/>
                <a:ea typeface="Calibri"/>
                <a:cs typeface="Calibri"/>
              </a:rPr>
              <a:t>t</a:t>
            </a:r>
            <a:r>
              <a:rPr sz="2000" spc="-15" dirty="0">
                <a:solidFill>
                  <a:srgbClr val="292934"/>
                </a:solidFill>
                <a:latin typeface="Calibri"/>
                <a:ea typeface="Calibri"/>
                <a:cs typeface="Calibri"/>
              </a:rPr>
              <a:t>a</a:t>
            </a:r>
            <a:r>
              <a:rPr sz="2000" spc="-10" dirty="0">
                <a:solidFill>
                  <a:srgbClr val="292934"/>
                </a:solidFill>
                <a:latin typeface="Calibri"/>
                <a:ea typeface="Calibri"/>
                <a:cs typeface="Calibri"/>
              </a:rPr>
              <a:t>f</a:t>
            </a:r>
            <a:r>
              <a:rPr sz="2000" dirty="0">
                <a:solidFill>
                  <a:srgbClr val="292934"/>
                </a:solidFill>
                <a:latin typeface="Calibri"/>
                <a:ea typeface="Calibri"/>
                <a:cs typeface="Calibri"/>
              </a:rPr>
              <a:t>f</a:t>
            </a:r>
            <a:r>
              <a:rPr sz="2000" spc="-5" dirty="0">
                <a:solidFill>
                  <a:srgbClr val="292934"/>
                </a:solidFill>
                <a:latin typeface="Calibri"/>
                <a:ea typeface="Calibri"/>
                <a:cs typeface="Calibri"/>
              </a:rPr>
              <a:t> </a:t>
            </a:r>
            <a:r>
              <a:rPr sz="2000" spc="-10" dirty="0">
                <a:solidFill>
                  <a:srgbClr val="292934"/>
                </a:solidFill>
                <a:latin typeface="Calibri"/>
                <a:ea typeface="Calibri"/>
                <a:cs typeface="Calibri"/>
              </a:rPr>
              <a:t>t</a:t>
            </a:r>
            <a:r>
              <a:rPr sz="2000" spc="-50" dirty="0">
                <a:solidFill>
                  <a:srgbClr val="292934"/>
                </a:solidFill>
                <a:latin typeface="Calibri"/>
                <a:ea typeface="Calibri"/>
                <a:cs typeface="Calibri"/>
              </a:rPr>
              <a:t>r</a:t>
            </a:r>
            <a:r>
              <a:rPr sz="2000" spc="-25" dirty="0">
                <a:solidFill>
                  <a:srgbClr val="292934"/>
                </a:solidFill>
                <a:latin typeface="Calibri"/>
                <a:ea typeface="Calibri"/>
                <a:cs typeface="Calibri"/>
              </a:rPr>
              <a:t>a</a:t>
            </a:r>
            <a:r>
              <a:rPr sz="2000" spc="-20" dirty="0">
                <a:solidFill>
                  <a:srgbClr val="292934"/>
                </a:solidFill>
                <a:latin typeface="Calibri"/>
                <a:ea typeface="Calibri"/>
                <a:cs typeface="Calibri"/>
              </a:rPr>
              <a:t>v</a:t>
            </a:r>
            <a:r>
              <a:rPr sz="2000" dirty="0">
                <a:solidFill>
                  <a:srgbClr val="292934"/>
                </a:solidFill>
                <a:latin typeface="Calibri"/>
                <a:ea typeface="Calibri"/>
                <a:cs typeface="Calibri"/>
              </a:rPr>
              <a:t>el</a:t>
            </a:r>
            <a:r>
              <a:rPr sz="2000" spc="-15" dirty="0">
                <a:solidFill>
                  <a:srgbClr val="292934"/>
                </a:solidFill>
                <a:latin typeface="Calibri"/>
                <a:ea typeface="Calibri"/>
                <a:cs typeface="Calibri"/>
              </a:rPr>
              <a:t> </a:t>
            </a:r>
            <a:r>
              <a:rPr sz="2000" spc="-35" dirty="0">
                <a:solidFill>
                  <a:srgbClr val="292934"/>
                </a:solidFill>
                <a:latin typeface="Calibri"/>
                <a:ea typeface="Calibri"/>
                <a:cs typeface="Calibri"/>
              </a:rPr>
              <a:t>f</a:t>
            </a:r>
            <a:r>
              <a:rPr sz="2000" spc="-15" dirty="0">
                <a:solidFill>
                  <a:srgbClr val="292934"/>
                </a:solidFill>
                <a:latin typeface="Calibri"/>
                <a:ea typeface="Calibri"/>
                <a:cs typeface="Calibri"/>
              </a:rPr>
              <a:t>o</a:t>
            </a:r>
            <a:r>
              <a:rPr sz="2000" spc="-10" dirty="0">
                <a:solidFill>
                  <a:srgbClr val="292934"/>
                </a:solidFill>
                <a:latin typeface="Calibri"/>
                <a:ea typeface="Calibri"/>
                <a:cs typeface="Calibri"/>
              </a:rPr>
              <a:t>r</a:t>
            </a:r>
            <a:r>
              <a:rPr sz="2000" spc="5" dirty="0">
                <a:solidFill>
                  <a:srgbClr val="292934"/>
                </a:solidFill>
                <a:latin typeface="Calibri"/>
                <a:ea typeface="Calibri"/>
                <a:cs typeface="Calibri"/>
              </a:rPr>
              <a:t> </a:t>
            </a:r>
            <a:r>
              <a:rPr sz="2000" spc="-40" dirty="0">
                <a:solidFill>
                  <a:srgbClr val="292934"/>
                </a:solidFill>
                <a:latin typeface="Calibri"/>
                <a:ea typeface="Calibri"/>
                <a:cs typeface="Calibri"/>
              </a:rPr>
              <a:t>r</a:t>
            </a:r>
            <a:r>
              <a:rPr sz="2000" spc="-10" dirty="0">
                <a:solidFill>
                  <a:srgbClr val="292934"/>
                </a:solidFill>
                <a:latin typeface="Calibri"/>
                <a:ea typeface="Calibri"/>
                <a:cs typeface="Calibri"/>
              </a:rPr>
              <a:t>eq</a:t>
            </a:r>
            <a:r>
              <a:rPr sz="2000" spc="-5" dirty="0">
                <a:solidFill>
                  <a:srgbClr val="292934"/>
                </a:solidFill>
                <a:latin typeface="Calibri"/>
                <a:ea typeface="Calibri"/>
                <a:cs typeface="Calibri"/>
              </a:rPr>
              <a:t>ui</a:t>
            </a:r>
            <a:r>
              <a:rPr sz="2000" spc="-30" dirty="0">
                <a:solidFill>
                  <a:srgbClr val="292934"/>
                </a:solidFill>
                <a:latin typeface="Calibri"/>
                <a:ea typeface="Calibri"/>
                <a:cs typeface="Calibri"/>
              </a:rPr>
              <a:t>r</a:t>
            </a:r>
            <a:r>
              <a:rPr sz="2000" spc="-10" dirty="0">
                <a:solidFill>
                  <a:srgbClr val="292934"/>
                </a:solidFill>
                <a:latin typeface="Calibri"/>
                <a:ea typeface="Calibri"/>
                <a:cs typeface="Calibri"/>
              </a:rPr>
              <a:t>ed</a:t>
            </a:r>
            <a:r>
              <a:rPr sz="2000" spc="15" dirty="0">
                <a:solidFill>
                  <a:srgbClr val="292934"/>
                </a:solidFill>
                <a:latin typeface="Calibri"/>
                <a:ea typeface="Calibri"/>
                <a:cs typeface="Calibri"/>
              </a:rPr>
              <a:t> </a:t>
            </a:r>
            <a:r>
              <a:rPr sz="2000" spc="-5" dirty="0">
                <a:solidFill>
                  <a:srgbClr val="292934"/>
                </a:solidFill>
                <a:latin typeface="Calibri"/>
                <a:ea typeface="Calibri"/>
                <a:cs typeface="Calibri"/>
              </a:rPr>
              <a:t>p</a:t>
            </a:r>
            <a:r>
              <a:rPr sz="2000" spc="-25" dirty="0">
                <a:solidFill>
                  <a:srgbClr val="292934"/>
                </a:solidFill>
                <a:latin typeface="Calibri"/>
                <a:ea typeface="Calibri"/>
                <a:cs typeface="Calibri"/>
              </a:rPr>
              <a:t>r</a:t>
            </a:r>
            <a:r>
              <a:rPr sz="2000" spc="-15" dirty="0">
                <a:solidFill>
                  <a:srgbClr val="292934"/>
                </a:solidFill>
                <a:latin typeface="Calibri"/>
                <a:ea typeface="Calibri"/>
                <a:cs typeface="Calibri"/>
              </a:rPr>
              <a:t>og</a:t>
            </a:r>
            <a:r>
              <a:rPr sz="2000" spc="-45" dirty="0">
                <a:solidFill>
                  <a:srgbClr val="292934"/>
                </a:solidFill>
                <a:latin typeface="Calibri"/>
                <a:ea typeface="Calibri"/>
                <a:cs typeface="Calibri"/>
              </a:rPr>
              <a:t>r</a:t>
            </a:r>
            <a:r>
              <a:rPr sz="2000" spc="-15" dirty="0">
                <a:solidFill>
                  <a:srgbClr val="292934"/>
                </a:solidFill>
                <a:latin typeface="Calibri"/>
                <a:ea typeface="Calibri"/>
                <a:cs typeface="Calibri"/>
              </a:rPr>
              <a:t>am</a:t>
            </a:r>
            <a:r>
              <a:rPr sz="2000" dirty="0">
                <a:solidFill>
                  <a:srgbClr val="292934"/>
                </a:solidFill>
                <a:latin typeface="Calibri"/>
                <a:ea typeface="Calibri"/>
                <a:cs typeface="Calibri"/>
              </a:rPr>
              <a:t> </a:t>
            </a:r>
            <a:r>
              <a:rPr sz="2000" spc="5" dirty="0">
                <a:solidFill>
                  <a:srgbClr val="292934"/>
                </a:solidFill>
                <a:latin typeface="Calibri"/>
                <a:ea typeface="Calibri"/>
                <a:cs typeface="Calibri"/>
              </a:rPr>
              <a:t>a</a:t>
            </a:r>
            <a:r>
              <a:rPr sz="2000" spc="-5" dirty="0">
                <a:solidFill>
                  <a:srgbClr val="292934"/>
                </a:solidFill>
                <a:latin typeface="Calibri"/>
                <a:ea typeface="Calibri"/>
                <a:cs typeface="Calibri"/>
              </a:rPr>
              <a:t>dmini</a:t>
            </a:r>
            <a:r>
              <a:rPr sz="2000" spc="-20" dirty="0">
                <a:solidFill>
                  <a:srgbClr val="292934"/>
                </a:solidFill>
                <a:latin typeface="Calibri"/>
                <a:ea typeface="Calibri"/>
                <a:cs typeface="Calibri"/>
              </a:rPr>
              <a:t>s</a:t>
            </a:r>
            <a:r>
              <a:rPr sz="2000" spc="-10" dirty="0">
                <a:solidFill>
                  <a:srgbClr val="292934"/>
                </a:solidFill>
                <a:latin typeface="Calibri"/>
                <a:ea typeface="Calibri"/>
                <a:cs typeface="Calibri"/>
              </a:rPr>
              <a:t>t</a:t>
            </a:r>
            <a:r>
              <a:rPr sz="2000" spc="-55" dirty="0">
                <a:solidFill>
                  <a:srgbClr val="292934"/>
                </a:solidFill>
                <a:latin typeface="Calibri"/>
                <a:ea typeface="Calibri"/>
                <a:cs typeface="Calibri"/>
              </a:rPr>
              <a:t>r</a:t>
            </a:r>
            <a:r>
              <a:rPr sz="2000" spc="-15" dirty="0">
                <a:solidFill>
                  <a:srgbClr val="292934"/>
                </a:solidFill>
                <a:latin typeface="Calibri"/>
                <a:ea typeface="Calibri"/>
                <a:cs typeface="Calibri"/>
              </a:rPr>
              <a:t>a</a:t>
            </a:r>
            <a:r>
              <a:rPr sz="2000" dirty="0">
                <a:solidFill>
                  <a:srgbClr val="292934"/>
                </a:solidFill>
                <a:latin typeface="Calibri"/>
                <a:ea typeface="Calibri"/>
                <a:cs typeface="Calibri"/>
              </a:rPr>
              <a:t>t</a:t>
            </a:r>
            <a:r>
              <a:rPr sz="2000" spc="-10" dirty="0">
                <a:solidFill>
                  <a:srgbClr val="292934"/>
                </a:solidFill>
                <a:latin typeface="Calibri"/>
                <a:ea typeface="Calibri"/>
                <a:cs typeface="Calibri"/>
              </a:rPr>
              <a:t>i</a:t>
            </a:r>
            <a:r>
              <a:rPr sz="2000" spc="-5" dirty="0">
                <a:solidFill>
                  <a:srgbClr val="292934"/>
                </a:solidFill>
                <a:latin typeface="Calibri"/>
                <a:ea typeface="Calibri"/>
                <a:cs typeface="Calibri"/>
              </a:rPr>
              <a:t>o</a:t>
            </a:r>
            <a:r>
              <a:rPr sz="2000" dirty="0">
                <a:solidFill>
                  <a:srgbClr val="292934"/>
                </a:solidFill>
                <a:latin typeface="Calibri"/>
                <a:ea typeface="Calibri"/>
                <a:cs typeface="Calibri"/>
              </a:rPr>
              <a:t>n</a:t>
            </a:r>
            <a:r>
              <a:rPr sz="2000" spc="10" dirty="0">
                <a:solidFill>
                  <a:srgbClr val="292934"/>
                </a:solidFill>
                <a:latin typeface="Calibri"/>
                <a:ea typeface="Calibri"/>
                <a:cs typeface="Calibri"/>
              </a:rPr>
              <a:t> </a:t>
            </a:r>
            <a:r>
              <a:rPr sz="2000" dirty="0">
                <a:solidFill>
                  <a:srgbClr val="292934"/>
                </a:solidFill>
                <a:latin typeface="Calibri"/>
                <a:ea typeface="Calibri"/>
                <a:cs typeface="Calibri"/>
              </a:rPr>
              <a:t>as</a:t>
            </a:r>
            <a:r>
              <a:rPr sz="2000" spc="-10" dirty="0">
                <a:solidFill>
                  <a:srgbClr val="292934"/>
                </a:solidFill>
                <a:latin typeface="Calibri"/>
                <a:ea typeface="Calibri"/>
                <a:cs typeface="Calibri"/>
              </a:rPr>
              <a:t> </a:t>
            </a:r>
            <a:r>
              <a:rPr sz="2000" dirty="0">
                <a:solidFill>
                  <a:srgbClr val="292934"/>
                </a:solidFill>
                <a:latin typeface="Calibri"/>
                <a:ea typeface="Calibri"/>
                <a:cs typeface="Calibri"/>
              </a:rPr>
              <a:t>app</a:t>
            </a:r>
            <a:r>
              <a:rPr sz="2000" spc="-40" dirty="0">
                <a:solidFill>
                  <a:srgbClr val="292934"/>
                </a:solidFill>
                <a:latin typeface="Calibri"/>
                <a:ea typeface="Calibri"/>
                <a:cs typeface="Calibri"/>
              </a:rPr>
              <a:t>r</a:t>
            </a:r>
            <a:r>
              <a:rPr sz="2000" spc="-15" dirty="0">
                <a:solidFill>
                  <a:srgbClr val="292934"/>
                </a:solidFill>
                <a:latin typeface="Calibri"/>
                <a:ea typeface="Calibri"/>
                <a:cs typeface="Calibri"/>
              </a:rPr>
              <a:t>o</a:t>
            </a:r>
            <a:r>
              <a:rPr sz="2000" spc="-20" dirty="0">
                <a:solidFill>
                  <a:srgbClr val="292934"/>
                </a:solidFill>
                <a:latin typeface="Calibri"/>
                <a:ea typeface="Calibri"/>
                <a:cs typeface="Calibri"/>
              </a:rPr>
              <a:t>v</a:t>
            </a:r>
            <a:r>
              <a:rPr sz="2000" spc="-10" dirty="0">
                <a:solidFill>
                  <a:srgbClr val="292934"/>
                </a:solidFill>
                <a:latin typeface="Calibri"/>
                <a:ea typeface="Calibri"/>
                <a:cs typeface="Calibri"/>
              </a:rPr>
              <a:t>ed</a:t>
            </a:r>
            <a:r>
              <a:rPr sz="2000" spc="15" dirty="0">
                <a:solidFill>
                  <a:srgbClr val="292934"/>
                </a:solidFill>
                <a:latin typeface="Calibri"/>
                <a:ea typeface="Calibri"/>
                <a:cs typeface="Calibri"/>
              </a:rPr>
              <a:t> </a:t>
            </a:r>
            <a:r>
              <a:rPr sz="2000" spc="-10" dirty="0">
                <a:solidFill>
                  <a:srgbClr val="292934"/>
                </a:solidFill>
                <a:latin typeface="Calibri"/>
                <a:ea typeface="Calibri"/>
                <a:cs typeface="Calibri"/>
              </a:rPr>
              <a:t>by N</a:t>
            </a:r>
            <a:r>
              <a:rPr sz="2000" spc="-25" dirty="0">
                <a:solidFill>
                  <a:srgbClr val="292934"/>
                </a:solidFill>
                <a:latin typeface="Calibri"/>
                <a:ea typeface="Calibri"/>
                <a:cs typeface="Calibri"/>
              </a:rPr>
              <a:t>Y</a:t>
            </a:r>
            <a:r>
              <a:rPr sz="2000" spc="-5" dirty="0">
                <a:solidFill>
                  <a:srgbClr val="292934"/>
                </a:solidFill>
                <a:latin typeface="Calibri"/>
                <a:ea typeface="Calibri"/>
                <a:cs typeface="Calibri"/>
              </a:rPr>
              <a:t>SED</a:t>
            </a:r>
            <a:r>
              <a:rPr lang="en-US" sz="2000" spc="-5" dirty="0">
                <a:solidFill>
                  <a:srgbClr val="292934"/>
                </a:solidFill>
                <a:latin typeface="Calibri"/>
                <a:ea typeface="Calibri"/>
                <a:cs typeface="Calibri"/>
              </a:rPr>
              <a:t>.</a:t>
            </a:r>
            <a:endParaRPr lang="en-US" sz="2000" dirty="0">
              <a:latin typeface="Calibri"/>
              <a:ea typeface="Calibri"/>
              <a:cs typeface="Calibri"/>
            </a:endParaRPr>
          </a:p>
          <a:p>
            <a:pPr marL="800100" lvl="1" indent="-342900">
              <a:buFont typeface="Wingdings" panose="05000000000000000000" pitchFamily="2" charset="2"/>
              <a:buChar char="v"/>
            </a:pPr>
            <a:r>
              <a:rPr sz="2000" b="1" spc="-15" dirty="0">
                <a:solidFill>
                  <a:srgbClr val="FF0000"/>
                </a:solidFill>
                <a:latin typeface="Calibri"/>
                <a:ea typeface="Calibri"/>
                <a:cs typeface="Calibri"/>
              </a:rPr>
              <a:t>Ou</a:t>
            </a:r>
            <a:r>
              <a:rPr sz="2000" b="1" spc="-10" dirty="0">
                <a:solidFill>
                  <a:srgbClr val="FF0000"/>
                </a:solidFill>
                <a:latin typeface="Calibri"/>
                <a:ea typeface="Calibri"/>
                <a:cs typeface="Calibri"/>
              </a:rPr>
              <a:t>t</a:t>
            </a:r>
            <a:r>
              <a:rPr sz="2000" b="1" dirty="0">
                <a:solidFill>
                  <a:srgbClr val="FF0000"/>
                </a:solidFill>
                <a:latin typeface="Calibri"/>
                <a:ea typeface="Calibri"/>
                <a:cs typeface="Calibri"/>
              </a:rPr>
              <a:t> </a:t>
            </a:r>
            <a:r>
              <a:rPr sz="2000" b="1" spc="-15" dirty="0">
                <a:solidFill>
                  <a:srgbClr val="FF0000"/>
                </a:solidFill>
                <a:latin typeface="Calibri"/>
                <a:ea typeface="Calibri"/>
                <a:cs typeface="Calibri"/>
              </a:rPr>
              <a:t>o</a:t>
            </a:r>
            <a:r>
              <a:rPr sz="2000" b="1" spc="-5" dirty="0">
                <a:solidFill>
                  <a:srgbClr val="FF0000"/>
                </a:solidFill>
                <a:latin typeface="Calibri"/>
                <a:ea typeface="Calibri"/>
                <a:cs typeface="Calibri"/>
              </a:rPr>
              <a:t>f</a:t>
            </a:r>
            <a:r>
              <a:rPr sz="2000" b="1" spc="10" dirty="0">
                <a:solidFill>
                  <a:srgbClr val="FF0000"/>
                </a:solidFill>
                <a:latin typeface="Calibri"/>
                <a:ea typeface="Calibri"/>
                <a:cs typeface="Calibri"/>
              </a:rPr>
              <a:t> </a:t>
            </a:r>
            <a:r>
              <a:rPr sz="2000" b="1" spc="-25" dirty="0">
                <a:solidFill>
                  <a:srgbClr val="FF0000"/>
                </a:solidFill>
                <a:latin typeface="Calibri"/>
                <a:ea typeface="Calibri"/>
                <a:cs typeface="Calibri"/>
              </a:rPr>
              <a:t>s</a:t>
            </a:r>
            <a:r>
              <a:rPr sz="2000" b="1" spc="-30" dirty="0">
                <a:solidFill>
                  <a:srgbClr val="FF0000"/>
                </a:solidFill>
                <a:latin typeface="Calibri"/>
                <a:ea typeface="Calibri"/>
                <a:cs typeface="Calibri"/>
              </a:rPr>
              <a:t>t</a:t>
            </a:r>
            <a:r>
              <a:rPr sz="2000" b="1" spc="-20" dirty="0">
                <a:solidFill>
                  <a:srgbClr val="FF0000"/>
                </a:solidFill>
                <a:latin typeface="Calibri"/>
                <a:ea typeface="Calibri"/>
                <a:cs typeface="Calibri"/>
              </a:rPr>
              <a:t>at</a:t>
            </a:r>
            <a:r>
              <a:rPr sz="2000" b="1" spc="-10" dirty="0">
                <a:solidFill>
                  <a:srgbClr val="FF0000"/>
                </a:solidFill>
                <a:latin typeface="Calibri"/>
                <a:ea typeface="Calibri"/>
                <a:cs typeface="Calibri"/>
              </a:rPr>
              <a:t>e</a:t>
            </a:r>
            <a:r>
              <a:rPr sz="2000" b="1" spc="-20" dirty="0">
                <a:solidFill>
                  <a:srgbClr val="FF0000"/>
                </a:solidFill>
                <a:latin typeface="Calibri"/>
                <a:ea typeface="Calibri"/>
                <a:cs typeface="Calibri"/>
              </a:rPr>
              <a:t> </a:t>
            </a:r>
            <a:r>
              <a:rPr sz="2000" b="1" spc="-10" dirty="0">
                <a:solidFill>
                  <a:srgbClr val="FF0000"/>
                </a:solidFill>
                <a:latin typeface="Calibri"/>
                <a:ea typeface="Calibri"/>
                <a:cs typeface="Calibri"/>
              </a:rPr>
              <a:t>t</a:t>
            </a:r>
            <a:r>
              <a:rPr sz="2000" b="1" spc="-55" dirty="0">
                <a:solidFill>
                  <a:srgbClr val="FF0000"/>
                </a:solidFill>
                <a:latin typeface="Calibri"/>
                <a:ea typeface="Calibri"/>
                <a:cs typeface="Calibri"/>
              </a:rPr>
              <a:t>r</a:t>
            </a:r>
            <a:r>
              <a:rPr sz="2000" b="1" spc="-35" dirty="0">
                <a:solidFill>
                  <a:srgbClr val="FF0000"/>
                </a:solidFill>
                <a:latin typeface="Calibri"/>
                <a:ea typeface="Calibri"/>
                <a:cs typeface="Calibri"/>
              </a:rPr>
              <a:t>a</a:t>
            </a:r>
            <a:r>
              <a:rPr sz="2000" b="1" spc="-25" dirty="0">
                <a:solidFill>
                  <a:srgbClr val="FF0000"/>
                </a:solidFill>
                <a:latin typeface="Calibri"/>
                <a:ea typeface="Calibri"/>
                <a:cs typeface="Calibri"/>
              </a:rPr>
              <a:t>v</a:t>
            </a:r>
            <a:r>
              <a:rPr sz="2000" b="1" spc="-10" dirty="0">
                <a:solidFill>
                  <a:srgbClr val="FF0000"/>
                </a:solidFill>
                <a:latin typeface="Calibri"/>
                <a:ea typeface="Calibri"/>
                <a:cs typeface="Calibri"/>
              </a:rPr>
              <a:t>el</a:t>
            </a:r>
            <a:r>
              <a:rPr sz="2000" b="1" spc="10" dirty="0">
                <a:solidFill>
                  <a:srgbClr val="FF0000"/>
                </a:solidFill>
                <a:latin typeface="Calibri"/>
                <a:ea typeface="Calibri"/>
                <a:cs typeface="Calibri"/>
              </a:rPr>
              <a:t> </a:t>
            </a:r>
            <a:r>
              <a:rPr sz="2000" b="1" spc="-40" dirty="0">
                <a:solidFill>
                  <a:srgbClr val="FF0000"/>
                </a:solidFill>
                <a:latin typeface="Calibri"/>
                <a:ea typeface="Calibri"/>
                <a:cs typeface="Calibri"/>
              </a:rPr>
              <a:t>r</a:t>
            </a:r>
            <a:r>
              <a:rPr sz="2000" b="1" spc="-10" dirty="0">
                <a:solidFill>
                  <a:srgbClr val="FF0000"/>
                </a:solidFill>
                <a:latin typeface="Calibri"/>
                <a:ea typeface="Calibri"/>
                <a:cs typeface="Calibri"/>
              </a:rPr>
              <a:t>equi</a:t>
            </a:r>
            <a:r>
              <a:rPr sz="2000" b="1" spc="-40" dirty="0">
                <a:solidFill>
                  <a:srgbClr val="FF0000"/>
                </a:solidFill>
                <a:latin typeface="Calibri"/>
                <a:ea typeface="Calibri"/>
                <a:cs typeface="Calibri"/>
              </a:rPr>
              <a:t>r</a:t>
            </a:r>
            <a:r>
              <a:rPr sz="2000" b="1" spc="-10" dirty="0">
                <a:solidFill>
                  <a:srgbClr val="FF0000"/>
                </a:solidFill>
                <a:latin typeface="Calibri"/>
                <a:ea typeface="Calibri"/>
                <a:cs typeface="Calibri"/>
              </a:rPr>
              <a:t>es</a:t>
            </a:r>
            <a:r>
              <a:rPr sz="2000" b="1" spc="15" dirty="0">
                <a:solidFill>
                  <a:srgbClr val="FF0000"/>
                </a:solidFill>
                <a:latin typeface="Calibri"/>
                <a:ea typeface="Calibri"/>
                <a:cs typeface="Calibri"/>
              </a:rPr>
              <a:t> </a:t>
            </a:r>
            <a:r>
              <a:rPr sz="2000" b="1" spc="-15" dirty="0">
                <a:solidFill>
                  <a:srgbClr val="FF0000"/>
                </a:solidFill>
                <a:latin typeface="Calibri"/>
                <a:ea typeface="Calibri"/>
                <a:cs typeface="Calibri"/>
              </a:rPr>
              <a:t>prio</a:t>
            </a:r>
            <a:r>
              <a:rPr sz="2000" b="1" spc="-10" dirty="0">
                <a:solidFill>
                  <a:srgbClr val="FF0000"/>
                </a:solidFill>
                <a:latin typeface="Calibri"/>
                <a:ea typeface="Calibri"/>
                <a:cs typeface="Calibri"/>
              </a:rPr>
              <a:t>r</a:t>
            </a:r>
            <a:r>
              <a:rPr sz="2000" b="1" spc="20" dirty="0">
                <a:solidFill>
                  <a:srgbClr val="FF0000"/>
                </a:solidFill>
                <a:latin typeface="Calibri"/>
                <a:ea typeface="Calibri"/>
                <a:cs typeface="Calibri"/>
              </a:rPr>
              <a:t> </a:t>
            </a:r>
            <a:r>
              <a:rPr sz="2000" b="1" spc="-10" dirty="0">
                <a:solidFill>
                  <a:srgbClr val="FF0000"/>
                </a:solidFill>
                <a:latin typeface="Calibri"/>
                <a:ea typeface="Calibri"/>
                <a:cs typeface="Calibri"/>
              </a:rPr>
              <a:t>ap</a:t>
            </a:r>
            <a:r>
              <a:rPr sz="2000" b="1" spc="-15" dirty="0">
                <a:solidFill>
                  <a:srgbClr val="FF0000"/>
                </a:solidFill>
                <a:latin typeface="Calibri"/>
                <a:ea typeface="Calibri"/>
                <a:cs typeface="Calibri"/>
              </a:rPr>
              <a:t>p</a:t>
            </a:r>
            <a:r>
              <a:rPr sz="2000" b="1" spc="-40" dirty="0">
                <a:solidFill>
                  <a:srgbClr val="FF0000"/>
                </a:solidFill>
                <a:latin typeface="Calibri"/>
                <a:ea typeface="Calibri"/>
                <a:cs typeface="Calibri"/>
              </a:rPr>
              <a:t>r</a:t>
            </a:r>
            <a:r>
              <a:rPr sz="2000" b="1" spc="-25" dirty="0">
                <a:solidFill>
                  <a:srgbClr val="FF0000"/>
                </a:solidFill>
                <a:latin typeface="Calibri"/>
                <a:ea typeface="Calibri"/>
                <a:cs typeface="Calibri"/>
              </a:rPr>
              <a:t>o</a:t>
            </a:r>
            <a:r>
              <a:rPr sz="2000" b="1" spc="-35" dirty="0">
                <a:solidFill>
                  <a:srgbClr val="FF0000"/>
                </a:solidFill>
                <a:latin typeface="Calibri"/>
                <a:ea typeface="Calibri"/>
                <a:cs typeface="Calibri"/>
              </a:rPr>
              <a:t>v</a:t>
            </a:r>
            <a:r>
              <a:rPr sz="2000" b="1" spc="-10" dirty="0">
                <a:solidFill>
                  <a:srgbClr val="FF0000"/>
                </a:solidFill>
                <a:latin typeface="Calibri"/>
                <a:ea typeface="Calibri"/>
                <a:cs typeface="Calibri"/>
              </a:rPr>
              <a:t>al</a:t>
            </a:r>
            <a:r>
              <a:rPr sz="2000" b="1" spc="15" dirty="0">
                <a:solidFill>
                  <a:srgbClr val="FF0000"/>
                </a:solidFill>
                <a:latin typeface="Calibri"/>
                <a:ea typeface="Calibri"/>
                <a:cs typeface="Calibri"/>
              </a:rPr>
              <a:t> </a:t>
            </a:r>
            <a:r>
              <a:rPr sz="2000" b="1" spc="-25" dirty="0">
                <a:solidFill>
                  <a:srgbClr val="FF0000"/>
                </a:solidFill>
                <a:latin typeface="Calibri"/>
                <a:ea typeface="Calibri"/>
                <a:cs typeface="Calibri"/>
              </a:rPr>
              <a:t>b</a:t>
            </a:r>
            <a:r>
              <a:rPr sz="2000" b="1" spc="-10" dirty="0">
                <a:solidFill>
                  <a:srgbClr val="FF0000"/>
                </a:solidFill>
                <a:latin typeface="Calibri"/>
                <a:ea typeface="Calibri"/>
                <a:cs typeface="Calibri"/>
              </a:rPr>
              <a:t>y</a:t>
            </a:r>
            <a:r>
              <a:rPr sz="2000" b="1" spc="-5" dirty="0">
                <a:solidFill>
                  <a:srgbClr val="FF0000"/>
                </a:solidFill>
                <a:latin typeface="Calibri"/>
                <a:ea typeface="Calibri"/>
                <a:cs typeface="Calibri"/>
              </a:rPr>
              <a:t> </a:t>
            </a:r>
            <a:r>
              <a:rPr sz="2000" b="1" spc="-15" dirty="0">
                <a:solidFill>
                  <a:srgbClr val="FF0000"/>
                </a:solidFill>
                <a:latin typeface="Calibri"/>
                <a:ea typeface="Calibri"/>
                <a:cs typeface="Calibri"/>
              </a:rPr>
              <a:t>N</a:t>
            </a:r>
            <a:r>
              <a:rPr sz="2000" b="1" spc="-25" dirty="0">
                <a:solidFill>
                  <a:srgbClr val="FF0000"/>
                </a:solidFill>
                <a:latin typeface="Calibri"/>
                <a:ea typeface="Calibri"/>
                <a:cs typeface="Calibri"/>
              </a:rPr>
              <a:t>Y</a:t>
            </a:r>
            <a:r>
              <a:rPr sz="2000" b="1" spc="-15" dirty="0">
                <a:solidFill>
                  <a:srgbClr val="FF0000"/>
                </a:solidFill>
                <a:latin typeface="Calibri"/>
                <a:ea typeface="Calibri"/>
                <a:cs typeface="Calibri"/>
              </a:rPr>
              <a:t>SE</a:t>
            </a:r>
            <a:r>
              <a:rPr sz="2000" b="1" spc="-10" dirty="0">
                <a:solidFill>
                  <a:srgbClr val="FF0000"/>
                </a:solidFill>
                <a:latin typeface="Calibri"/>
                <a:ea typeface="Calibri"/>
                <a:cs typeface="Calibri"/>
              </a:rPr>
              <a:t>D</a:t>
            </a:r>
            <a:r>
              <a:rPr sz="2000" b="1" spc="25" dirty="0">
                <a:solidFill>
                  <a:srgbClr val="FF0000"/>
                </a:solidFill>
                <a:latin typeface="Calibri"/>
                <a:ea typeface="Calibri"/>
                <a:cs typeface="Calibri"/>
              </a:rPr>
              <a:t> </a:t>
            </a:r>
            <a:r>
              <a:rPr sz="2000" b="1" spc="-5" dirty="0">
                <a:solidFill>
                  <a:srgbClr val="FF0000"/>
                </a:solidFill>
                <a:latin typeface="Calibri"/>
                <a:ea typeface="Calibri"/>
                <a:cs typeface="Calibri"/>
              </a:rPr>
              <a:t>lia</a:t>
            </a:r>
            <a:r>
              <a:rPr sz="2000" b="1" dirty="0">
                <a:solidFill>
                  <a:srgbClr val="FF0000"/>
                </a:solidFill>
                <a:latin typeface="Calibri"/>
                <a:ea typeface="Calibri"/>
                <a:cs typeface="Calibri"/>
              </a:rPr>
              <a:t>i</a:t>
            </a:r>
            <a:r>
              <a:rPr sz="2000" b="1" spc="-15" dirty="0">
                <a:solidFill>
                  <a:srgbClr val="FF0000"/>
                </a:solidFill>
                <a:latin typeface="Calibri"/>
                <a:ea typeface="Calibri"/>
                <a:cs typeface="Calibri"/>
              </a:rPr>
              <a:t>son</a:t>
            </a:r>
            <a:r>
              <a:rPr sz="2000" b="1" spc="-5" dirty="0">
                <a:solidFill>
                  <a:srgbClr val="FF0000"/>
                </a:solidFill>
                <a:latin typeface="Calibri"/>
                <a:ea typeface="Calibri"/>
                <a:cs typeface="Calibri"/>
              </a:rPr>
              <a:t>. </a:t>
            </a:r>
            <a:r>
              <a:rPr sz="2000" b="1" spc="-15" dirty="0">
                <a:solidFill>
                  <a:srgbClr val="FF0000"/>
                </a:solidFill>
                <a:latin typeface="Calibri"/>
                <a:ea typeface="Calibri"/>
                <a:cs typeface="Calibri"/>
              </a:rPr>
              <a:t>Suc</a:t>
            </a:r>
            <a:r>
              <a:rPr sz="2000" b="1" spc="-10" dirty="0">
                <a:solidFill>
                  <a:srgbClr val="FF0000"/>
                </a:solidFill>
                <a:latin typeface="Calibri"/>
                <a:ea typeface="Calibri"/>
                <a:cs typeface="Calibri"/>
              </a:rPr>
              <a:t>h</a:t>
            </a:r>
            <a:r>
              <a:rPr sz="2000" b="1" spc="10" dirty="0">
                <a:solidFill>
                  <a:srgbClr val="FF0000"/>
                </a:solidFill>
                <a:latin typeface="Calibri"/>
                <a:ea typeface="Calibri"/>
                <a:cs typeface="Calibri"/>
              </a:rPr>
              <a:t> </a:t>
            </a:r>
            <a:r>
              <a:rPr sz="2000" b="1" spc="-40" dirty="0">
                <a:solidFill>
                  <a:srgbClr val="FF0000"/>
                </a:solidFill>
                <a:latin typeface="Calibri"/>
                <a:ea typeface="Calibri"/>
                <a:cs typeface="Calibri"/>
              </a:rPr>
              <a:t>r</a:t>
            </a:r>
            <a:r>
              <a:rPr sz="2000" b="1" spc="-10" dirty="0">
                <a:solidFill>
                  <a:srgbClr val="FF0000"/>
                </a:solidFill>
                <a:latin typeface="Calibri"/>
                <a:ea typeface="Calibri"/>
                <a:cs typeface="Calibri"/>
              </a:rPr>
              <a:t>eque</a:t>
            </a:r>
            <a:r>
              <a:rPr sz="2000" b="1" spc="-30" dirty="0">
                <a:solidFill>
                  <a:srgbClr val="FF0000"/>
                </a:solidFill>
                <a:latin typeface="Calibri"/>
                <a:ea typeface="Calibri"/>
                <a:cs typeface="Calibri"/>
              </a:rPr>
              <a:t>s</a:t>
            </a:r>
            <a:r>
              <a:rPr sz="2000" b="1" spc="-10" dirty="0">
                <a:solidFill>
                  <a:srgbClr val="FF0000"/>
                </a:solidFill>
                <a:latin typeface="Calibri"/>
                <a:ea typeface="Calibri"/>
                <a:cs typeface="Calibri"/>
              </a:rPr>
              <a:t>ts</a:t>
            </a:r>
            <a:r>
              <a:rPr sz="2000" b="1" spc="-5" dirty="0">
                <a:solidFill>
                  <a:srgbClr val="FF0000"/>
                </a:solidFill>
                <a:latin typeface="Calibri"/>
                <a:ea typeface="Calibri"/>
                <a:cs typeface="Calibri"/>
              </a:rPr>
              <a:t> </a:t>
            </a:r>
            <a:r>
              <a:rPr sz="2000" b="1" spc="-15" dirty="0">
                <a:solidFill>
                  <a:srgbClr val="FF0000"/>
                </a:solidFill>
                <a:latin typeface="Calibri"/>
                <a:ea typeface="Calibri"/>
                <a:cs typeface="Calibri"/>
              </a:rPr>
              <a:t>shou</a:t>
            </a:r>
            <a:r>
              <a:rPr sz="2000" b="1" dirty="0">
                <a:solidFill>
                  <a:srgbClr val="FF0000"/>
                </a:solidFill>
                <a:latin typeface="Calibri"/>
                <a:ea typeface="Calibri"/>
                <a:cs typeface="Calibri"/>
              </a:rPr>
              <a:t>l</a:t>
            </a:r>
            <a:r>
              <a:rPr sz="2000" b="1" spc="-10" dirty="0">
                <a:solidFill>
                  <a:srgbClr val="FF0000"/>
                </a:solidFill>
                <a:latin typeface="Calibri"/>
                <a:ea typeface="Calibri"/>
                <a:cs typeface="Calibri"/>
              </a:rPr>
              <a:t>d</a:t>
            </a:r>
            <a:r>
              <a:rPr sz="2000" b="1" spc="-5" dirty="0">
                <a:solidFill>
                  <a:srgbClr val="FF0000"/>
                </a:solidFill>
                <a:latin typeface="Calibri"/>
                <a:ea typeface="Calibri"/>
                <a:cs typeface="Calibri"/>
              </a:rPr>
              <a:t> </a:t>
            </a:r>
            <a:r>
              <a:rPr sz="2000" b="1" spc="-15" dirty="0">
                <a:solidFill>
                  <a:srgbClr val="FF0000"/>
                </a:solidFill>
                <a:latin typeface="Calibri"/>
                <a:ea typeface="Calibri"/>
                <a:cs typeface="Calibri"/>
              </a:rPr>
              <a:t>b</a:t>
            </a:r>
            <a:r>
              <a:rPr sz="2000" b="1" spc="-10" dirty="0">
                <a:solidFill>
                  <a:srgbClr val="FF0000"/>
                </a:solidFill>
                <a:latin typeface="Calibri"/>
                <a:ea typeface="Calibri"/>
                <a:cs typeface="Calibri"/>
              </a:rPr>
              <a:t>e</a:t>
            </a:r>
            <a:r>
              <a:rPr sz="2000" b="1" dirty="0">
                <a:solidFill>
                  <a:srgbClr val="FF0000"/>
                </a:solidFill>
                <a:latin typeface="Calibri"/>
                <a:ea typeface="Calibri"/>
                <a:cs typeface="Calibri"/>
              </a:rPr>
              <a:t> </a:t>
            </a:r>
            <a:r>
              <a:rPr sz="2000" b="1" spc="-10" dirty="0">
                <a:solidFill>
                  <a:srgbClr val="FF0000"/>
                </a:solidFill>
                <a:latin typeface="Calibri"/>
                <a:ea typeface="Calibri"/>
                <a:cs typeface="Calibri"/>
              </a:rPr>
              <a:t>made</a:t>
            </a:r>
            <a:r>
              <a:rPr sz="2000" b="1" spc="5" dirty="0">
                <a:solidFill>
                  <a:srgbClr val="FF0000"/>
                </a:solidFill>
                <a:latin typeface="Calibri"/>
                <a:ea typeface="Calibri"/>
                <a:cs typeface="Calibri"/>
              </a:rPr>
              <a:t> </a:t>
            </a:r>
            <a:r>
              <a:rPr sz="2000" b="1" spc="-20" dirty="0">
                <a:solidFill>
                  <a:srgbClr val="FF0000"/>
                </a:solidFill>
                <a:latin typeface="Calibri"/>
                <a:ea typeface="Calibri"/>
                <a:cs typeface="Calibri"/>
              </a:rPr>
              <a:t>a</a:t>
            </a:r>
            <a:r>
              <a:rPr sz="2000" b="1" spc="-10" dirty="0">
                <a:solidFill>
                  <a:srgbClr val="FF0000"/>
                </a:solidFill>
                <a:latin typeface="Calibri"/>
                <a:ea typeface="Calibri"/>
                <a:cs typeface="Calibri"/>
              </a:rPr>
              <a:t>t</a:t>
            </a:r>
            <a:r>
              <a:rPr sz="2000" b="1" spc="-15" dirty="0">
                <a:solidFill>
                  <a:srgbClr val="FF0000"/>
                </a:solidFill>
                <a:latin typeface="Calibri"/>
                <a:ea typeface="Calibri"/>
                <a:cs typeface="Calibri"/>
              </a:rPr>
              <a:t> </a:t>
            </a:r>
            <a:r>
              <a:rPr sz="2000" b="1" spc="-10" dirty="0">
                <a:solidFill>
                  <a:srgbClr val="FF0000"/>
                </a:solidFill>
                <a:latin typeface="Calibri"/>
                <a:ea typeface="Calibri"/>
                <a:cs typeface="Calibri"/>
              </a:rPr>
              <a:t>lea</a:t>
            </a:r>
            <a:r>
              <a:rPr sz="2000" b="1" spc="-25" dirty="0">
                <a:solidFill>
                  <a:srgbClr val="FF0000"/>
                </a:solidFill>
                <a:latin typeface="Calibri"/>
                <a:ea typeface="Calibri"/>
                <a:cs typeface="Calibri"/>
              </a:rPr>
              <a:t>s</a:t>
            </a:r>
            <a:r>
              <a:rPr sz="2000" b="1" spc="-10" dirty="0">
                <a:solidFill>
                  <a:srgbClr val="FF0000"/>
                </a:solidFill>
                <a:latin typeface="Calibri"/>
                <a:ea typeface="Calibri"/>
                <a:cs typeface="Calibri"/>
              </a:rPr>
              <a:t>t</a:t>
            </a:r>
            <a:r>
              <a:rPr sz="2000" b="1" spc="-15" dirty="0">
                <a:solidFill>
                  <a:srgbClr val="FF0000"/>
                </a:solidFill>
                <a:latin typeface="Calibri"/>
                <a:ea typeface="Calibri"/>
                <a:cs typeface="Calibri"/>
              </a:rPr>
              <a:t> on</a:t>
            </a:r>
            <a:r>
              <a:rPr sz="2000" b="1" spc="-10" dirty="0">
                <a:solidFill>
                  <a:srgbClr val="FF0000"/>
                </a:solidFill>
                <a:latin typeface="Calibri"/>
                <a:ea typeface="Calibri"/>
                <a:cs typeface="Calibri"/>
              </a:rPr>
              <a:t>e</a:t>
            </a:r>
            <a:r>
              <a:rPr sz="2000" b="1" spc="30" dirty="0">
                <a:solidFill>
                  <a:srgbClr val="FF0000"/>
                </a:solidFill>
                <a:latin typeface="Calibri"/>
                <a:ea typeface="Calibri"/>
                <a:cs typeface="Calibri"/>
              </a:rPr>
              <a:t> </a:t>
            </a:r>
            <a:r>
              <a:rPr sz="2000" b="1" spc="-15" dirty="0">
                <a:solidFill>
                  <a:srgbClr val="FF0000"/>
                </a:solidFill>
                <a:latin typeface="Calibri"/>
                <a:ea typeface="Calibri"/>
                <a:cs typeface="Calibri"/>
              </a:rPr>
              <a:t>mo</a:t>
            </a:r>
            <a:r>
              <a:rPr sz="2000" b="1" spc="-30" dirty="0">
                <a:solidFill>
                  <a:srgbClr val="FF0000"/>
                </a:solidFill>
                <a:latin typeface="Calibri"/>
                <a:ea typeface="Calibri"/>
                <a:cs typeface="Calibri"/>
              </a:rPr>
              <a:t>n</a:t>
            </a:r>
            <a:r>
              <a:rPr sz="2000" b="1" spc="-10" dirty="0">
                <a:solidFill>
                  <a:srgbClr val="FF0000"/>
                </a:solidFill>
                <a:latin typeface="Calibri"/>
                <a:ea typeface="Calibri"/>
                <a:cs typeface="Calibri"/>
              </a:rPr>
              <a:t>th</a:t>
            </a:r>
            <a:r>
              <a:rPr sz="2000" b="1" spc="-5" dirty="0">
                <a:solidFill>
                  <a:srgbClr val="FF0000"/>
                </a:solidFill>
                <a:latin typeface="Calibri"/>
                <a:ea typeface="Calibri"/>
                <a:cs typeface="Calibri"/>
              </a:rPr>
              <a:t> </a:t>
            </a:r>
            <a:r>
              <a:rPr sz="2000" b="1" spc="-15" dirty="0">
                <a:solidFill>
                  <a:srgbClr val="FF0000"/>
                </a:solidFill>
                <a:latin typeface="Calibri"/>
                <a:ea typeface="Calibri"/>
                <a:cs typeface="Calibri"/>
              </a:rPr>
              <a:t>prio</a:t>
            </a:r>
            <a:r>
              <a:rPr sz="2000" b="1" spc="-10" dirty="0">
                <a:solidFill>
                  <a:srgbClr val="FF0000"/>
                </a:solidFill>
                <a:latin typeface="Calibri"/>
                <a:ea typeface="Calibri"/>
                <a:cs typeface="Calibri"/>
              </a:rPr>
              <a:t>r</a:t>
            </a:r>
            <a:r>
              <a:rPr sz="2000" b="1" spc="25" dirty="0">
                <a:solidFill>
                  <a:srgbClr val="FF0000"/>
                </a:solidFill>
                <a:latin typeface="Calibri"/>
                <a:ea typeface="Calibri"/>
                <a:cs typeface="Calibri"/>
              </a:rPr>
              <a:t> </a:t>
            </a:r>
            <a:r>
              <a:rPr sz="2000" b="1" spc="-20" dirty="0">
                <a:solidFill>
                  <a:srgbClr val="FF0000"/>
                </a:solidFill>
                <a:latin typeface="Calibri"/>
                <a:ea typeface="Calibri"/>
                <a:cs typeface="Calibri"/>
              </a:rPr>
              <a:t>t</a:t>
            </a:r>
            <a:r>
              <a:rPr sz="2000" b="1" spc="-10" dirty="0">
                <a:solidFill>
                  <a:srgbClr val="FF0000"/>
                </a:solidFill>
                <a:latin typeface="Calibri"/>
                <a:ea typeface="Calibri"/>
                <a:cs typeface="Calibri"/>
              </a:rPr>
              <a:t>o</a:t>
            </a:r>
            <a:r>
              <a:rPr sz="2000" b="1" spc="-5" dirty="0">
                <a:solidFill>
                  <a:srgbClr val="FF0000"/>
                </a:solidFill>
                <a:latin typeface="Calibri"/>
                <a:ea typeface="Calibri"/>
                <a:cs typeface="Calibri"/>
              </a:rPr>
              <a:t> </a:t>
            </a:r>
            <a:r>
              <a:rPr sz="2000" b="1" spc="-10" dirty="0">
                <a:solidFill>
                  <a:srgbClr val="FF0000"/>
                </a:solidFill>
                <a:latin typeface="Calibri"/>
                <a:ea typeface="Calibri"/>
                <a:cs typeface="Calibri"/>
              </a:rPr>
              <a:t>the</a:t>
            </a:r>
            <a:r>
              <a:rPr sz="2000" b="1" spc="5" dirty="0">
                <a:solidFill>
                  <a:srgbClr val="FF0000"/>
                </a:solidFill>
                <a:latin typeface="Calibri"/>
                <a:ea typeface="Calibri"/>
                <a:cs typeface="Calibri"/>
              </a:rPr>
              <a:t> </a:t>
            </a:r>
            <a:r>
              <a:rPr sz="2000" b="1" spc="-15" dirty="0">
                <a:solidFill>
                  <a:srgbClr val="FF0000"/>
                </a:solidFill>
                <a:latin typeface="Calibri"/>
                <a:ea typeface="Calibri"/>
                <a:cs typeface="Calibri"/>
              </a:rPr>
              <a:t>p</a:t>
            </a:r>
            <a:r>
              <a:rPr sz="2000" b="1" spc="-40" dirty="0">
                <a:solidFill>
                  <a:srgbClr val="FF0000"/>
                </a:solidFill>
                <a:latin typeface="Calibri"/>
                <a:ea typeface="Calibri"/>
                <a:cs typeface="Calibri"/>
              </a:rPr>
              <a:t>r</a:t>
            </a:r>
            <a:r>
              <a:rPr sz="2000" b="1" spc="-15" dirty="0">
                <a:solidFill>
                  <a:srgbClr val="FF0000"/>
                </a:solidFill>
                <a:latin typeface="Calibri"/>
                <a:ea typeface="Calibri"/>
                <a:cs typeface="Calibri"/>
              </a:rPr>
              <a:t>opose</a:t>
            </a:r>
            <a:r>
              <a:rPr sz="2000" b="1" spc="-10" dirty="0">
                <a:solidFill>
                  <a:srgbClr val="FF0000"/>
                </a:solidFill>
                <a:latin typeface="Calibri"/>
                <a:ea typeface="Calibri"/>
                <a:cs typeface="Calibri"/>
              </a:rPr>
              <a:t>d</a:t>
            </a:r>
            <a:r>
              <a:rPr sz="2000" b="1" spc="35" dirty="0">
                <a:solidFill>
                  <a:srgbClr val="FF0000"/>
                </a:solidFill>
                <a:latin typeface="Calibri"/>
                <a:ea typeface="Calibri"/>
                <a:cs typeface="Calibri"/>
              </a:rPr>
              <a:t> </a:t>
            </a:r>
            <a:r>
              <a:rPr sz="2000" b="1" spc="-15" dirty="0">
                <a:solidFill>
                  <a:srgbClr val="FF0000"/>
                </a:solidFill>
                <a:latin typeface="Calibri"/>
                <a:ea typeface="Calibri"/>
                <a:cs typeface="Calibri"/>
              </a:rPr>
              <a:t>ou</a:t>
            </a:r>
            <a:r>
              <a:rPr sz="2000" b="1" spc="-10" dirty="0">
                <a:solidFill>
                  <a:srgbClr val="FF0000"/>
                </a:solidFill>
                <a:latin typeface="Calibri"/>
                <a:ea typeface="Calibri"/>
                <a:cs typeface="Calibri"/>
              </a:rPr>
              <a:t>t</a:t>
            </a:r>
            <a:r>
              <a:rPr sz="2000" b="1" spc="10" dirty="0">
                <a:solidFill>
                  <a:srgbClr val="FF0000"/>
                </a:solidFill>
                <a:latin typeface="Calibri"/>
                <a:ea typeface="Calibri"/>
                <a:cs typeface="Calibri"/>
              </a:rPr>
              <a:t> </a:t>
            </a:r>
            <a:r>
              <a:rPr sz="2000" b="1" spc="-15" dirty="0">
                <a:solidFill>
                  <a:srgbClr val="FF0000"/>
                </a:solidFill>
                <a:latin typeface="Calibri"/>
                <a:ea typeface="Calibri"/>
                <a:cs typeface="Calibri"/>
              </a:rPr>
              <a:t>o</a:t>
            </a:r>
            <a:r>
              <a:rPr sz="2000" b="1" spc="-5" dirty="0">
                <a:solidFill>
                  <a:srgbClr val="FF0000"/>
                </a:solidFill>
                <a:latin typeface="Calibri"/>
                <a:ea typeface="Calibri"/>
                <a:cs typeface="Calibri"/>
              </a:rPr>
              <a:t>f</a:t>
            </a:r>
            <a:r>
              <a:rPr sz="2000" b="1" spc="10" dirty="0">
                <a:solidFill>
                  <a:srgbClr val="FF0000"/>
                </a:solidFill>
                <a:latin typeface="Calibri"/>
                <a:ea typeface="Calibri"/>
                <a:cs typeface="Calibri"/>
              </a:rPr>
              <a:t> </a:t>
            </a:r>
            <a:r>
              <a:rPr sz="2000" b="1" spc="-25" dirty="0">
                <a:solidFill>
                  <a:srgbClr val="FF0000"/>
                </a:solidFill>
                <a:latin typeface="Calibri"/>
                <a:ea typeface="Calibri"/>
                <a:cs typeface="Calibri"/>
              </a:rPr>
              <a:t>s</a:t>
            </a:r>
            <a:r>
              <a:rPr sz="2000" b="1" spc="-30" dirty="0">
                <a:solidFill>
                  <a:srgbClr val="FF0000"/>
                </a:solidFill>
                <a:latin typeface="Calibri"/>
                <a:ea typeface="Calibri"/>
                <a:cs typeface="Calibri"/>
              </a:rPr>
              <a:t>t</a:t>
            </a:r>
            <a:r>
              <a:rPr sz="2000" b="1" spc="-20" dirty="0">
                <a:solidFill>
                  <a:srgbClr val="FF0000"/>
                </a:solidFill>
                <a:latin typeface="Calibri"/>
                <a:ea typeface="Calibri"/>
                <a:cs typeface="Calibri"/>
              </a:rPr>
              <a:t>at</a:t>
            </a:r>
            <a:r>
              <a:rPr sz="2000" b="1" spc="-10" dirty="0">
                <a:solidFill>
                  <a:srgbClr val="FF0000"/>
                </a:solidFill>
                <a:latin typeface="Calibri"/>
                <a:ea typeface="Calibri"/>
                <a:cs typeface="Calibri"/>
              </a:rPr>
              <a:t>e</a:t>
            </a:r>
            <a:r>
              <a:rPr sz="2000" b="1" spc="-15" dirty="0">
                <a:solidFill>
                  <a:srgbClr val="FF0000"/>
                </a:solidFill>
                <a:latin typeface="Calibri"/>
                <a:ea typeface="Calibri"/>
                <a:cs typeface="Calibri"/>
              </a:rPr>
              <a:t> </a:t>
            </a:r>
            <a:r>
              <a:rPr sz="2000" b="1" spc="-10" dirty="0">
                <a:solidFill>
                  <a:srgbClr val="FF0000"/>
                </a:solidFill>
                <a:latin typeface="Calibri"/>
                <a:ea typeface="Calibri"/>
                <a:cs typeface="Calibri"/>
              </a:rPr>
              <a:t>t</a:t>
            </a:r>
            <a:r>
              <a:rPr sz="2000" b="1" spc="-55" dirty="0">
                <a:solidFill>
                  <a:srgbClr val="FF0000"/>
                </a:solidFill>
                <a:latin typeface="Calibri"/>
                <a:ea typeface="Calibri"/>
                <a:cs typeface="Calibri"/>
              </a:rPr>
              <a:t>r</a:t>
            </a:r>
            <a:r>
              <a:rPr sz="2000" b="1" spc="-35" dirty="0">
                <a:solidFill>
                  <a:srgbClr val="FF0000"/>
                </a:solidFill>
                <a:latin typeface="Calibri"/>
                <a:ea typeface="Calibri"/>
                <a:cs typeface="Calibri"/>
              </a:rPr>
              <a:t>a</a:t>
            </a:r>
            <a:r>
              <a:rPr sz="2000" b="1" spc="-25" dirty="0">
                <a:solidFill>
                  <a:srgbClr val="FF0000"/>
                </a:solidFill>
                <a:latin typeface="Calibri"/>
                <a:ea typeface="Calibri"/>
                <a:cs typeface="Calibri"/>
              </a:rPr>
              <a:t>v</a:t>
            </a:r>
            <a:r>
              <a:rPr sz="2000" b="1" spc="-10" dirty="0">
                <a:solidFill>
                  <a:srgbClr val="FF0000"/>
                </a:solidFill>
                <a:latin typeface="Calibri"/>
                <a:ea typeface="Calibri"/>
                <a:cs typeface="Calibri"/>
              </a:rPr>
              <a:t>el</a:t>
            </a:r>
            <a:r>
              <a:rPr sz="2000" spc="-10" dirty="0">
                <a:solidFill>
                  <a:srgbClr val="FF0000"/>
                </a:solidFill>
                <a:latin typeface="Calibri"/>
                <a:ea typeface="Calibri"/>
                <a:cs typeface="Calibri"/>
              </a:rPr>
              <a:t>.</a:t>
            </a:r>
            <a:r>
              <a:rPr lang="en-US" sz="2000" dirty="0">
                <a:solidFill>
                  <a:srgbClr val="FF0000"/>
                </a:solidFill>
                <a:latin typeface="Calibri"/>
                <a:ea typeface="Calibri"/>
                <a:cs typeface="Calibri"/>
              </a:rPr>
              <a:t> </a:t>
            </a:r>
          </a:p>
          <a:p>
            <a:pPr marL="800100" lvl="1" indent="-342900">
              <a:buFont typeface="Wingdings" panose="05000000000000000000" pitchFamily="2" charset="2"/>
              <a:buChar char="v"/>
            </a:pPr>
            <a:r>
              <a:rPr lang="en-US" sz="2000" dirty="0">
                <a:latin typeface="Calibri"/>
                <a:ea typeface="Calibri"/>
                <a:cs typeface="Calibri"/>
              </a:rPr>
              <a:t>The rate for fringe benefits cannot exceed the </a:t>
            </a:r>
            <a:r>
              <a:rPr lang="en-US" sz="2000" b="1" dirty="0">
                <a:solidFill>
                  <a:srgbClr val="FF0000"/>
                </a:solidFill>
                <a:latin typeface="Calibri"/>
                <a:ea typeface="Calibri"/>
                <a:cs typeface="Calibri"/>
              </a:rPr>
              <a:t>actual rate paid by the institution for benefits actually received by the covered employee</a:t>
            </a:r>
            <a:r>
              <a:rPr lang="en-US" sz="2000" dirty="0">
                <a:latin typeface="Calibri"/>
                <a:ea typeface="Calibri"/>
                <a:cs typeface="Calibri"/>
              </a:rPr>
              <a:t>.</a:t>
            </a:r>
          </a:p>
          <a:p>
            <a:pPr marL="342900" indent="-342900">
              <a:spcBef>
                <a:spcPts val="600"/>
              </a:spcBef>
              <a:spcAft>
                <a:spcPts val="600"/>
              </a:spcAft>
              <a:buFont typeface="Wingdings" panose="05000000000000000000" pitchFamily="2" charset="2"/>
              <a:buChar char="v"/>
            </a:pPr>
            <a:r>
              <a:rPr lang="en-US" sz="2000" b="1" dirty="0">
                <a:solidFill>
                  <a:srgbClr val="FF0000"/>
                </a:solidFill>
                <a:latin typeface="Calibri"/>
                <a:ea typeface="Calibri"/>
                <a:cs typeface="Calibri"/>
              </a:rPr>
              <a:t>Stipends for students </a:t>
            </a:r>
            <a:r>
              <a:rPr lang="en-US" sz="2000" dirty="0">
                <a:latin typeface="Calibri"/>
                <a:ea typeface="Calibri"/>
                <a:cs typeface="Calibri"/>
              </a:rPr>
              <a:t>participating in CSTEP coordinated/approved research opportunities, internships, and CSTEP student-conference related expenses (the maximum stipend must be consistent with the average for similar activities at the institution or in the region). </a:t>
            </a:r>
          </a:p>
          <a:p>
            <a:pPr marL="342900" indent="-342900">
              <a:spcBef>
                <a:spcPts val="600"/>
              </a:spcBef>
              <a:spcAft>
                <a:spcPts val="600"/>
              </a:spcAft>
              <a:buFont typeface="Wingdings" panose="05000000000000000000" pitchFamily="2" charset="2"/>
              <a:buChar char="v"/>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Supplemental Financial Assistance which may include stipends, nominal travel assistance, and/or books/supplies.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625475" lvl="1" algn="just">
              <a:spcBef>
                <a:spcPts val="1200"/>
              </a:spcBef>
            </a:pPr>
            <a:endParaRPr lang="en-US" b="1" dirty="0">
              <a:solidFill>
                <a:srgbClr val="FF0000"/>
              </a:solidFill>
              <a:latin typeface="Calibri"/>
              <a:cs typeface="Calibri"/>
            </a:endParaRPr>
          </a:p>
        </p:txBody>
      </p:sp>
      <p:pic>
        <p:nvPicPr>
          <p:cNvPr id="6" name="Audio 5" descr="This is an Audio Icon. When not running Slide Show, you may click the play button to hear audio for this slide.">
            <a:hlinkClick r:id="" action="ppaction://media"/>
            <a:extLst>
              <a:ext uri="{FF2B5EF4-FFF2-40B4-BE49-F238E27FC236}">
                <a16:creationId xmlns:a16="http://schemas.microsoft.com/office/drawing/2014/main" id="{361390D8-8EF8-9993-67A3-6977AB7E58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413039586"/>
      </p:ext>
    </p:extLst>
  </p:cSld>
  <p:clrMapOvr>
    <a:masterClrMapping/>
  </p:clrMapOvr>
  <mc:AlternateContent xmlns:mc="http://schemas.openxmlformats.org/markup-compatibility/2006" xmlns:p14="http://schemas.microsoft.com/office/powerpoint/2010/main">
    <mc:Choice Requires="p14">
      <p:transition spd="slow" p14:dur="2000" advTm="65381"/>
    </mc:Choice>
    <mc:Fallback xmlns="">
      <p:transition spd="slow" advTm="6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NYSED Seal&#10;">
            <a:extLst>
              <a:ext uri="{FF2B5EF4-FFF2-40B4-BE49-F238E27FC236}">
                <a16:creationId xmlns:a16="http://schemas.microsoft.com/office/drawing/2014/main" id="{91473A53-DF5D-5FD6-20EB-6D9DC87F22D9}"/>
              </a:ext>
            </a:extLst>
          </p:cNvPr>
          <p:cNvSpPr/>
          <p:nvPr/>
        </p:nvSpPr>
        <p:spPr>
          <a:xfrm>
            <a:off x="365760" y="228600"/>
            <a:ext cx="1143000" cy="1219200"/>
          </a:xfrm>
          <a:prstGeom prst="rect">
            <a:avLst/>
          </a:prstGeom>
          <a:blipFill>
            <a:blip r:embed="rId4"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4CAD32E4-ABC3-9EB1-64B2-7C798B7AEB0B}"/>
              </a:ext>
            </a:extLst>
          </p:cNvPr>
          <p:cNvSpPr txBox="1">
            <a:spLocks noGrp="1"/>
          </p:cNvSpPr>
          <p:nvPr>
            <p:ph type="title" idx="4294967295"/>
          </p:nvPr>
        </p:nvSpPr>
        <p:spPr>
          <a:xfrm>
            <a:off x="1408486" y="304800"/>
            <a:ext cx="7394907" cy="901041"/>
          </a:xfrm>
          <a:prstGeom prst="rect">
            <a:avLst/>
          </a:prstGeom>
          <a:noFill/>
          <a:ln>
            <a:noFill/>
            <a:prstDash/>
          </a:ln>
          <a:effectLst/>
        </p:spPr>
        <p:txBody>
          <a:bodyPr rot="0" spcFirstLastPara="0" vertOverflow="overflow" horzOverflow="overflow" vert="horz" wrap="square" lIns="0" tIns="282727"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733425" marR="0" lvl="0" indent="-501650" algn="l"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 normalizeH="0" baseline="0" noProof="0" dirty="0">
                <a:ln>
                  <a:noFill/>
                </a:ln>
                <a:solidFill>
                  <a:schemeClr val="accent6">
                    <a:lumMod val="75000"/>
                  </a:schemeClr>
                </a:solidFill>
                <a:effectLst/>
                <a:uLnTx/>
                <a:uFillTx/>
                <a:latin typeface="+mj-lt"/>
                <a:ea typeface="+mj-ea"/>
                <a:cs typeface="+mj-cs"/>
              </a:rPr>
              <a:t>Allowable Expenses </a:t>
            </a:r>
            <a:r>
              <a:rPr kumimoji="0" lang="en-US" sz="2400" b="1" i="0" u="none" strike="noStrike" kern="1200" cap="none" spc="-5" normalizeH="0" baseline="0" noProof="0" dirty="0">
                <a:ln>
                  <a:noFill/>
                </a:ln>
                <a:solidFill>
                  <a:schemeClr val="accent6">
                    <a:lumMod val="75000"/>
                  </a:schemeClr>
                </a:solidFill>
                <a:effectLst/>
                <a:uLnTx/>
                <a:uFillTx/>
                <a:latin typeface="+mj-lt"/>
                <a:ea typeface="+mj-ea"/>
                <a:cs typeface="+mj-cs"/>
              </a:rPr>
              <a:t>(Continued)</a:t>
            </a:r>
            <a:endPar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2" name="object 4">
            <a:extLst>
              <a:ext uri="{FF2B5EF4-FFF2-40B4-BE49-F238E27FC236}">
                <a16:creationId xmlns:a16="http://schemas.microsoft.com/office/drawing/2014/main" id="{DC0D0843-A758-7156-D6DE-36DCFF44949C}"/>
              </a:ext>
            </a:extLst>
          </p:cNvPr>
          <p:cNvSpPr txBox="1"/>
          <p:nvPr/>
        </p:nvSpPr>
        <p:spPr>
          <a:xfrm>
            <a:off x="304799" y="1493518"/>
            <a:ext cx="8473441" cy="6955750"/>
          </a:xfrm>
          <a:prstGeom prst="rect">
            <a:avLst/>
          </a:prstGeom>
        </p:spPr>
        <p:txBody>
          <a:bodyPr vert="horz" wrap="square" lIns="0" tIns="0" rIns="0" bIns="0" rtlCol="0" anchor="t">
            <a:spAutoFit/>
          </a:bodyPr>
          <a:lstStyle/>
          <a:p>
            <a:pPr marL="342900" indent="-342900">
              <a:spcBef>
                <a:spcPts val="600"/>
              </a:spcBef>
              <a:spcAft>
                <a:spcPts val="600"/>
              </a:spcAft>
              <a:buFont typeface="Wingdings" panose="05000000000000000000" pitchFamily="2" charset="2"/>
              <a:buChar char="v"/>
            </a:pPr>
            <a:r>
              <a:rPr lang="en-US" sz="2000" b="1" spc="-20" dirty="0">
                <a:solidFill>
                  <a:srgbClr val="FF0000"/>
                </a:solidFill>
                <a:latin typeface="Calibri"/>
                <a:cs typeface="Calibri"/>
              </a:rPr>
              <a:t>Program activities </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and services directly related to pre-professional or professional education programs of study that lead to professional licensure and to careers in scientific and technical fields and the licensed professions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such as: tutoring, academic advising, remedial and special summer courses, standardized test instruction fees, recruitment of students, academic enrichment, career planning, and review for licensing examinations.</a:t>
            </a:r>
          </a:p>
          <a:p>
            <a:pPr marL="342900" indent="-342900">
              <a:spcBef>
                <a:spcPts val="600"/>
              </a:spcBef>
              <a:spcAft>
                <a:spcPts val="600"/>
              </a:spcAft>
              <a:buFont typeface="Wingdings" panose="05000000000000000000" pitchFamily="2" charset="2"/>
              <a:buChar char="v"/>
            </a:pP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Student classroom supplies, including student laboratory supplies.</a:t>
            </a:r>
          </a:p>
          <a:p>
            <a:pPr marL="342900" indent="-342900">
              <a:spcBef>
                <a:spcPts val="600"/>
              </a:spcBef>
              <a:spcAft>
                <a:spcPts val="600"/>
              </a:spcAft>
              <a:buFont typeface="Wingdings" panose="05000000000000000000" pitchFamily="2" charset="2"/>
              <a:buChar char="v"/>
            </a:pP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Administrative</a:t>
            </a:r>
            <a:r>
              <a:rPr lang="en-US" sz="2000" b="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sz="2000" b="1" spc="-20" dirty="0">
                <a:solidFill>
                  <a:srgbClr val="FF0000"/>
                </a:solidFill>
                <a:latin typeface="Calibri"/>
                <a:cs typeface="Calibri"/>
              </a:rPr>
              <a:t>and instructional supplies, materials, and equipment</a:t>
            </a:r>
            <a:r>
              <a:rPr lang="en-US" sz="2000" spc="-20" dirty="0">
                <a:solidFill>
                  <a:srgbClr val="FF0000"/>
                </a:solidFill>
                <a:latin typeface="Calibri"/>
                <a:cs typeface="Calibri"/>
              </a:rPr>
              <a:t> </a:t>
            </a:r>
            <a:r>
              <a:rPr lang="en-US" sz="2000" spc="-20" dirty="0">
                <a:latin typeface="Calibri"/>
                <a:cs typeface="Calibri"/>
              </a:rPr>
              <a:t>(including instructional or administrative computer software and computers, lab equipment, etc.).</a:t>
            </a:r>
            <a:r>
              <a:rPr lang="en-US" spc="-20" dirty="0">
                <a:latin typeface="Calibri"/>
                <a:cs typeface="Calibri"/>
              </a:rPr>
              <a:t> </a:t>
            </a:r>
            <a:endParaRPr lang="en-US" dirty="0"/>
          </a:p>
          <a:p>
            <a:pPr marL="812800" lvl="1" indent="-298450" algn="just">
              <a:buClr>
                <a:schemeClr val="accent6">
                  <a:lumMod val="50000"/>
                </a:schemeClr>
              </a:buClr>
              <a:buSzPct val="75000"/>
              <a:buFont typeface="Wingdings" panose="05000000000000000000" pitchFamily="2" charset="2"/>
              <a:buChar char="v"/>
            </a:pPr>
            <a:r>
              <a:rPr lang="en-US" sz="1600" spc="-20" dirty="0">
                <a:latin typeface="Calibri"/>
                <a:cs typeface="Calibri"/>
              </a:rPr>
              <a:t>When equipment/technology is purchased with CSTEP funds, it is the responsibility of the institution to ensure that an inventory is completed and that a copy is submitted to NYSED upon request. If a program closes, any equipment purchased with CSTEP-State funds must be released for transfer to another CSTEP program so that equipment continues to support CSTEP students. NYSED staff will assist in arranging the transfer of such equipment.</a:t>
            </a:r>
            <a:endParaRPr lang="en-US" sz="1600" spc="-20" dirty="0">
              <a:latin typeface="Calibri"/>
              <a:ea typeface="Calibri"/>
              <a:cs typeface="Calibri"/>
            </a:endParaRPr>
          </a:p>
          <a:p>
            <a:pPr marL="812800" lvl="1" indent="-298450" algn="just">
              <a:buClr>
                <a:schemeClr val="accent6">
                  <a:lumMod val="50000"/>
                </a:schemeClr>
              </a:buClr>
              <a:buSzPct val="75000"/>
              <a:buFont typeface="Wingdings" panose="05000000000000000000" pitchFamily="2" charset="2"/>
              <a:buChar char="v"/>
            </a:pPr>
            <a:r>
              <a:rPr lang="en-US" sz="1600" spc="-20" dirty="0">
                <a:latin typeface="Calibri"/>
                <a:cs typeface="Calibri"/>
              </a:rPr>
              <a:t>Note: Those items with a unit value of $5,000 or more and having a useful life of more than one year must be reported in the equipment category (code 20) on budget forms.</a:t>
            </a:r>
            <a:endParaRPr lang="en-US" sz="1600" spc="-20" dirty="0">
              <a:latin typeface="Calibri"/>
              <a:ea typeface="Calibri"/>
              <a:cs typeface="Calibri"/>
            </a:endParaRPr>
          </a:p>
          <a:p>
            <a:pPr marL="342900" indent="-342900">
              <a:spcBef>
                <a:spcPts val="600"/>
              </a:spcBef>
              <a:spcAft>
                <a:spcPts val="600"/>
              </a:spcAft>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v"/>
            </a:pPr>
            <a:endParaRPr lang="en-US" sz="2000" spc="-20" dirty="0">
              <a:latin typeface="Calibri"/>
              <a:cs typeface="Calibri"/>
            </a:endParaRPr>
          </a:p>
          <a:p>
            <a:pPr marL="342900" indent="-342900">
              <a:spcBef>
                <a:spcPts val="600"/>
              </a:spcBef>
              <a:spcAft>
                <a:spcPts val="600"/>
              </a:spcAft>
              <a:buFont typeface="Wingdings" panose="05000000000000000000" pitchFamily="2" charset="2"/>
              <a:buChar char="v"/>
            </a:pPr>
            <a:endParaRPr lang="en-US" sz="2000" dirty="0">
              <a:latin typeface="Calibri" panose="020F0502020204030204" pitchFamily="34" charset="0"/>
            </a:endParaRPr>
          </a:p>
          <a:p>
            <a:pPr marL="625475" lvl="1" algn="just">
              <a:spcBef>
                <a:spcPts val="1200"/>
              </a:spcBef>
            </a:pPr>
            <a:endParaRPr lang="en-US" b="1" dirty="0">
              <a:solidFill>
                <a:srgbClr val="FF0000"/>
              </a:solidFill>
              <a:latin typeface="Calibri"/>
              <a:cs typeface="Calibri"/>
            </a:endParaRPr>
          </a:p>
        </p:txBody>
      </p:sp>
      <p:pic>
        <p:nvPicPr>
          <p:cNvPr id="6" name="Audio 5" descr="This is an Audio Icon. When not running Slide Show, you may click the play button to hear audio for this slide.">
            <a:hlinkClick r:id="" action="ppaction://media"/>
            <a:extLst>
              <a:ext uri="{FF2B5EF4-FFF2-40B4-BE49-F238E27FC236}">
                <a16:creationId xmlns:a16="http://schemas.microsoft.com/office/drawing/2014/main" id="{7D0A2BFB-34EC-88BA-551D-BB1D3C17A1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561548194"/>
      </p:ext>
    </p:extLst>
  </p:cSld>
  <p:clrMapOvr>
    <a:masterClrMapping/>
  </p:clrMapOvr>
  <mc:AlternateContent xmlns:mc="http://schemas.openxmlformats.org/markup-compatibility/2006" xmlns:p14="http://schemas.microsoft.com/office/powerpoint/2010/main">
    <mc:Choice Requires="p14">
      <p:transition spd="slow" p14:dur="2000" advTm="111190"/>
    </mc:Choice>
    <mc:Fallback xmlns="">
      <p:transition spd="slow" advTm="11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NYSED Seal&#10;">
            <a:extLst>
              <a:ext uri="{FF2B5EF4-FFF2-40B4-BE49-F238E27FC236}">
                <a16:creationId xmlns:a16="http://schemas.microsoft.com/office/drawing/2014/main" id="{91473A53-DF5D-5FD6-20EB-6D9DC87F22D9}"/>
              </a:ext>
            </a:extLst>
          </p:cNvPr>
          <p:cNvSpPr/>
          <p:nvPr/>
        </p:nvSpPr>
        <p:spPr>
          <a:xfrm>
            <a:off x="381000" y="228600"/>
            <a:ext cx="1143000" cy="1219200"/>
          </a:xfrm>
          <a:prstGeom prst="rect">
            <a:avLst/>
          </a:prstGeom>
          <a:blipFill>
            <a:blip r:embed="rId4"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4CAD32E4-ABC3-9EB1-64B2-7C798B7AEB0B}"/>
              </a:ext>
            </a:extLst>
          </p:cNvPr>
          <p:cNvSpPr txBox="1">
            <a:spLocks noGrp="1"/>
          </p:cNvSpPr>
          <p:nvPr>
            <p:ph type="title" idx="4294967295"/>
          </p:nvPr>
        </p:nvSpPr>
        <p:spPr>
          <a:xfrm>
            <a:off x="1447800" y="240437"/>
            <a:ext cx="7394907" cy="901041"/>
          </a:xfrm>
          <a:prstGeom prst="rect">
            <a:avLst/>
          </a:prstGeom>
          <a:noFill/>
          <a:ln>
            <a:noFill/>
            <a:prstDash/>
          </a:ln>
          <a:effectLst/>
        </p:spPr>
        <p:txBody>
          <a:bodyPr rot="0" spcFirstLastPara="0" vertOverflow="overflow" horzOverflow="overflow" vert="horz" wrap="square" lIns="0" tIns="282727"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733425" marR="0" lvl="0" indent="-501650" algn="l"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 normalizeH="0" baseline="0" noProof="0" dirty="0">
                <a:ln>
                  <a:noFill/>
                </a:ln>
                <a:solidFill>
                  <a:schemeClr val="accent6">
                    <a:lumMod val="75000"/>
                  </a:schemeClr>
                </a:solidFill>
                <a:effectLst/>
                <a:uLnTx/>
                <a:uFillTx/>
                <a:latin typeface="+mj-lt"/>
                <a:ea typeface="+mj-ea"/>
                <a:cs typeface="+mj-cs"/>
              </a:rPr>
              <a:t>Allowable Expenses </a:t>
            </a:r>
            <a:r>
              <a:rPr kumimoji="0" lang="en-US" sz="2400" b="1" i="0" u="none" strike="noStrike" kern="1200" cap="none" spc="-5" normalizeH="0" baseline="0" noProof="0" dirty="0">
                <a:ln>
                  <a:noFill/>
                </a:ln>
                <a:solidFill>
                  <a:schemeClr val="accent6">
                    <a:lumMod val="75000"/>
                  </a:schemeClr>
                </a:solidFill>
                <a:effectLst/>
                <a:uLnTx/>
                <a:uFillTx/>
                <a:latin typeface="+mj-lt"/>
                <a:ea typeface="+mj-ea"/>
                <a:cs typeface="+mj-cs"/>
              </a:rPr>
              <a:t>(Continued)</a:t>
            </a:r>
            <a:endPar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2" name="object 4">
            <a:extLst>
              <a:ext uri="{FF2B5EF4-FFF2-40B4-BE49-F238E27FC236}">
                <a16:creationId xmlns:a16="http://schemas.microsoft.com/office/drawing/2014/main" id="{DC0D0843-A758-7156-D6DE-36DCFF44949C}"/>
              </a:ext>
            </a:extLst>
          </p:cNvPr>
          <p:cNvSpPr txBox="1"/>
          <p:nvPr/>
        </p:nvSpPr>
        <p:spPr>
          <a:xfrm>
            <a:off x="762000" y="1981200"/>
            <a:ext cx="6781801" cy="5355312"/>
          </a:xfrm>
          <a:prstGeom prst="rect">
            <a:avLst/>
          </a:prstGeom>
        </p:spPr>
        <p:txBody>
          <a:bodyPr vert="horz" wrap="square" lIns="0" tIns="0" rIns="0" bIns="0" rtlCol="0" anchor="t">
            <a:spAutoFit/>
          </a:bodyPr>
          <a:lstStyle/>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100" b="1" spc="-20" dirty="0">
                <a:solidFill>
                  <a:srgbClr val="FF0000"/>
                </a:solidFill>
                <a:latin typeface="Calibri"/>
                <a:cs typeface="Calibri"/>
              </a:rPr>
              <a:t>Evaluation materials and activities</a:t>
            </a:r>
            <a:r>
              <a:rPr lang="en-US" sz="2100" spc="-20" dirty="0">
                <a:solidFill>
                  <a:srgbClr val="FF0000"/>
                </a:solidFill>
                <a:latin typeface="Calibri"/>
                <a:cs typeface="Calibri"/>
              </a:rPr>
              <a:t>.</a:t>
            </a: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endParaRPr lang="en-US" sz="2100" b="1" spc="-20" dirty="0">
              <a:solidFill>
                <a:schemeClr val="accent6"/>
              </a:solidFill>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100" b="1" spc="-20" dirty="0">
                <a:solidFill>
                  <a:srgbClr val="FF0000"/>
                </a:solidFill>
                <a:latin typeface="Calibri"/>
                <a:cs typeface="Calibri"/>
              </a:rPr>
              <a:t>CSTEP staff development/training </a:t>
            </a:r>
          </a:p>
          <a:p>
            <a:pPr marL="57150" algn="just">
              <a:lnSpc>
                <a:spcPct val="100000"/>
              </a:lnSpc>
              <a:spcAft>
                <a:spcPts val="600"/>
              </a:spcAft>
              <a:buClr>
                <a:schemeClr val="accent6">
                  <a:lumMod val="50000"/>
                </a:schemeClr>
              </a:buClr>
              <a:buSzPct val="75000"/>
            </a:pPr>
            <a:r>
              <a:rPr lang="en-US" sz="2100" b="1" spc="-20" dirty="0">
                <a:solidFill>
                  <a:srgbClr val="FF0000"/>
                </a:solidFill>
                <a:latin typeface="Calibri"/>
                <a:cs typeface="Calibri"/>
              </a:rPr>
              <a:t>     </a:t>
            </a:r>
            <a:r>
              <a:rPr lang="en-US" sz="2100" spc="-20" dirty="0">
                <a:latin typeface="Calibri"/>
                <a:cs typeface="Calibri"/>
              </a:rPr>
              <a:t>(*</a:t>
            </a:r>
            <a:r>
              <a:rPr lang="en-US" sz="2100" b="1" u="sng" spc="-20" dirty="0">
                <a:latin typeface="Calibri"/>
                <a:cs typeface="Calibri"/>
              </a:rPr>
              <a:t>All </a:t>
            </a:r>
            <a:r>
              <a:rPr lang="en-US" sz="2100" u="sng" spc="-20" dirty="0">
                <a:latin typeface="Calibri"/>
                <a:cs typeface="Calibri"/>
              </a:rPr>
              <a:t>out of state travel requires prior approval by NYSED</a:t>
            </a:r>
            <a:r>
              <a:rPr lang="en-US" sz="2100" spc="-20" dirty="0">
                <a:latin typeface="Calibri"/>
                <a:cs typeface="Calibri"/>
              </a:rPr>
              <a:t>).</a:t>
            </a:r>
          </a:p>
          <a:p>
            <a:pPr marL="57150" algn="just">
              <a:lnSpc>
                <a:spcPct val="100000"/>
              </a:lnSpc>
              <a:spcAft>
                <a:spcPts val="600"/>
              </a:spcAft>
              <a:buClr>
                <a:schemeClr val="accent6">
                  <a:lumMod val="50000"/>
                </a:schemeClr>
              </a:buClr>
              <a:buSzPct val="75000"/>
            </a:pPr>
            <a:endParaRPr lang="en-US" sz="2100" spc="-20" dirty="0">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100" b="1" spc="-20" dirty="0">
                <a:solidFill>
                  <a:srgbClr val="FF0000"/>
                </a:solidFill>
                <a:latin typeface="Calibri"/>
                <a:cs typeface="Calibri"/>
              </a:rPr>
              <a:t>Program brochures/materials </a:t>
            </a:r>
            <a:r>
              <a:rPr lang="en-US" sz="2100" spc="-20" dirty="0">
                <a:latin typeface="Calibri"/>
                <a:cs typeface="Calibri"/>
              </a:rPr>
              <a:t>and promotional activities.</a:t>
            </a: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endParaRPr lang="en-US" sz="2100" spc="-20" dirty="0">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100" spc="-20" dirty="0">
                <a:latin typeface="Calibri"/>
                <a:cs typeface="Calibri"/>
              </a:rPr>
              <a:t>Subcontracts for program services can be made.</a:t>
            </a: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endParaRPr lang="en-US" sz="2100" spc="-20" dirty="0">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100" b="1" spc="-20" dirty="0">
                <a:solidFill>
                  <a:srgbClr val="FF0000"/>
                </a:solidFill>
                <a:latin typeface="Calibri"/>
                <a:cs typeface="Calibri"/>
              </a:rPr>
              <a:t>Indirect costs at </a:t>
            </a:r>
            <a:r>
              <a:rPr lang="en-US" sz="2100" b="1" u="sng" spc="-20" dirty="0">
                <a:solidFill>
                  <a:srgbClr val="FF0000"/>
                </a:solidFill>
                <a:latin typeface="Calibri"/>
                <a:cs typeface="Calibri"/>
              </a:rPr>
              <a:t>no more than 8% </a:t>
            </a:r>
            <a:r>
              <a:rPr lang="en-US" sz="2100" b="1" spc="-20" dirty="0">
                <a:solidFill>
                  <a:srgbClr val="FF0000"/>
                </a:solidFill>
                <a:latin typeface="Calibri"/>
                <a:cs typeface="Calibri"/>
              </a:rPr>
              <a:t>are allowed.</a:t>
            </a:r>
            <a:endParaRPr lang="en-US" sz="2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v"/>
            </a:pPr>
            <a:endParaRPr lang="en-US" sz="2000" spc="-20" dirty="0">
              <a:latin typeface="Calibri"/>
              <a:cs typeface="Calibri"/>
            </a:endParaRPr>
          </a:p>
          <a:p>
            <a:pPr marL="342900" indent="-342900">
              <a:spcBef>
                <a:spcPts val="600"/>
              </a:spcBef>
              <a:spcAft>
                <a:spcPts val="600"/>
              </a:spcAft>
              <a:buFont typeface="Wingdings" panose="05000000000000000000" pitchFamily="2" charset="2"/>
              <a:buChar char="v"/>
            </a:pPr>
            <a:endParaRPr lang="en-US" sz="2000" dirty="0">
              <a:latin typeface="Calibri" panose="020F0502020204030204" pitchFamily="34" charset="0"/>
            </a:endParaRPr>
          </a:p>
          <a:p>
            <a:pPr marL="625475" lvl="1" algn="just">
              <a:spcBef>
                <a:spcPts val="1200"/>
              </a:spcBef>
            </a:pPr>
            <a:endParaRPr lang="en-US" b="1" dirty="0">
              <a:solidFill>
                <a:srgbClr val="FF0000"/>
              </a:solidFill>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FFB1DA48-722F-CE72-9F0B-1F623EB1CB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659095351"/>
      </p:ext>
    </p:extLst>
  </p:cSld>
  <p:clrMapOvr>
    <a:masterClrMapping/>
  </p:clrMapOvr>
  <mc:AlternateContent xmlns:mc="http://schemas.openxmlformats.org/markup-compatibility/2006" xmlns:p14="http://schemas.microsoft.com/office/powerpoint/2010/main">
    <mc:Choice Requires="p14">
      <p:transition spd="slow" p14:dur="2000" advTm="35138"/>
    </mc:Choice>
    <mc:Fallback xmlns="">
      <p:transition spd="slow" advTm="35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NYSED Seal&#10;">
            <a:extLst>
              <a:ext uri="{FF2B5EF4-FFF2-40B4-BE49-F238E27FC236}">
                <a16:creationId xmlns:a16="http://schemas.microsoft.com/office/drawing/2014/main" id="{91473A53-DF5D-5FD6-20EB-6D9DC87F22D9}"/>
              </a:ext>
            </a:extLst>
          </p:cNvPr>
          <p:cNvSpPr/>
          <p:nvPr/>
        </p:nvSpPr>
        <p:spPr>
          <a:xfrm>
            <a:off x="381000" y="210813"/>
            <a:ext cx="1143000" cy="1219200"/>
          </a:xfrm>
          <a:prstGeom prst="rect">
            <a:avLst/>
          </a:prstGeom>
          <a:blipFill>
            <a:blip r:embed="rId4"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4CAD32E4-ABC3-9EB1-64B2-7C798B7AEB0B}"/>
              </a:ext>
            </a:extLst>
          </p:cNvPr>
          <p:cNvSpPr txBox="1">
            <a:spLocks noGrp="1"/>
          </p:cNvSpPr>
          <p:nvPr>
            <p:ph type="title" idx="4294967295"/>
          </p:nvPr>
        </p:nvSpPr>
        <p:spPr>
          <a:xfrm>
            <a:off x="1397685" y="227803"/>
            <a:ext cx="7394907" cy="901041"/>
          </a:xfrm>
          <a:prstGeom prst="rect">
            <a:avLst/>
          </a:prstGeom>
          <a:noFill/>
          <a:ln>
            <a:noFill/>
            <a:prstDash/>
          </a:ln>
          <a:effectLst/>
        </p:spPr>
        <p:txBody>
          <a:bodyPr rot="0" spcFirstLastPara="0" vertOverflow="overflow" horzOverflow="overflow" vert="horz" wrap="square" lIns="0" tIns="282727"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733425" marR="0" lvl="0" indent="-501650" algn="l"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 normalizeH="0" baseline="0" noProof="0" dirty="0">
                <a:ln>
                  <a:noFill/>
                </a:ln>
                <a:solidFill>
                  <a:schemeClr val="accent6">
                    <a:lumMod val="75000"/>
                  </a:schemeClr>
                </a:solidFill>
                <a:effectLst/>
                <a:uLnTx/>
                <a:uFillTx/>
                <a:latin typeface="+mj-lt"/>
                <a:ea typeface="+mj-ea"/>
                <a:cs typeface="+mj-cs"/>
              </a:rPr>
              <a:t>Non-Allowable Expenses </a:t>
            </a:r>
            <a:endPar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5" name="TextBox 4">
            <a:extLst>
              <a:ext uri="{FF2B5EF4-FFF2-40B4-BE49-F238E27FC236}">
                <a16:creationId xmlns:a16="http://schemas.microsoft.com/office/drawing/2014/main" id="{1ABBD9F6-751A-99FB-AA2B-0C6DC40B4921}"/>
              </a:ext>
            </a:extLst>
          </p:cNvPr>
          <p:cNvSpPr txBox="1"/>
          <p:nvPr/>
        </p:nvSpPr>
        <p:spPr>
          <a:xfrm>
            <a:off x="461010" y="1728715"/>
            <a:ext cx="8305800" cy="4308872"/>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v"/>
            </a:pPr>
            <a:r>
              <a:rPr lang="en-US" sz="2200" dirty="0">
                <a:latin typeface="Calibri"/>
                <a:ea typeface="Calibri"/>
                <a:cs typeface="Calibri"/>
              </a:rPr>
              <a:t>Funds for </a:t>
            </a:r>
            <a:r>
              <a:rPr lang="en-US" sz="2200" b="1" dirty="0">
                <a:solidFill>
                  <a:srgbClr val="FF0000"/>
                </a:solidFill>
                <a:latin typeface="Calibri"/>
                <a:ea typeface="Calibri"/>
                <a:cs typeface="Calibri"/>
              </a:rPr>
              <a:t>indirect expenses provided by the state CSTEP award may not exceed eight percent (8%)</a:t>
            </a:r>
            <a:r>
              <a:rPr lang="en-US" sz="2200" dirty="0">
                <a:latin typeface="Calibri"/>
                <a:ea typeface="Calibri"/>
                <a:cs typeface="Calibri"/>
              </a:rPr>
              <a:t> of total CSTEP grant expenditures. Indirect costs </a:t>
            </a:r>
            <a:r>
              <a:rPr lang="en-US" sz="2200" b="1" dirty="0">
                <a:solidFill>
                  <a:srgbClr val="FF0000"/>
                </a:solidFill>
                <a:latin typeface="Calibri"/>
                <a:ea typeface="Calibri"/>
                <a:cs typeface="Calibri"/>
              </a:rPr>
              <a:t>cannot be charged on</a:t>
            </a:r>
            <a:r>
              <a:rPr lang="en-US" sz="2200" dirty="0">
                <a:solidFill>
                  <a:srgbClr val="FF0000"/>
                </a:solidFill>
                <a:latin typeface="Calibri"/>
                <a:ea typeface="Calibri"/>
                <a:cs typeface="Calibri"/>
              </a:rPr>
              <a:t> </a:t>
            </a:r>
            <a:r>
              <a:rPr lang="en-US" sz="2200" dirty="0">
                <a:latin typeface="Calibri"/>
                <a:ea typeface="Calibri"/>
                <a:cs typeface="Calibri"/>
              </a:rPr>
              <a:t>certain expenses, including:</a:t>
            </a:r>
            <a:endParaRPr lang="en-US" dirty="0"/>
          </a:p>
          <a:p>
            <a:pPr marL="742950" lvl="1" indent="-285750">
              <a:buFont typeface="Wingdings" panose="05000000000000000000" pitchFamily="2" charset="2"/>
              <a:buChar char="v"/>
            </a:pPr>
            <a:r>
              <a:rPr lang="en-US" sz="2200" b="1" dirty="0">
                <a:solidFill>
                  <a:srgbClr val="FF0000"/>
                </a:solidFill>
                <a:latin typeface="Calibri"/>
                <a:ea typeface="Calibri"/>
                <a:cs typeface="Calibri"/>
              </a:rPr>
              <a:t>Equipment purchases</a:t>
            </a:r>
          </a:p>
          <a:p>
            <a:pPr marL="742950" lvl="1" indent="-285750">
              <a:buFont typeface="Wingdings" panose="05000000000000000000" pitchFamily="2" charset="2"/>
              <a:buChar char="v"/>
            </a:pPr>
            <a:r>
              <a:rPr lang="en-US" sz="2200" b="1" dirty="0">
                <a:solidFill>
                  <a:srgbClr val="FF0000"/>
                </a:solidFill>
                <a:latin typeface="Calibri"/>
                <a:ea typeface="Calibri"/>
                <a:cs typeface="Calibri"/>
              </a:rPr>
              <a:t>Stipends/Honoraria</a:t>
            </a:r>
          </a:p>
          <a:p>
            <a:pPr marL="742950" lvl="1" indent="-285750">
              <a:buFont typeface="Wingdings" panose="05000000000000000000" pitchFamily="2" charset="2"/>
              <a:buChar char="v"/>
            </a:pPr>
            <a:r>
              <a:rPr lang="en-US" sz="2200" b="1" dirty="0">
                <a:solidFill>
                  <a:srgbClr val="FF0000"/>
                </a:solidFill>
                <a:latin typeface="Calibri"/>
                <a:ea typeface="Calibri"/>
                <a:cs typeface="Calibri"/>
              </a:rPr>
              <a:t>Tuition</a:t>
            </a:r>
          </a:p>
          <a:p>
            <a:pPr marL="283464" lvl="1"/>
            <a:endParaRPr lang="en-US" sz="2200" b="1" dirty="0">
              <a:solidFill>
                <a:schemeClr val="accent6"/>
              </a:solidFill>
              <a:latin typeface="Calibri"/>
              <a:ea typeface="Calibri"/>
              <a:cs typeface="Calibri"/>
            </a:endParaRPr>
          </a:p>
          <a:p>
            <a:pPr marL="285750" indent="-285750">
              <a:spcAft>
                <a:spcPts val="1200"/>
              </a:spcAft>
              <a:buFont typeface="Wingdings" panose="05000000000000000000" pitchFamily="2" charset="2"/>
              <a:buChar char="v"/>
            </a:pPr>
            <a:r>
              <a:rPr lang="en-US" sz="2200" dirty="0">
                <a:latin typeface="Calibri"/>
                <a:ea typeface="Calibri"/>
                <a:cs typeface="Calibri"/>
              </a:rPr>
              <a:t>Funds for </a:t>
            </a:r>
            <a:r>
              <a:rPr lang="en-US" sz="2200" b="1" dirty="0">
                <a:solidFill>
                  <a:srgbClr val="FF0000"/>
                </a:solidFill>
                <a:latin typeface="Calibri"/>
                <a:ea typeface="Calibri"/>
                <a:cs typeface="Calibri"/>
              </a:rPr>
              <a:t>indirect expenses provided by the institution may not exceed 20 percent of the matching funds</a:t>
            </a:r>
            <a:r>
              <a:rPr lang="en-US" sz="2200" dirty="0">
                <a:solidFill>
                  <a:srgbClr val="FF0000"/>
                </a:solidFill>
                <a:latin typeface="Calibri"/>
                <a:ea typeface="Calibri"/>
                <a:cs typeface="Calibri"/>
              </a:rPr>
              <a:t> </a:t>
            </a:r>
            <a:r>
              <a:rPr lang="en-US" sz="2200" dirty="0">
                <a:latin typeface="Calibri"/>
                <a:ea typeface="Calibri"/>
                <a:cs typeface="Calibri"/>
              </a:rPr>
              <a:t>contributed by the institution and/or other non-NYS sources. </a:t>
            </a:r>
          </a:p>
          <a:p>
            <a:pPr marL="285750" indent="-285750">
              <a:spcAft>
                <a:spcPts val="1200"/>
              </a:spcAft>
              <a:buFont typeface="Wingdings" panose="05000000000000000000" pitchFamily="2" charset="2"/>
              <a:buChar char="v"/>
            </a:pPr>
            <a:r>
              <a:rPr lang="en-US" sz="2200" dirty="0">
                <a:latin typeface="Calibri"/>
                <a:ea typeface="Calibri"/>
                <a:cs typeface="Calibri"/>
              </a:rPr>
              <a:t>State CSTEP funds </a:t>
            </a:r>
            <a:r>
              <a:rPr lang="en-US" sz="2200" b="1" dirty="0">
                <a:solidFill>
                  <a:srgbClr val="FF0000"/>
                </a:solidFill>
                <a:latin typeface="Calibri"/>
                <a:ea typeface="Calibri"/>
                <a:cs typeface="Calibri"/>
              </a:rPr>
              <a:t>cannot be used for organizational dues</a:t>
            </a:r>
            <a:r>
              <a:rPr lang="en-US" sz="2200" dirty="0">
                <a:solidFill>
                  <a:srgbClr val="FF0000"/>
                </a:solidFill>
                <a:latin typeface="Calibri"/>
                <a:ea typeface="Calibri"/>
                <a:cs typeface="Calibri"/>
              </a:rPr>
              <a:t> </a:t>
            </a:r>
            <a:r>
              <a:rPr lang="en-US" sz="2200" dirty="0">
                <a:latin typeface="Calibri"/>
                <a:ea typeface="Calibri"/>
                <a:cs typeface="Calibri"/>
              </a:rPr>
              <a:t>or items not specifically allowed under the categories identified above.</a:t>
            </a:r>
          </a:p>
        </p:txBody>
      </p:sp>
      <p:pic>
        <p:nvPicPr>
          <p:cNvPr id="2" name="Audio 1" descr="This is an Audio Icon. When not running Slide Show, you may click the play button to hear audio for this slide.">
            <a:hlinkClick r:id="" action="ppaction://media"/>
            <a:extLst>
              <a:ext uri="{FF2B5EF4-FFF2-40B4-BE49-F238E27FC236}">
                <a16:creationId xmlns:a16="http://schemas.microsoft.com/office/drawing/2014/main" id="{F1DFF223-A38A-84C6-FBB5-FC5562553D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051617003"/>
      </p:ext>
    </p:extLst>
  </p:cSld>
  <p:clrMapOvr>
    <a:masterClrMapping/>
  </p:clrMapOvr>
  <mc:AlternateContent xmlns:mc="http://schemas.openxmlformats.org/markup-compatibility/2006" xmlns:p14="http://schemas.microsoft.com/office/powerpoint/2010/main">
    <mc:Choice Requires="p14">
      <p:transition spd="slow" p14:dur="2000" advTm="58658"/>
    </mc:Choice>
    <mc:Fallback xmlns="">
      <p:transition spd="slow" advTm="5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NYSED Seal&#10;">
            <a:extLst>
              <a:ext uri="{FF2B5EF4-FFF2-40B4-BE49-F238E27FC236}">
                <a16:creationId xmlns:a16="http://schemas.microsoft.com/office/drawing/2014/main" id="{91473A53-DF5D-5FD6-20EB-6D9DC87F22D9}"/>
              </a:ext>
            </a:extLst>
          </p:cNvPr>
          <p:cNvSpPr/>
          <p:nvPr/>
        </p:nvSpPr>
        <p:spPr>
          <a:xfrm>
            <a:off x="381000" y="248078"/>
            <a:ext cx="1143000" cy="1219200"/>
          </a:xfrm>
          <a:prstGeom prst="rect">
            <a:avLst/>
          </a:prstGeom>
          <a:blipFill>
            <a:blip r:embed="rId4"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4CAD32E4-ABC3-9EB1-64B2-7C798B7AEB0B}"/>
              </a:ext>
            </a:extLst>
          </p:cNvPr>
          <p:cNvSpPr txBox="1">
            <a:spLocks noGrp="1"/>
          </p:cNvSpPr>
          <p:nvPr>
            <p:ph type="title" idx="4294967295"/>
          </p:nvPr>
        </p:nvSpPr>
        <p:spPr>
          <a:xfrm>
            <a:off x="1368093" y="278352"/>
            <a:ext cx="7394907" cy="901041"/>
          </a:xfrm>
          <a:prstGeom prst="rect">
            <a:avLst/>
          </a:prstGeom>
          <a:noFill/>
          <a:ln>
            <a:noFill/>
            <a:prstDash/>
          </a:ln>
          <a:effectLst/>
        </p:spPr>
        <p:txBody>
          <a:bodyPr rot="0" spcFirstLastPara="0" vertOverflow="overflow" horzOverflow="overflow" vert="horz" wrap="square" lIns="0" tIns="282727"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marL="733425" marR="0" lvl="0" indent="-501650" algn="l"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 normalizeH="0" baseline="0" noProof="0" dirty="0">
                <a:ln>
                  <a:noFill/>
                </a:ln>
                <a:solidFill>
                  <a:schemeClr val="accent6">
                    <a:lumMod val="75000"/>
                  </a:schemeClr>
                </a:solidFill>
                <a:effectLst/>
                <a:uLnTx/>
                <a:uFillTx/>
                <a:latin typeface="+mj-lt"/>
                <a:ea typeface="+mj-ea"/>
                <a:cs typeface="+mj-cs"/>
              </a:rPr>
              <a:t>Non-Allowable Expenses</a:t>
            </a:r>
            <a:r>
              <a:rPr kumimoji="0" lang="en-US" sz="2400" b="1" i="0" u="none" strike="noStrike" kern="1200" cap="none" spc="-5" normalizeH="0" baseline="0" noProof="0" dirty="0">
                <a:ln>
                  <a:noFill/>
                </a:ln>
                <a:solidFill>
                  <a:schemeClr val="accent6">
                    <a:lumMod val="75000"/>
                  </a:schemeClr>
                </a:solidFill>
                <a:effectLst/>
                <a:uLnTx/>
                <a:uFillTx/>
                <a:latin typeface="+mj-lt"/>
                <a:ea typeface="+mj-ea"/>
                <a:cs typeface="+mj-cs"/>
              </a:rPr>
              <a:t> (Continued)</a:t>
            </a:r>
            <a:endPar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2" name="TextBox 1">
            <a:extLst>
              <a:ext uri="{FF2B5EF4-FFF2-40B4-BE49-F238E27FC236}">
                <a16:creationId xmlns:a16="http://schemas.microsoft.com/office/drawing/2014/main" id="{A0CD8270-8787-EAA3-81CD-7CE416E82181}"/>
              </a:ext>
            </a:extLst>
          </p:cNvPr>
          <p:cNvSpPr txBox="1"/>
          <p:nvPr/>
        </p:nvSpPr>
        <p:spPr>
          <a:xfrm>
            <a:off x="419100" y="1728715"/>
            <a:ext cx="8305800" cy="4770537"/>
          </a:xfrm>
          <a:prstGeom prst="rect">
            <a:avLst/>
          </a:prstGeom>
          <a:noFill/>
        </p:spPr>
        <p:txBody>
          <a:bodyPr wrap="square" lIns="91440" tIns="45720" rIns="91440" bIns="45720" anchor="t">
            <a:spAutoFit/>
          </a:bodyPr>
          <a:lstStyle/>
          <a:p>
            <a:pPr marL="285750" indent="-285750">
              <a:spcAft>
                <a:spcPts val="1200"/>
              </a:spcAft>
              <a:buFont typeface="Wingdings" panose="05000000000000000000" pitchFamily="2" charset="2"/>
              <a:buChar char="v"/>
            </a:pPr>
            <a:r>
              <a:rPr lang="en-US" sz="2200" dirty="0">
                <a:latin typeface="Calibri"/>
                <a:ea typeface="Calibri"/>
                <a:cs typeface="Calibri"/>
              </a:rPr>
              <a:t>State CSTEP funds cannot be used to </a:t>
            </a:r>
            <a:r>
              <a:rPr lang="en-US" sz="2200" b="1" dirty="0">
                <a:solidFill>
                  <a:srgbClr val="FF0000"/>
                </a:solidFill>
                <a:latin typeface="Calibri"/>
                <a:ea typeface="Calibri"/>
                <a:cs typeface="Calibri"/>
              </a:rPr>
              <a:t>pay for the salary or stipend of the CSTEP project lead’s Supervisor, or someone designated as a Principal Investigator</a:t>
            </a:r>
            <a:r>
              <a:rPr lang="en-US" sz="2200" dirty="0">
                <a:latin typeface="Calibri"/>
                <a:ea typeface="Calibri"/>
                <a:cs typeface="Calibri"/>
              </a:rPr>
              <a:t> for the grant contract (in their role as supervisor or PI. </a:t>
            </a:r>
          </a:p>
          <a:p>
            <a:pPr marL="285750" indent="-285750">
              <a:spcAft>
                <a:spcPts val="1200"/>
              </a:spcAft>
              <a:buFont typeface="Wingdings" panose="05000000000000000000" pitchFamily="2" charset="2"/>
              <a:buChar char="v"/>
            </a:pPr>
            <a:r>
              <a:rPr lang="en-US" sz="2200" dirty="0">
                <a:latin typeface="Calibri"/>
                <a:ea typeface="Calibri"/>
                <a:cs typeface="Calibri"/>
              </a:rPr>
              <a:t>Funds are not available for </a:t>
            </a:r>
            <a:r>
              <a:rPr lang="en-US" sz="2200" b="1" dirty="0">
                <a:solidFill>
                  <a:srgbClr val="FF0000"/>
                </a:solidFill>
                <a:latin typeface="Calibri"/>
                <a:ea typeface="Calibri"/>
                <a:cs typeface="Calibri"/>
              </a:rPr>
              <a:t>rental of office or meeting space, storage facilities, fixtures, or the purchase of office furnishings</a:t>
            </a:r>
            <a:r>
              <a:rPr lang="en-US" sz="2200" dirty="0">
                <a:latin typeface="Calibri"/>
                <a:ea typeface="Calibri"/>
                <a:cs typeface="Calibri"/>
              </a:rPr>
              <a:t>. Rent cannot be charged if the IHE occupies the space or owns the item involved.</a:t>
            </a:r>
          </a:p>
          <a:p>
            <a:pPr marL="285750" indent="-285750">
              <a:spcAft>
                <a:spcPts val="1200"/>
              </a:spcAft>
              <a:buFont typeface="Wingdings" panose="05000000000000000000" pitchFamily="2" charset="2"/>
              <a:buChar char="v"/>
            </a:pPr>
            <a:r>
              <a:rPr lang="en-US" sz="2200" dirty="0">
                <a:latin typeface="Calibri"/>
                <a:ea typeface="Calibri"/>
                <a:cs typeface="Calibri"/>
              </a:rPr>
              <a:t>Funds may not be used for purposes other than those described in the approved grant contract.</a:t>
            </a:r>
          </a:p>
          <a:p>
            <a:pPr marL="285750" indent="-285750">
              <a:spcAft>
                <a:spcPts val="1200"/>
              </a:spcAft>
              <a:buFont typeface="Wingdings" panose="05000000000000000000" pitchFamily="2" charset="2"/>
              <a:buChar char="v"/>
            </a:pPr>
            <a:r>
              <a:rPr lang="en-US" sz="2200" dirty="0">
                <a:latin typeface="Calibri"/>
                <a:ea typeface="Calibri"/>
                <a:cs typeface="Calibri"/>
              </a:rPr>
              <a:t>State CSTEP funds </a:t>
            </a:r>
            <a:r>
              <a:rPr lang="en-US" sz="2200" dirty="0">
                <a:solidFill>
                  <a:srgbClr val="FF0000"/>
                </a:solidFill>
                <a:latin typeface="Calibri"/>
                <a:ea typeface="Calibri"/>
                <a:cs typeface="Calibri"/>
              </a:rPr>
              <a:t>may </a:t>
            </a:r>
            <a:r>
              <a:rPr lang="en-US" sz="2200" b="1" i="1" u="sng" dirty="0">
                <a:solidFill>
                  <a:srgbClr val="FF0000"/>
                </a:solidFill>
                <a:latin typeface="Calibri"/>
                <a:ea typeface="Calibri"/>
                <a:cs typeface="Calibri"/>
              </a:rPr>
              <a:t>not</a:t>
            </a:r>
            <a:r>
              <a:rPr lang="en-US" sz="2200" dirty="0">
                <a:solidFill>
                  <a:srgbClr val="FF0000"/>
                </a:solidFill>
                <a:latin typeface="Calibri"/>
                <a:ea typeface="Calibri"/>
                <a:cs typeface="Calibri"/>
              </a:rPr>
              <a:t> be used for </a:t>
            </a:r>
            <a:r>
              <a:rPr lang="en-US" sz="2200" b="1" dirty="0">
                <a:solidFill>
                  <a:srgbClr val="FF0000"/>
                </a:solidFill>
                <a:latin typeface="Calibri"/>
                <a:ea typeface="Calibri"/>
                <a:cs typeface="Calibri"/>
              </a:rPr>
              <a:t>cultural enrichment </a:t>
            </a:r>
            <a:r>
              <a:rPr lang="en-US" sz="2200" dirty="0">
                <a:solidFill>
                  <a:srgbClr val="FF0000"/>
                </a:solidFill>
                <a:latin typeface="Calibri"/>
                <a:ea typeface="Calibri"/>
                <a:cs typeface="Calibri"/>
              </a:rPr>
              <a:t>or other </a:t>
            </a:r>
            <a:r>
              <a:rPr lang="en-US" sz="2200" b="1" dirty="0">
                <a:solidFill>
                  <a:srgbClr val="FF0000"/>
                </a:solidFill>
                <a:latin typeface="Calibri"/>
                <a:ea typeface="Calibri"/>
                <a:cs typeface="Calibri"/>
              </a:rPr>
              <a:t>social activities</a:t>
            </a:r>
            <a:r>
              <a:rPr lang="en-US" sz="2200" dirty="0">
                <a:latin typeface="Calibri"/>
                <a:ea typeface="Calibri"/>
                <a:cs typeface="Calibri"/>
              </a:rPr>
              <a:t>.</a:t>
            </a:r>
          </a:p>
          <a:p>
            <a:pPr marL="285750" indent="-285750">
              <a:spcAft>
                <a:spcPts val="1200"/>
              </a:spcAft>
              <a:buFont typeface="Wingdings" panose="05000000000000000000" pitchFamily="2" charset="2"/>
              <a:buChar char="v"/>
            </a:pPr>
            <a:r>
              <a:rPr lang="en-US" sz="2200" dirty="0">
                <a:latin typeface="Calibri"/>
                <a:ea typeface="Calibri"/>
                <a:cs typeface="Calibri"/>
              </a:rPr>
              <a:t>Funds must </a:t>
            </a:r>
            <a:r>
              <a:rPr lang="en-US" sz="2200" b="1" dirty="0">
                <a:solidFill>
                  <a:srgbClr val="FF0000"/>
                </a:solidFill>
                <a:latin typeface="Calibri"/>
                <a:ea typeface="Calibri"/>
                <a:cs typeface="Calibri"/>
              </a:rPr>
              <a:t>supplement, not supplant</a:t>
            </a:r>
            <a:r>
              <a:rPr lang="en-US" sz="2200" dirty="0">
                <a:latin typeface="Calibri"/>
                <a:ea typeface="Calibri"/>
                <a:cs typeface="Calibri"/>
              </a:rPr>
              <a:t>, existing funding sources.</a:t>
            </a:r>
          </a:p>
        </p:txBody>
      </p:sp>
      <p:pic>
        <p:nvPicPr>
          <p:cNvPr id="6" name="Audio 5" descr="This is an Audio Icon. When not running Slide Show, you may click the play button to hear audio for this slide.">
            <a:hlinkClick r:id="" action="ppaction://media"/>
            <a:extLst>
              <a:ext uri="{FF2B5EF4-FFF2-40B4-BE49-F238E27FC236}">
                <a16:creationId xmlns:a16="http://schemas.microsoft.com/office/drawing/2014/main" id="{555B9E7C-2EE0-E10F-5A25-7D5DEF9863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705674011"/>
      </p:ext>
    </p:extLst>
  </p:cSld>
  <p:clrMapOvr>
    <a:masterClrMapping/>
  </p:clrMapOvr>
  <mc:AlternateContent xmlns:mc="http://schemas.openxmlformats.org/markup-compatibility/2006" xmlns:p14="http://schemas.microsoft.com/office/powerpoint/2010/main">
    <mc:Choice Requires="p14">
      <p:transition spd="slow" p14:dur="2000" advTm="65654"/>
    </mc:Choice>
    <mc:Fallback xmlns="">
      <p:transition spd="slow" advTm="6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2500" y="304800"/>
            <a:ext cx="7349490" cy="901041"/>
          </a:xfrm>
          <a:prstGeom prst="rect">
            <a:avLst/>
          </a:prstGeom>
        </p:spPr>
        <p:txBody>
          <a:bodyPr vert="horz" wrap="square" lIns="0" tIns="282727" rIns="0" bIns="0" rtlCol="0">
            <a:spAutoFit/>
          </a:bodyPr>
          <a:lstStyle/>
          <a:p>
            <a:pPr marL="734060">
              <a:lnSpc>
                <a:spcPct val="100000"/>
              </a:lnSpc>
            </a:pPr>
            <a:r>
              <a:rPr lang="en-US" b="1" dirty="0">
                <a:solidFill>
                  <a:schemeClr val="accent6">
                    <a:lumMod val="75000"/>
                  </a:schemeClr>
                </a:solidFill>
              </a:rPr>
              <a:t>Funding</a:t>
            </a:r>
            <a:endParaRPr b="1" dirty="0">
              <a:solidFill>
                <a:schemeClr val="accent6">
                  <a:lumMod val="75000"/>
                </a:schemeClr>
              </a:solidFill>
            </a:endParaRPr>
          </a:p>
        </p:txBody>
      </p:sp>
      <p:sp>
        <p:nvSpPr>
          <p:cNvPr id="3" name="object 3" descr="NYSED Seal&#10;"/>
          <p:cNvSpPr/>
          <p:nvPr/>
        </p:nvSpPr>
        <p:spPr>
          <a:xfrm>
            <a:off x="381000" y="232202"/>
            <a:ext cx="1143000" cy="1219200"/>
          </a:xfrm>
          <a:prstGeom prst="rect">
            <a:avLst/>
          </a:prstGeom>
          <a:blipFill>
            <a:blip r:embed="rId5" cstate="print"/>
            <a:stretch>
              <a:fillRect/>
            </a:stretch>
          </a:blipFill>
        </p:spPr>
        <p:txBody>
          <a:bodyPr wrap="square" lIns="0" tIns="0" rIns="0" bIns="0" rtlCol="0"/>
          <a:lstStyle/>
          <a:p>
            <a:endParaRPr/>
          </a:p>
        </p:txBody>
      </p:sp>
      <p:sp>
        <p:nvSpPr>
          <p:cNvPr id="5" name="object 4">
            <a:extLst>
              <a:ext uri="{FF2B5EF4-FFF2-40B4-BE49-F238E27FC236}">
                <a16:creationId xmlns:a16="http://schemas.microsoft.com/office/drawing/2014/main" id="{808F5F6D-F004-CA9E-3795-9891BD9138E9}"/>
              </a:ext>
            </a:extLst>
          </p:cNvPr>
          <p:cNvSpPr txBox="1"/>
          <p:nvPr/>
        </p:nvSpPr>
        <p:spPr>
          <a:xfrm>
            <a:off x="152400" y="1547674"/>
            <a:ext cx="8682990" cy="4924425"/>
          </a:xfrm>
          <a:prstGeom prst="rect">
            <a:avLst/>
          </a:prstGeom>
        </p:spPr>
        <p:txBody>
          <a:bodyPr vert="horz" wrap="square" lIns="0" tIns="0" rIns="0" bIns="0" rtlCol="0">
            <a:spAutoFit/>
          </a:bodyPr>
          <a:lstStyle/>
          <a:p>
            <a:pPr marL="395288" indent="-282575" algn="just">
              <a:lnSpc>
                <a:spcPts val="2400"/>
              </a:lnSpc>
              <a:buClr>
                <a:schemeClr val="accent6">
                  <a:lumMod val="50000"/>
                </a:schemeClr>
              </a:buClr>
              <a:buSzPct val="60000"/>
              <a:buFont typeface="Wingdings" panose="05000000000000000000" pitchFamily="2" charset="2"/>
              <a:buChar char="v"/>
            </a:pPr>
            <a:r>
              <a:rPr lang="en-US" sz="2000" spc="-5" dirty="0">
                <a:solidFill>
                  <a:srgbClr val="292934"/>
                </a:solidFill>
                <a:latin typeface="Calibri" panose="020F0502020204030204" pitchFamily="34" charset="0"/>
                <a:cs typeface="Calibri"/>
              </a:rPr>
              <a:t>Th</a:t>
            </a:r>
            <a:r>
              <a:rPr lang="en-US" sz="2000" dirty="0">
                <a:solidFill>
                  <a:srgbClr val="292934"/>
                </a:solidFill>
                <a:latin typeface="Calibri" panose="020F0502020204030204" pitchFamily="34" charset="0"/>
                <a:cs typeface="Calibri"/>
              </a:rPr>
              <a:t>e</a:t>
            </a:r>
            <a:r>
              <a:rPr lang="en-US" sz="2000" spc="-15"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appli</a:t>
            </a:r>
            <a:r>
              <a:rPr lang="en-US" sz="2000" spc="-25" dirty="0">
                <a:solidFill>
                  <a:srgbClr val="292934"/>
                </a:solidFill>
                <a:latin typeface="Calibri" panose="020F0502020204030204" pitchFamily="34" charset="0"/>
                <a:cs typeface="Calibri"/>
              </a:rPr>
              <a:t>ca</a:t>
            </a:r>
            <a:r>
              <a:rPr lang="en-US" sz="2000" dirty="0">
                <a:solidFill>
                  <a:srgbClr val="292934"/>
                </a:solidFill>
                <a:latin typeface="Calibri" panose="020F0502020204030204" pitchFamily="34" charset="0"/>
                <a:cs typeface="Calibri"/>
              </a:rPr>
              <a:t>tion</a:t>
            </a:r>
            <a:r>
              <a:rPr lang="en-US" sz="2000" spc="-55"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mu</a:t>
            </a:r>
            <a:r>
              <a:rPr lang="en-US" sz="2000" spc="-40" dirty="0">
                <a:solidFill>
                  <a:srgbClr val="292934"/>
                </a:solidFill>
                <a:latin typeface="Calibri" panose="020F0502020204030204" pitchFamily="34" charset="0"/>
                <a:cs typeface="Calibri"/>
              </a:rPr>
              <a:t>s</a:t>
            </a:r>
            <a:r>
              <a:rPr lang="en-US" sz="2000" dirty="0">
                <a:solidFill>
                  <a:srgbClr val="292934"/>
                </a:solidFill>
                <a:latin typeface="Calibri" panose="020F0502020204030204" pitchFamily="34" charset="0"/>
                <a:cs typeface="Calibri"/>
              </a:rPr>
              <a:t>t include</a:t>
            </a:r>
            <a:r>
              <a:rPr lang="en-US" sz="2000" spc="-50"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five (5)</a:t>
            </a:r>
            <a:r>
              <a:rPr lang="en-US" sz="2000" spc="-15" dirty="0">
                <a:solidFill>
                  <a:srgbClr val="292934"/>
                </a:solidFill>
                <a:latin typeface="Calibri" panose="020F0502020204030204" pitchFamily="34" charset="0"/>
                <a:cs typeface="Calibri"/>
              </a:rPr>
              <a:t> </a:t>
            </a:r>
            <a:r>
              <a:rPr lang="en-US" sz="2000" spc="-40" dirty="0">
                <a:solidFill>
                  <a:srgbClr val="292934"/>
                </a:solidFill>
                <a:latin typeface="Calibri" panose="020F0502020204030204" pitchFamily="34" charset="0"/>
                <a:cs typeface="Calibri"/>
              </a:rPr>
              <a:t>F</a:t>
            </a:r>
            <a:r>
              <a:rPr lang="en-US" sz="2000" spc="-5" dirty="0">
                <a:solidFill>
                  <a:srgbClr val="292934"/>
                </a:solidFill>
                <a:latin typeface="Calibri" panose="020F0502020204030204" pitchFamily="34" charset="0"/>
                <a:cs typeface="Calibri"/>
              </a:rPr>
              <a:t>S-</a:t>
            </a:r>
            <a:r>
              <a:rPr lang="en-US" sz="2000" dirty="0">
                <a:solidFill>
                  <a:srgbClr val="292934"/>
                </a:solidFill>
                <a:latin typeface="Calibri" panose="020F0502020204030204" pitchFamily="34" charset="0"/>
                <a:cs typeface="Calibri"/>
              </a:rPr>
              <a:t>10 </a:t>
            </a:r>
            <a:r>
              <a:rPr lang="en-US" sz="2000" spc="5" dirty="0">
                <a:solidFill>
                  <a:srgbClr val="292934"/>
                </a:solidFill>
                <a:latin typeface="Calibri" panose="020F0502020204030204" pitchFamily="34" charset="0"/>
                <a:cs typeface="Calibri"/>
              </a:rPr>
              <a:t>B</a:t>
            </a:r>
            <a:r>
              <a:rPr lang="en-US" sz="2000" spc="-5" dirty="0">
                <a:solidFill>
                  <a:srgbClr val="292934"/>
                </a:solidFill>
                <a:latin typeface="Calibri" panose="020F0502020204030204" pitchFamily="34" charset="0"/>
                <a:cs typeface="Calibri"/>
              </a:rPr>
              <a:t>ud</a:t>
            </a:r>
            <a:r>
              <a:rPr lang="en-US" sz="2000" spc="-30" dirty="0">
                <a:solidFill>
                  <a:srgbClr val="292934"/>
                </a:solidFill>
                <a:latin typeface="Calibri" panose="020F0502020204030204" pitchFamily="34" charset="0"/>
                <a:cs typeface="Calibri"/>
              </a:rPr>
              <a:t>g</a:t>
            </a:r>
            <a:r>
              <a:rPr lang="en-US" sz="2000" spc="-20" dirty="0">
                <a:solidFill>
                  <a:srgbClr val="292934"/>
                </a:solidFill>
                <a:latin typeface="Calibri" panose="020F0502020204030204" pitchFamily="34" charset="0"/>
                <a:cs typeface="Calibri"/>
              </a:rPr>
              <a:t>e</a:t>
            </a:r>
            <a:r>
              <a:rPr lang="en-US" sz="2000" dirty="0">
                <a:solidFill>
                  <a:srgbClr val="292934"/>
                </a:solidFill>
                <a:latin typeface="Calibri" panose="020F0502020204030204" pitchFamily="34" charset="0"/>
                <a:cs typeface="Calibri"/>
              </a:rPr>
              <a:t>t</a:t>
            </a:r>
            <a:r>
              <a:rPr lang="en-US" sz="2000" dirty="0">
                <a:latin typeface="Calibri" panose="020F0502020204030204" pitchFamily="34" charset="0"/>
                <a:cs typeface="Calibri"/>
              </a:rPr>
              <a:t> </a:t>
            </a:r>
            <a:r>
              <a:rPr lang="en-US" sz="2000" spc="-40" dirty="0">
                <a:solidFill>
                  <a:srgbClr val="292934"/>
                </a:solidFill>
                <a:latin typeface="Calibri" panose="020F0502020204030204" pitchFamily="34" charset="0"/>
                <a:cs typeface="Calibri"/>
              </a:rPr>
              <a:t>F</a:t>
            </a:r>
            <a:r>
              <a:rPr lang="en-US" sz="2000" spc="-5" dirty="0">
                <a:solidFill>
                  <a:srgbClr val="292934"/>
                </a:solidFill>
                <a:latin typeface="Calibri" panose="020F0502020204030204" pitchFamily="34" charset="0"/>
                <a:cs typeface="Calibri"/>
              </a:rPr>
              <a:t>or</a:t>
            </a:r>
            <a:r>
              <a:rPr lang="en-US" sz="2000" dirty="0">
                <a:solidFill>
                  <a:srgbClr val="292934"/>
                </a:solidFill>
                <a:latin typeface="Calibri" panose="020F0502020204030204" pitchFamily="34" charset="0"/>
                <a:cs typeface="Calibri"/>
              </a:rPr>
              <a:t>ms, one for each year, and the 5-year Composite/Budget Narrative Form.</a:t>
            </a:r>
            <a:r>
              <a:rPr lang="en-US" sz="2000" spc="-20"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These forms may can be found at: </a:t>
            </a:r>
            <a:r>
              <a:rPr lang="en-US" sz="2000" dirty="0">
                <a:latin typeface="Calibri" panose="020F0502020204030204" pitchFamily="34" charset="0"/>
                <a:hlinkClick r:id="rId6"/>
              </a:rPr>
              <a:t>https://www.nysed.gov/postsecondary-services/collegiate-science-and-technology-entry-program-cstep</a:t>
            </a:r>
            <a:endParaRPr lang="en-US" sz="2000" dirty="0">
              <a:latin typeface="Calibri" panose="020F0502020204030204" pitchFamily="34" charset="0"/>
            </a:endParaRPr>
          </a:p>
          <a:p>
            <a:pPr marL="395288" indent="-282575" algn="just">
              <a:lnSpc>
                <a:spcPts val="2400"/>
              </a:lnSpc>
              <a:buClr>
                <a:schemeClr val="accent6">
                  <a:lumMod val="50000"/>
                </a:schemeClr>
              </a:buClr>
              <a:buSzPct val="60000"/>
              <a:buFont typeface="Wingdings" panose="05000000000000000000" pitchFamily="2" charset="2"/>
              <a:buChar char="v"/>
            </a:pPr>
            <a:endParaRPr lang="en-US" sz="2400" b="1" spc="-15" dirty="0">
              <a:solidFill>
                <a:schemeClr val="accent6"/>
              </a:solidFill>
              <a:latin typeface="Calibri"/>
              <a:cs typeface="Calibri"/>
            </a:endParaRPr>
          </a:p>
          <a:p>
            <a:pPr marL="395288" indent="-282575" algn="just">
              <a:lnSpc>
                <a:spcPts val="2400"/>
              </a:lnSpc>
              <a:buClr>
                <a:schemeClr val="accent6">
                  <a:lumMod val="50000"/>
                </a:schemeClr>
              </a:buClr>
              <a:buSzPct val="60000"/>
              <a:buFont typeface="Wingdings" panose="05000000000000000000" pitchFamily="2" charset="2"/>
              <a:buChar char="v"/>
            </a:pPr>
            <a:r>
              <a:rPr lang="en-US" sz="2000" b="1" spc="-15" dirty="0">
                <a:solidFill>
                  <a:srgbClr val="FF0000"/>
                </a:solidFill>
                <a:latin typeface="Calibri"/>
                <a:cs typeface="Calibri"/>
              </a:rPr>
              <a:t>A fully-executed Grant contract must be in place to award funds. </a:t>
            </a:r>
          </a:p>
          <a:p>
            <a:pPr marL="852488" lvl="1" indent="-282575" algn="just">
              <a:lnSpc>
                <a:spcPts val="2400"/>
              </a:lnSpc>
              <a:buClr>
                <a:schemeClr val="accent6">
                  <a:lumMod val="50000"/>
                </a:schemeClr>
              </a:buClr>
              <a:buSzPct val="60000"/>
              <a:buFont typeface="Wingdings" panose="05000000000000000000" pitchFamily="2" charset="2"/>
              <a:buChar char="v"/>
            </a:pPr>
            <a:r>
              <a:rPr lang="en-US" sz="2000" b="1" spc="-15" dirty="0">
                <a:solidFill>
                  <a:srgbClr val="FF0000"/>
                </a:solidFill>
                <a:latin typeface="Calibri"/>
                <a:cs typeface="Calibri"/>
              </a:rPr>
              <a:t>For each not-for-profit recipient, </a:t>
            </a:r>
            <a:r>
              <a:rPr lang="en-US" sz="2000" spc="-15" dirty="0">
                <a:solidFill>
                  <a:srgbClr val="292934"/>
                </a:solidFill>
                <a:latin typeface="Calibri"/>
                <a:cs typeface="Calibri"/>
              </a:rPr>
              <a:t>t</a:t>
            </a:r>
            <a:r>
              <a:rPr sz="2000" spc="-20" dirty="0">
                <a:solidFill>
                  <a:srgbClr val="292934"/>
                </a:solidFill>
                <a:latin typeface="Calibri"/>
                <a:cs typeface="Calibri"/>
              </a:rPr>
              <a:t>h</a:t>
            </a:r>
            <a:r>
              <a:rPr sz="2000" spc="-15" dirty="0">
                <a:solidFill>
                  <a:srgbClr val="292934"/>
                </a:solidFill>
                <a:latin typeface="Calibri"/>
                <a:cs typeface="Calibri"/>
              </a:rPr>
              <a:t>e</a:t>
            </a:r>
            <a:r>
              <a:rPr sz="2000" spc="15" dirty="0">
                <a:solidFill>
                  <a:srgbClr val="292934"/>
                </a:solidFill>
                <a:latin typeface="Calibri"/>
                <a:cs typeface="Calibri"/>
              </a:rPr>
              <a:t> </a:t>
            </a:r>
            <a:r>
              <a:rPr sz="2000" spc="-10" dirty="0">
                <a:solidFill>
                  <a:srgbClr val="292934"/>
                </a:solidFill>
                <a:latin typeface="Calibri"/>
                <a:cs typeface="Calibri"/>
              </a:rPr>
              <a:t>ini</a:t>
            </a:r>
            <a:r>
              <a:rPr sz="2000" spc="-20" dirty="0">
                <a:solidFill>
                  <a:srgbClr val="292934"/>
                </a:solidFill>
                <a:latin typeface="Calibri"/>
                <a:cs typeface="Calibri"/>
              </a:rPr>
              <a:t>t</a:t>
            </a:r>
            <a:r>
              <a:rPr sz="2000" spc="-10" dirty="0">
                <a:solidFill>
                  <a:srgbClr val="292934"/>
                </a:solidFill>
                <a:latin typeface="Calibri"/>
                <a:cs typeface="Calibri"/>
              </a:rPr>
              <a:t>ial</a:t>
            </a:r>
            <a:r>
              <a:rPr sz="2000" spc="-5" dirty="0">
                <a:solidFill>
                  <a:srgbClr val="292934"/>
                </a:solidFill>
                <a:latin typeface="Calibri"/>
                <a:cs typeface="Calibri"/>
              </a:rPr>
              <a:t> </a:t>
            </a:r>
            <a:r>
              <a:rPr sz="2000" spc="-20" dirty="0">
                <a:solidFill>
                  <a:srgbClr val="292934"/>
                </a:solidFill>
                <a:latin typeface="Calibri"/>
                <a:cs typeface="Calibri"/>
              </a:rPr>
              <a:t>p</a:t>
            </a:r>
            <a:r>
              <a:rPr sz="2000" spc="-50" dirty="0">
                <a:solidFill>
                  <a:srgbClr val="292934"/>
                </a:solidFill>
                <a:latin typeface="Calibri"/>
                <a:cs typeface="Calibri"/>
              </a:rPr>
              <a:t>a</a:t>
            </a:r>
            <a:r>
              <a:rPr sz="2000" spc="-15" dirty="0">
                <a:solidFill>
                  <a:srgbClr val="292934"/>
                </a:solidFill>
                <a:latin typeface="Calibri"/>
                <a:cs typeface="Calibri"/>
              </a:rPr>
              <a:t>yme</a:t>
            </a:r>
            <a:r>
              <a:rPr sz="2000" spc="-45" dirty="0">
                <a:solidFill>
                  <a:srgbClr val="292934"/>
                </a:solidFill>
                <a:latin typeface="Calibri"/>
                <a:cs typeface="Calibri"/>
              </a:rPr>
              <a:t>n</a:t>
            </a:r>
            <a:r>
              <a:rPr sz="2000" spc="-10" dirty="0">
                <a:solidFill>
                  <a:srgbClr val="292934"/>
                </a:solidFill>
                <a:latin typeface="Calibri"/>
                <a:cs typeface="Calibri"/>
              </a:rPr>
              <a:t>t</a:t>
            </a:r>
            <a:r>
              <a:rPr sz="2000" spc="10" dirty="0">
                <a:solidFill>
                  <a:srgbClr val="292934"/>
                </a:solidFill>
                <a:latin typeface="Calibri"/>
                <a:cs typeface="Calibri"/>
              </a:rPr>
              <a:t> </a:t>
            </a:r>
            <a:r>
              <a:rPr sz="2000" spc="-10" dirty="0">
                <a:solidFill>
                  <a:srgbClr val="292934"/>
                </a:solidFill>
                <a:latin typeface="Calibri"/>
                <a:cs typeface="Calibri"/>
              </a:rPr>
              <a:t>of</a:t>
            </a:r>
            <a:r>
              <a:rPr sz="2000" spc="5" dirty="0">
                <a:solidFill>
                  <a:srgbClr val="292934"/>
                </a:solidFill>
                <a:latin typeface="Calibri"/>
                <a:cs typeface="Calibri"/>
              </a:rPr>
              <a:t> </a:t>
            </a:r>
            <a:r>
              <a:rPr sz="2000" spc="-15" dirty="0">
                <a:solidFill>
                  <a:srgbClr val="292934"/>
                </a:solidFill>
                <a:latin typeface="Calibri"/>
                <a:cs typeface="Calibri"/>
              </a:rPr>
              <a:t>25%</a:t>
            </a:r>
            <a:r>
              <a:rPr sz="2000" dirty="0">
                <a:solidFill>
                  <a:srgbClr val="292934"/>
                </a:solidFill>
                <a:latin typeface="Calibri"/>
                <a:cs typeface="Calibri"/>
              </a:rPr>
              <a:t> </a:t>
            </a:r>
            <a:r>
              <a:rPr sz="2000" spc="-20" dirty="0">
                <a:solidFill>
                  <a:srgbClr val="292934"/>
                </a:solidFill>
                <a:latin typeface="Calibri"/>
                <a:cs typeface="Calibri"/>
              </a:rPr>
              <a:t>o</a:t>
            </a:r>
            <a:r>
              <a:rPr sz="2000" spc="-10" dirty="0">
                <a:solidFill>
                  <a:srgbClr val="292934"/>
                </a:solidFill>
                <a:latin typeface="Calibri"/>
                <a:cs typeface="Calibri"/>
              </a:rPr>
              <a:t>f</a:t>
            </a:r>
            <a:r>
              <a:rPr sz="2000" spc="10" dirty="0">
                <a:solidFill>
                  <a:srgbClr val="292934"/>
                </a:solidFill>
                <a:latin typeface="Calibri"/>
                <a:cs typeface="Calibri"/>
              </a:rPr>
              <a:t> </a:t>
            </a:r>
            <a:r>
              <a:rPr sz="2000" spc="-10" dirty="0">
                <a:solidFill>
                  <a:srgbClr val="292934"/>
                </a:solidFill>
                <a:latin typeface="Calibri"/>
                <a:cs typeface="Calibri"/>
              </a:rPr>
              <a:t>the</a:t>
            </a:r>
            <a:r>
              <a:rPr sz="2000" spc="10" dirty="0">
                <a:solidFill>
                  <a:srgbClr val="292934"/>
                </a:solidFill>
                <a:latin typeface="Calibri"/>
                <a:cs typeface="Calibri"/>
              </a:rPr>
              <a:t> </a:t>
            </a:r>
            <a:r>
              <a:rPr lang="en-US" sz="2000" spc="-15" dirty="0">
                <a:solidFill>
                  <a:srgbClr val="292934"/>
                </a:solidFill>
                <a:latin typeface="Calibri"/>
                <a:cs typeface="Calibri"/>
              </a:rPr>
              <a:t>Year 1</a:t>
            </a:r>
            <a:r>
              <a:rPr sz="2000" spc="-30" dirty="0">
                <a:solidFill>
                  <a:srgbClr val="292934"/>
                </a:solidFill>
                <a:latin typeface="Calibri"/>
                <a:cs typeface="Calibri"/>
              </a:rPr>
              <a:t> </a:t>
            </a:r>
            <a:r>
              <a:rPr sz="2000" spc="-20" dirty="0">
                <a:solidFill>
                  <a:srgbClr val="292934"/>
                </a:solidFill>
                <a:latin typeface="Calibri"/>
                <a:cs typeface="Calibri"/>
              </a:rPr>
              <a:t>bud</a:t>
            </a:r>
            <a:r>
              <a:rPr sz="2000" spc="-45" dirty="0">
                <a:solidFill>
                  <a:srgbClr val="292934"/>
                </a:solidFill>
                <a:latin typeface="Calibri"/>
                <a:cs typeface="Calibri"/>
              </a:rPr>
              <a:t>g</a:t>
            </a:r>
            <a:r>
              <a:rPr sz="2000" spc="-30" dirty="0">
                <a:solidFill>
                  <a:srgbClr val="292934"/>
                </a:solidFill>
                <a:latin typeface="Calibri"/>
                <a:cs typeface="Calibri"/>
              </a:rPr>
              <a:t>e</a:t>
            </a:r>
            <a:r>
              <a:rPr sz="2000" spc="-10" dirty="0">
                <a:solidFill>
                  <a:srgbClr val="292934"/>
                </a:solidFill>
                <a:latin typeface="Calibri"/>
                <a:cs typeface="Calibri"/>
              </a:rPr>
              <a:t>t</a:t>
            </a:r>
            <a:r>
              <a:rPr sz="2000" spc="25" dirty="0">
                <a:solidFill>
                  <a:srgbClr val="292934"/>
                </a:solidFill>
                <a:latin typeface="Calibri"/>
                <a:cs typeface="Calibri"/>
              </a:rPr>
              <a:t> </a:t>
            </a:r>
            <a:r>
              <a:rPr sz="2000" spc="-10" dirty="0">
                <a:solidFill>
                  <a:srgbClr val="292934"/>
                </a:solidFill>
                <a:latin typeface="Calibri"/>
                <a:cs typeface="Calibri"/>
              </a:rPr>
              <a:t>will</a:t>
            </a:r>
            <a:r>
              <a:rPr sz="2000" dirty="0">
                <a:solidFill>
                  <a:srgbClr val="292934"/>
                </a:solidFill>
                <a:latin typeface="Calibri"/>
                <a:cs typeface="Calibri"/>
              </a:rPr>
              <a:t> </a:t>
            </a:r>
            <a:r>
              <a:rPr sz="2000" spc="-20" dirty="0">
                <a:solidFill>
                  <a:srgbClr val="292934"/>
                </a:solidFill>
                <a:latin typeface="Calibri"/>
                <a:cs typeface="Calibri"/>
              </a:rPr>
              <a:t>b</a:t>
            </a:r>
            <a:r>
              <a:rPr sz="2000" spc="-15" dirty="0">
                <a:solidFill>
                  <a:srgbClr val="292934"/>
                </a:solidFill>
                <a:latin typeface="Calibri"/>
                <a:cs typeface="Calibri"/>
              </a:rPr>
              <a:t>e</a:t>
            </a:r>
            <a:r>
              <a:rPr sz="2000" spc="-5" dirty="0">
                <a:solidFill>
                  <a:srgbClr val="292934"/>
                </a:solidFill>
                <a:latin typeface="Calibri"/>
                <a:cs typeface="Calibri"/>
              </a:rPr>
              <a:t> </a:t>
            </a:r>
            <a:r>
              <a:rPr sz="2000" spc="-15" dirty="0">
                <a:solidFill>
                  <a:srgbClr val="292934"/>
                </a:solidFill>
                <a:latin typeface="Calibri"/>
                <a:cs typeface="Calibri"/>
              </a:rPr>
              <a:t>made</a:t>
            </a:r>
            <a:r>
              <a:rPr lang="en-US" sz="2000" spc="-15" dirty="0">
                <a:solidFill>
                  <a:srgbClr val="292934"/>
                </a:solidFill>
                <a:latin typeface="Calibri"/>
                <a:cs typeface="Calibri"/>
              </a:rPr>
              <a:t> upon execution of the contract. </a:t>
            </a:r>
            <a:r>
              <a:rPr lang="en-US" sz="2000" spc="-20" dirty="0">
                <a:solidFill>
                  <a:srgbClr val="292934"/>
                </a:solidFill>
                <a:latin typeface="Calibri"/>
                <a:cs typeface="Calibri"/>
              </a:rPr>
              <a:t>Su</a:t>
            </a:r>
            <a:r>
              <a:rPr lang="en-US" sz="2000" spc="-30" dirty="0">
                <a:solidFill>
                  <a:srgbClr val="292934"/>
                </a:solidFill>
                <a:latin typeface="Calibri"/>
                <a:cs typeface="Calibri"/>
              </a:rPr>
              <a:t>b</a:t>
            </a:r>
            <a:r>
              <a:rPr lang="en-US" sz="2000" spc="-20" dirty="0">
                <a:solidFill>
                  <a:srgbClr val="292934"/>
                </a:solidFill>
                <a:latin typeface="Calibri"/>
                <a:cs typeface="Calibri"/>
              </a:rPr>
              <a:t>seque</a:t>
            </a:r>
            <a:r>
              <a:rPr lang="en-US" sz="2000" spc="-40" dirty="0">
                <a:solidFill>
                  <a:srgbClr val="292934"/>
                </a:solidFill>
                <a:latin typeface="Calibri"/>
                <a:cs typeface="Calibri"/>
              </a:rPr>
              <a:t>n</a:t>
            </a:r>
            <a:r>
              <a:rPr lang="en-US" sz="2000" spc="-10" dirty="0">
                <a:solidFill>
                  <a:srgbClr val="292934"/>
                </a:solidFill>
                <a:latin typeface="Calibri"/>
                <a:cs typeface="Calibri"/>
              </a:rPr>
              <a:t>t</a:t>
            </a:r>
            <a:r>
              <a:rPr lang="en-US" sz="2000" spc="15" dirty="0">
                <a:solidFill>
                  <a:srgbClr val="292934"/>
                </a:solidFill>
                <a:latin typeface="Calibri"/>
                <a:cs typeface="Calibri"/>
              </a:rPr>
              <a:t> </a:t>
            </a:r>
            <a:r>
              <a:rPr lang="en-US" sz="2000" spc="-20" dirty="0">
                <a:solidFill>
                  <a:srgbClr val="292934"/>
                </a:solidFill>
                <a:latin typeface="Calibri"/>
                <a:cs typeface="Calibri"/>
              </a:rPr>
              <a:t>p</a:t>
            </a:r>
            <a:r>
              <a:rPr lang="en-US" sz="2000" spc="-50" dirty="0">
                <a:solidFill>
                  <a:srgbClr val="292934"/>
                </a:solidFill>
                <a:latin typeface="Calibri"/>
                <a:cs typeface="Calibri"/>
              </a:rPr>
              <a:t>a</a:t>
            </a:r>
            <a:r>
              <a:rPr lang="en-US" sz="2000" spc="-15" dirty="0">
                <a:solidFill>
                  <a:srgbClr val="292934"/>
                </a:solidFill>
                <a:latin typeface="Calibri"/>
                <a:cs typeface="Calibri"/>
              </a:rPr>
              <a:t>yme</a:t>
            </a:r>
            <a:r>
              <a:rPr lang="en-US" sz="2000" spc="-45" dirty="0">
                <a:solidFill>
                  <a:srgbClr val="292934"/>
                </a:solidFill>
                <a:latin typeface="Calibri"/>
                <a:cs typeface="Calibri"/>
              </a:rPr>
              <a:t>n</a:t>
            </a:r>
            <a:r>
              <a:rPr lang="en-US" sz="2000" spc="-10" dirty="0">
                <a:solidFill>
                  <a:srgbClr val="292934"/>
                </a:solidFill>
                <a:latin typeface="Calibri"/>
                <a:cs typeface="Calibri"/>
              </a:rPr>
              <a:t>ts</a:t>
            </a:r>
            <a:r>
              <a:rPr lang="en-US" sz="2000" spc="15" dirty="0">
                <a:solidFill>
                  <a:srgbClr val="292934"/>
                </a:solidFill>
                <a:latin typeface="Calibri"/>
                <a:cs typeface="Calibri"/>
              </a:rPr>
              <a:t> </a:t>
            </a:r>
            <a:r>
              <a:rPr lang="en-US" sz="2000" spc="-45" dirty="0">
                <a:solidFill>
                  <a:srgbClr val="292934"/>
                </a:solidFill>
                <a:latin typeface="Calibri"/>
                <a:cs typeface="Calibri"/>
              </a:rPr>
              <a:t>w</a:t>
            </a:r>
            <a:r>
              <a:rPr lang="en-US" sz="2000" spc="-15" dirty="0">
                <a:solidFill>
                  <a:srgbClr val="292934"/>
                </a:solidFill>
                <a:latin typeface="Calibri"/>
                <a:cs typeface="Calibri"/>
              </a:rPr>
              <a:t>ould</a:t>
            </a:r>
            <a:r>
              <a:rPr lang="en-US" sz="2000" dirty="0">
                <a:solidFill>
                  <a:srgbClr val="292934"/>
                </a:solidFill>
                <a:latin typeface="Calibri"/>
                <a:cs typeface="Calibri"/>
              </a:rPr>
              <a:t> </a:t>
            </a:r>
            <a:r>
              <a:rPr lang="en-US" sz="2000" spc="-20" dirty="0">
                <a:solidFill>
                  <a:srgbClr val="292934"/>
                </a:solidFill>
                <a:latin typeface="Calibri"/>
                <a:cs typeface="Calibri"/>
              </a:rPr>
              <a:t>b</a:t>
            </a:r>
            <a:r>
              <a:rPr lang="en-US" sz="2000" spc="-15" dirty="0">
                <a:solidFill>
                  <a:srgbClr val="292934"/>
                </a:solidFill>
                <a:latin typeface="Calibri"/>
                <a:cs typeface="Calibri"/>
              </a:rPr>
              <a:t>e</a:t>
            </a:r>
            <a:r>
              <a:rPr lang="en-US" sz="2000" spc="5" dirty="0">
                <a:solidFill>
                  <a:srgbClr val="292934"/>
                </a:solidFill>
                <a:latin typeface="Calibri"/>
                <a:cs typeface="Calibri"/>
              </a:rPr>
              <a:t> </a:t>
            </a:r>
            <a:r>
              <a:rPr lang="en-US" sz="2000" spc="-15" dirty="0">
                <a:solidFill>
                  <a:srgbClr val="292934"/>
                </a:solidFill>
                <a:latin typeface="Calibri"/>
                <a:cs typeface="Calibri"/>
              </a:rPr>
              <a:t>made</a:t>
            </a:r>
            <a:r>
              <a:rPr lang="en-US" sz="2000" dirty="0">
                <a:solidFill>
                  <a:srgbClr val="292934"/>
                </a:solidFill>
                <a:latin typeface="Calibri"/>
                <a:cs typeface="Calibri"/>
              </a:rPr>
              <a:t> </a:t>
            </a:r>
            <a:r>
              <a:rPr lang="en-US" sz="2000" spc="-60" dirty="0">
                <a:solidFill>
                  <a:srgbClr val="292934"/>
                </a:solidFill>
                <a:latin typeface="Calibri"/>
                <a:cs typeface="Calibri"/>
              </a:rPr>
              <a:t>f</a:t>
            </a:r>
            <a:r>
              <a:rPr lang="en-US" sz="2000" spc="-10" dirty="0">
                <a:solidFill>
                  <a:srgbClr val="292934"/>
                </a:solidFill>
                <a:latin typeface="Calibri"/>
                <a:cs typeface="Calibri"/>
              </a:rPr>
              <a:t>oll</a:t>
            </a:r>
            <a:r>
              <a:rPr lang="en-US" sz="2000" spc="-25" dirty="0">
                <a:solidFill>
                  <a:srgbClr val="292934"/>
                </a:solidFill>
                <a:latin typeface="Calibri"/>
                <a:cs typeface="Calibri"/>
              </a:rPr>
              <a:t>o</a:t>
            </a:r>
            <a:r>
              <a:rPr lang="en-US" sz="2000" spc="-15" dirty="0">
                <a:solidFill>
                  <a:srgbClr val="292934"/>
                </a:solidFill>
                <a:latin typeface="Calibri"/>
                <a:cs typeface="Calibri"/>
              </a:rPr>
              <a:t>wing</a:t>
            </a:r>
            <a:r>
              <a:rPr lang="en-US" sz="2000" spc="-5" dirty="0">
                <a:solidFill>
                  <a:srgbClr val="292934"/>
                </a:solidFill>
                <a:latin typeface="Calibri"/>
                <a:cs typeface="Calibri"/>
              </a:rPr>
              <a:t> </a:t>
            </a:r>
            <a:r>
              <a:rPr lang="en-US" sz="2000" spc="-10" dirty="0">
                <a:solidFill>
                  <a:srgbClr val="292934"/>
                </a:solidFill>
                <a:latin typeface="Calibri"/>
                <a:cs typeface="Calibri"/>
              </a:rPr>
              <a:t>the</a:t>
            </a:r>
            <a:r>
              <a:rPr lang="en-US" sz="2000" spc="30" dirty="0">
                <a:solidFill>
                  <a:srgbClr val="292934"/>
                </a:solidFill>
                <a:latin typeface="Calibri"/>
                <a:cs typeface="Calibri"/>
              </a:rPr>
              <a:t> </a:t>
            </a:r>
            <a:r>
              <a:rPr lang="en-US" sz="2000" b="1" spc="-15" dirty="0">
                <a:solidFill>
                  <a:srgbClr val="FF0000"/>
                </a:solidFill>
                <a:latin typeface="Calibri"/>
                <a:cs typeface="Calibri"/>
              </a:rPr>
              <a:t>su</a:t>
            </a:r>
            <a:r>
              <a:rPr lang="en-US" sz="2000" b="1" spc="-20" dirty="0">
                <a:solidFill>
                  <a:srgbClr val="FF0000"/>
                </a:solidFill>
                <a:latin typeface="Calibri"/>
                <a:cs typeface="Calibri"/>
              </a:rPr>
              <a:t>bmission</a:t>
            </a:r>
            <a:r>
              <a:rPr lang="en-US" sz="2000" b="1" spc="-10" dirty="0">
                <a:solidFill>
                  <a:srgbClr val="FF0000"/>
                </a:solidFill>
                <a:latin typeface="Calibri"/>
                <a:cs typeface="Calibri"/>
              </a:rPr>
              <a:t> </a:t>
            </a:r>
            <a:r>
              <a:rPr lang="en-US" sz="2000" b="1" spc="-15" dirty="0">
                <a:solidFill>
                  <a:srgbClr val="FF0000"/>
                </a:solidFill>
                <a:latin typeface="Calibri"/>
                <a:cs typeface="Calibri"/>
              </a:rPr>
              <a:t>a</a:t>
            </a:r>
            <a:r>
              <a:rPr lang="en-US" sz="2000" b="1" spc="-25" dirty="0">
                <a:solidFill>
                  <a:srgbClr val="FF0000"/>
                </a:solidFill>
                <a:latin typeface="Calibri"/>
                <a:cs typeface="Calibri"/>
              </a:rPr>
              <a:t>n</a:t>
            </a:r>
            <a:r>
              <a:rPr lang="en-US" sz="2000" b="1" spc="-15" dirty="0">
                <a:solidFill>
                  <a:srgbClr val="FF0000"/>
                </a:solidFill>
                <a:latin typeface="Calibri"/>
                <a:cs typeface="Calibri"/>
              </a:rPr>
              <a:t>d</a:t>
            </a:r>
            <a:r>
              <a:rPr lang="en-US" sz="2000" b="1" dirty="0">
                <a:solidFill>
                  <a:srgbClr val="FF0000"/>
                </a:solidFill>
                <a:latin typeface="Calibri"/>
                <a:cs typeface="Calibri"/>
              </a:rPr>
              <a:t> </a:t>
            </a:r>
            <a:r>
              <a:rPr lang="en-US" sz="2000" b="1" spc="-15" dirty="0">
                <a:solidFill>
                  <a:srgbClr val="FF0000"/>
                </a:solidFill>
                <a:latin typeface="Calibri"/>
                <a:cs typeface="Calibri"/>
              </a:rPr>
              <a:t>ap</a:t>
            </a:r>
            <a:r>
              <a:rPr lang="en-US" sz="2000" b="1" spc="-25" dirty="0">
                <a:solidFill>
                  <a:srgbClr val="FF0000"/>
                </a:solidFill>
                <a:latin typeface="Calibri"/>
                <a:cs typeface="Calibri"/>
              </a:rPr>
              <a:t>p</a:t>
            </a:r>
            <a:r>
              <a:rPr lang="en-US" sz="2000" b="1" spc="-40" dirty="0">
                <a:solidFill>
                  <a:srgbClr val="FF0000"/>
                </a:solidFill>
                <a:latin typeface="Calibri"/>
                <a:cs typeface="Calibri"/>
              </a:rPr>
              <a:t>r</a:t>
            </a:r>
            <a:r>
              <a:rPr lang="en-US" sz="2000" b="1" spc="-35" dirty="0">
                <a:solidFill>
                  <a:srgbClr val="FF0000"/>
                </a:solidFill>
                <a:latin typeface="Calibri"/>
                <a:cs typeface="Calibri"/>
              </a:rPr>
              <a:t>o</a:t>
            </a:r>
            <a:r>
              <a:rPr lang="en-US" sz="2000" b="1" spc="-50" dirty="0">
                <a:solidFill>
                  <a:srgbClr val="FF0000"/>
                </a:solidFill>
                <a:latin typeface="Calibri"/>
                <a:cs typeface="Calibri"/>
              </a:rPr>
              <a:t>v</a:t>
            </a:r>
            <a:r>
              <a:rPr lang="en-US" sz="2000" b="1" spc="-10" dirty="0">
                <a:solidFill>
                  <a:srgbClr val="FF0000"/>
                </a:solidFill>
                <a:latin typeface="Calibri"/>
                <a:cs typeface="Calibri"/>
              </a:rPr>
              <a:t>al</a:t>
            </a:r>
            <a:r>
              <a:rPr lang="en-US" sz="2000" b="1" spc="20" dirty="0">
                <a:solidFill>
                  <a:srgbClr val="FF0000"/>
                </a:solidFill>
                <a:latin typeface="Calibri"/>
                <a:cs typeface="Calibri"/>
              </a:rPr>
              <a:t> </a:t>
            </a:r>
            <a:r>
              <a:rPr lang="en-US" sz="2000" b="1" spc="-10" dirty="0">
                <a:solidFill>
                  <a:srgbClr val="FF0000"/>
                </a:solidFill>
                <a:latin typeface="Calibri"/>
                <a:cs typeface="Calibri"/>
              </a:rPr>
              <a:t>of</a:t>
            </a:r>
            <a:r>
              <a:rPr lang="en-US" sz="2000" b="1" spc="10" dirty="0">
                <a:solidFill>
                  <a:srgbClr val="FF0000"/>
                </a:solidFill>
                <a:latin typeface="Calibri"/>
                <a:cs typeface="Calibri"/>
              </a:rPr>
              <a:t> </a:t>
            </a:r>
            <a:r>
              <a:rPr lang="en-US" sz="2000" b="1" spc="-15" dirty="0">
                <a:solidFill>
                  <a:srgbClr val="FF0000"/>
                </a:solidFill>
                <a:latin typeface="Calibri"/>
                <a:cs typeface="Calibri"/>
              </a:rPr>
              <a:t>an</a:t>
            </a:r>
            <a:r>
              <a:rPr lang="en-US" sz="2000" b="1" spc="-5" dirty="0">
                <a:solidFill>
                  <a:srgbClr val="FF0000"/>
                </a:solidFill>
                <a:latin typeface="Calibri"/>
                <a:cs typeface="Calibri"/>
              </a:rPr>
              <a:t> </a:t>
            </a:r>
            <a:r>
              <a:rPr lang="en-US" sz="2000" b="1" spc="-35" dirty="0">
                <a:solidFill>
                  <a:srgbClr val="FF0000"/>
                </a:solidFill>
                <a:latin typeface="Calibri"/>
                <a:cs typeface="Calibri"/>
              </a:rPr>
              <a:t>F</a:t>
            </a:r>
            <a:r>
              <a:rPr lang="en-US" sz="2000" b="1" dirty="0">
                <a:solidFill>
                  <a:srgbClr val="FF0000"/>
                </a:solidFill>
                <a:latin typeface="Calibri"/>
                <a:cs typeface="Calibri"/>
              </a:rPr>
              <a:t>S</a:t>
            </a:r>
            <a:r>
              <a:rPr lang="en-US" sz="2000" b="1" spc="-15" dirty="0">
                <a:solidFill>
                  <a:srgbClr val="FF0000"/>
                </a:solidFill>
                <a:latin typeface="Calibri"/>
                <a:cs typeface="Calibri"/>
              </a:rPr>
              <a:t>-25</a:t>
            </a:r>
            <a:r>
              <a:rPr lang="en-US" sz="2000" b="1" spc="-5" dirty="0">
                <a:solidFill>
                  <a:srgbClr val="FF0000"/>
                </a:solidFill>
                <a:latin typeface="Calibri"/>
                <a:cs typeface="Calibri"/>
              </a:rPr>
              <a:t> </a:t>
            </a:r>
            <a:r>
              <a:rPr lang="en-US" sz="2000" b="1" spc="-45" dirty="0">
                <a:solidFill>
                  <a:srgbClr val="FF0000"/>
                </a:solidFill>
                <a:latin typeface="Calibri"/>
                <a:cs typeface="Calibri"/>
              </a:rPr>
              <a:t>f</a:t>
            </a:r>
            <a:r>
              <a:rPr lang="en-US" sz="2000" b="1" spc="-10" dirty="0">
                <a:solidFill>
                  <a:srgbClr val="FF0000"/>
                </a:solidFill>
                <a:latin typeface="Calibri"/>
                <a:cs typeface="Calibri"/>
              </a:rPr>
              <a:t>or</a:t>
            </a:r>
            <a:r>
              <a:rPr lang="en-US" sz="2000" b="1" spc="-25" dirty="0">
                <a:solidFill>
                  <a:srgbClr val="FF0000"/>
                </a:solidFill>
                <a:latin typeface="Calibri"/>
                <a:cs typeface="Calibri"/>
              </a:rPr>
              <a:t>m</a:t>
            </a:r>
            <a:r>
              <a:rPr lang="en-US" sz="2000" spc="-10" dirty="0">
                <a:solidFill>
                  <a:srgbClr val="292934"/>
                </a:solidFill>
                <a:latin typeface="Calibri"/>
                <a:cs typeface="Calibri"/>
              </a:rPr>
              <a:t>.</a:t>
            </a:r>
            <a:r>
              <a:rPr lang="en-US" sz="2000" b="1" spc="-10" dirty="0">
                <a:solidFill>
                  <a:srgbClr val="292934"/>
                </a:solidFill>
                <a:latin typeface="Calibri"/>
                <a:cs typeface="Calibri"/>
              </a:rPr>
              <a:t> </a:t>
            </a:r>
            <a:r>
              <a:rPr lang="en-US" sz="2000" spc="-15" dirty="0">
                <a:solidFill>
                  <a:srgbClr val="292934"/>
                </a:solidFill>
                <a:latin typeface="Calibri"/>
                <a:cs typeface="Calibri"/>
              </a:rPr>
              <a:t>The final payment occurs upon the approval of the Final Program and Expenditure Reports (FS-10F-Long Form). The final reimbursement payment of 10% occurs upon the approval of the Final Program and Expenditure Reports (FS-10F Long Form).</a:t>
            </a:r>
          </a:p>
          <a:p>
            <a:pPr marL="852488" lvl="1" indent="-282575" algn="just">
              <a:lnSpc>
                <a:spcPts val="2400"/>
              </a:lnSpc>
              <a:buClr>
                <a:schemeClr val="accent6">
                  <a:lumMod val="50000"/>
                </a:schemeClr>
              </a:buClr>
              <a:buSzPct val="60000"/>
              <a:buFont typeface="Wingdings" panose="05000000000000000000" pitchFamily="2" charset="2"/>
              <a:buChar char="v"/>
            </a:pPr>
            <a:r>
              <a:rPr lang="en-US" sz="2000" b="1" i="1" spc="-15" dirty="0">
                <a:solidFill>
                  <a:srgbClr val="FF0000"/>
                </a:solidFill>
                <a:latin typeface="Calibri"/>
                <a:cs typeface="Calibri"/>
              </a:rPr>
              <a:t>For-profit institutions</a:t>
            </a:r>
            <a:r>
              <a:rPr lang="en-US" sz="2000" spc="-15" dirty="0">
                <a:solidFill>
                  <a:srgbClr val="FF0000"/>
                </a:solidFill>
                <a:latin typeface="Calibri"/>
                <a:cs typeface="Calibri"/>
              </a:rPr>
              <a:t> </a:t>
            </a:r>
            <a:r>
              <a:rPr lang="en-US" sz="2000" spc="-15" dirty="0">
                <a:solidFill>
                  <a:srgbClr val="292934"/>
                </a:solidFill>
                <a:latin typeface="Calibri"/>
                <a:cs typeface="Calibri"/>
              </a:rPr>
              <a:t>will receive payment for work or service that has been performed. The applicant may receive interim payments (up to 90 percent of the grant contract), but only actual expenditures will be reimbursed.</a:t>
            </a:r>
          </a:p>
        </p:txBody>
      </p:sp>
      <p:pic>
        <p:nvPicPr>
          <p:cNvPr id="7" name="Audio 6" descr="This is an Audio Icon. When not running Slide Show, you may click the play button to hear audio for this slide.">
            <a:hlinkClick r:id="" action="ppaction://media"/>
            <a:extLst>
              <a:ext uri="{FF2B5EF4-FFF2-40B4-BE49-F238E27FC236}">
                <a16:creationId xmlns:a16="http://schemas.microsoft.com/office/drawing/2014/main" id="{EA0D9DD9-00A4-BD9D-E10E-39342BB322E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040"/>
    </mc:Choice>
    <mc:Fallback xmlns="">
      <p:transition spd="slow" advTm="8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286739"/>
            <a:ext cx="6172200" cy="901041"/>
          </a:xfrm>
          <a:prstGeom prst="rect">
            <a:avLst/>
          </a:prstGeom>
        </p:spPr>
        <p:txBody>
          <a:bodyPr vert="horz" wrap="square" lIns="0" tIns="282727" rIns="0" bIns="0" rtlCol="0">
            <a:spAutoFit/>
          </a:bodyPr>
          <a:lstStyle/>
          <a:p>
            <a:pPr marL="734060">
              <a:lnSpc>
                <a:spcPct val="100000"/>
              </a:lnSpc>
            </a:pPr>
            <a:r>
              <a:rPr b="1" dirty="0">
                <a:solidFill>
                  <a:schemeClr val="accent6">
                    <a:lumMod val="75000"/>
                  </a:schemeClr>
                </a:solidFill>
              </a:rPr>
              <a:t>Backg</a:t>
            </a:r>
            <a:r>
              <a:rPr b="1" spc="-75" dirty="0">
                <a:solidFill>
                  <a:schemeClr val="accent6">
                    <a:lumMod val="75000"/>
                  </a:schemeClr>
                </a:solidFill>
              </a:rPr>
              <a:t>r</a:t>
            </a:r>
            <a:r>
              <a:rPr b="1" spc="-5" dirty="0">
                <a:solidFill>
                  <a:schemeClr val="accent6">
                    <a:lumMod val="75000"/>
                  </a:schemeClr>
                </a:solidFill>
              </a:rPr>
              <a:t>oun</a:t>
            </a:r>
            <a:r>
              <a:rPr b="1" dirty="0">
                <a:solidFill>
                  <a:schemeClr val="accent6">
                    <a:lumMod val="75000"/>
                  </a:schemeClr>
                </a:solidFill>
              </a:rPr>
              <a:t>d</a:t>
            </a:r>
            <a:r>
              <a:rPr b="1" spc="-15" dirty="0">
                <a:solidFill>
                  <a:schemeClr val="accent6">
                    <a:lumMod val="75000"/>
                  </a:schemeClr>
                </a:solidFill>
              </a:rPr>
              <a:t> </a:t>
            </a:r>
            <a:r>
              <a:rPr b="1" dirty="0">
                <a:solidFill>
                  <a:schemeClr val="accent6">
                    <a:lumMod val="75000"/>
                  </a:schemeClr>
                </a:solidFill>
              </a:rPr>
              <a:t>&amp; Purpo</a:t>
            </a:r>
            <a:r>
              <a:rPr b="1" spc="-5" dirty="0">
                <a:solidFill>
                  <a:schemeClr val="accent6">
                    <a:lumMod val="75000"/>
                  </a:schemeClr>
                </a:solidFill>
              </a:rPr>
              <a:t>se</a:t>
            </a: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52400" y="1828800"/>
            <a:ext cx="8458200" cy="4001095"/>
          </a:xfrm>
          <a:prstGeom prst="rect">
            <a:avLst/>
          </a:prstGeom>
        </p:spPr>
        <p:txBody>
          <a:bodyPr vert="horz" wrap="square" lIns="0" tIns="0" rIns="0" bIns="0" rtlCol="0">
            <a:spAutoFit/>
          </a:bodyPr>
          <a:lstStyle/>
          <a:p>
            <a:pPr marL="463550" indent="-290513" algn="just">
              <a:lnSpc>
                <a:spcPct val="100000"/>
              </a:lnSpc>
              <a:buClr>
                <a:schemeClr val="accent6">
                  <a:lumMod val="50000"/>
                </a:schemeClr>
              </a:buClr>
              <a:buSzPct val="75000"/>
              <a:buFont typeface="Wingdings" panose="05000000000000000000" pitchFamily="2" charset="2"/>
              <a:buChar char="v"/>
            </a:pPr>
            <a:r>
              <a:rPr lang="en-US" sz="2400" dirty="0">
                <a:solidFill>
                  <a:srgbClr val="292934"/>
                </a:solidFill>
                <a:latin typeface="Calibri"/>
                <a:cs typeface="Calibri"/>
              </a:rPr>
              <a:t>In</a:t>
            </a:r>
            <a:r>
              <a:rPr lang="en-US" sz="2400" spc="-15" dirty="0">
                <a:solidFill>
                  <a:srgbClr val="292934"/>
                </a:solidFill>
                <a:latin typeface="Calibri"/>
                <a:cs typeface="Calibri"/>
              </a:rPr>
              <a:t> </a:t>
            </a:r>
            <a:r>
              <a:rPr lang="en-US" sz="2400" dirty="0">
                <a:solidFill>
                  <a:srgbClr val="292934"/>
                </a:solidFill>
                <a:latin typeface="Calibri"/>
                <a:cs typeface="Calibri"/>
              </a:rPr>
              <a:t>1</a:t>
            </a:r>
            <a:r>
              <a:rPr lang="en-US" sz="2400" spc="-15" dirty="0">
                <a:solidFill>
                  <a:srgbClr val="292934"/>
                </a:solidFill>
                <a:latin typeface="Calibri"/>
                <a:cs typeface="Calibri"/>
              </a:rPr>
              <a:t>9</a:t>
            </a:r>
            <a:r>
              <a:rPr lang="en-US" sz="2400" dirty="0">
                <a:solidFill>
                  <a:srgbClr val="292934"/>
                </a:solidFill>
                <a:latin typeface="Calibri"/>
                <a:cs typeface="Calibri"/>
              </a:rPr>
              <a:t>8</a:t>
            </a:r>
            <a:r>
              <a:rPr lang="en-US" sz="2400" spc="-15" dirty="0">
                <a:solidFill>
                  <a:srgbClr val="292934"/>
                </a:solidFill>
                <a:latin typeface="Calibri"/>
                <a:cs typeface="Calibri"/>
              </a:rPr>
              <a:t>6</a:t>
            </a:r>
            <a:r>
              <a:rPr lang="en-US" sz="2400" spc="-10" dirty="0">
                <a:solidFill>
                  <a:srgbClr val="292934"/>
                </a:solidFill>
                <a:latin typeface="Calibri"/>
                <a:cs typeface="Calibri"/>
              </a:rPr>
              <a:t>,</a:t>
            </a:r>
            <a:r>
              <a:rPr lang="en-US" sz="2400" dirty="0">
                <a:solidFill>
                  <a:srgbClr val="292934"/>
                </a:solidFill>
                <a:latin typeface="Calibri"/>
                <a:cs typeface="Calibri"/>
              </a:rPr>
              <a:t> the </a:t>
            </a:r>
            <a:r>
              <a:rPr lang="en-US" sz="2400" spc="-10" dirty="0">
                <a:solidFill>
                  <a:srgbClr val="292934"/>
                </a:solidFill>
                <a:latin typeface="Calibri"/>
                <a:cs typeface="Calibri"/>
              </a:rPr>
              <a:t>Ne</a:t>
            </a:r>
            <a:r>
              <a:rPr lang="en-US" sz="2400" dirty="0">
                <a:solidFill>
                  <a:srgbClr val="292934"/>
                </a:solidFill>
                <a:latin typeface="Calibri"/>
                <a:cs typeface="Calibri"/>
              </a:rPr>
              <a:t>w</a:t>
            </a:r>
            <a:r>
              <a:rPr lang="en-US" sz="2400" spc="-20" dirty="0">
                <a:solidFill>
                  <a:srgbClr val="292934"/>
                </a:solidFill>
                <a:latin typeface="Calibri"/>
                <a:cs typeface="Calibri"/>
              </a:rPr>
              <a:t> </a:t>
            </a:r>
            <a:r>
              <a:rPr lang="en-US" sz="2400" spc="-190" dirty="0">
                <a:solidFill>
                  <a:srgbClr val="292934"/>
                </a:solidFill>
                <a:latin typeface="Calibri"/>
                <a:cs typeface="Calibri"/>
              </a:rPr>
              <a:t>Y</a:t>
            </a:r>
            <a:r>
              <a:rPr lang="en-US" sz="2400" spc="-5" dirty="0">
                <a:solidFill>
                  <a:srgbClr val="292934"/>
                </a:solidFill>
                <a:latin typeface="Calibri"/>
                <a:cs typeface="Calibri"/>
              </a:rPr>
              <a:t>or</a:t>
            </a:r>
            <a:r>
              <a:rPr lang="en-US" sz="2400" dirty="0">
                <a:solidFill>
                  <a:srgbClr val="292934"/>
                </a:solidFill>
                <a:latin typeface="Calibri"/>
                <a:cs typeface="Calibri"/>
              </a:rPr>
              <a:t>k </a:t>
            </a:r>
            <a:r>
              <a:rPr lang="en-US" sz="2400" spc="-5" dirty="0">
                <a:solidFill>
                  <a:srgbClr val="292934"/>
                </a:solidFill>
                <a:latin typeface="Calibri"/>
                <a:cs typeface="Calibri"/>
              </a:rPr>
              <a:t>S</a:t>
            </a:r>
            <a:r>
              <a:rPr lang="en-US" sz="2400" spc="-20" dirty="0">
                <a:solidFill>
                  <a:srgbClr val="292934"/>
                </a:solidFill>
                <a:latin typeface="Calibri"/>
                <a:cs typeface="Calibri"/>
              </a:rPr>
              <a:t>t</a:t>
            </a:r>
            <a:r>
              <a:rPr lang="en-US" sz="2400" spc="-25" dirty="0">
                <a:solidFill>
                  <a:srgbClr val="292934"/>
                </a:solidFill>
                <a:latin typeface="Calibri"/>
                <a:cs typeface="Calibri"/>
              </a:rPr>
              <a:t>at</a:t>
            </a:r>
            <a:r>
              <a:rPr lang="en-US" sz="2400" dirty="0">
                <a:solidFill>
                  <a:srgbClr val="292934"/>
                </a:solidFill>
                <a:latin typeface="Calibri"/>
                <a:cs typeface="Calibri"/>
              </a:rPr>
              <a:t>e</a:t>
            </a:r>
            <a:r>
              <a:rPr lang="en-US" sz="2400" spc="-25" dirty="0">
                <a:solidFill>
                  <a:srgbClr val="292934"/>
                </a:solidFill>
                <a:latin typeface="Calibri"/>
                <a:cs typeface="Calibri"/>
              </a:rPr>
              <a:t> </a:t>
            </a:r>
            <a:r>
              <a:rPr lang="en-US" sz="2400" spc="-5" dirty="0">
                <a:solidFill>
                  <a:srgbClr val="292934"/>
                </a:solidFill>
                <a:latin typeface="Calibri"/>
                <a:cs typeface="Calibri"/>
              </a:rPr>
              <a:t>Legisl</a:t>
            </a:r>
            <a:r>
              <a:rPr lang="en-US" sz="2400" spc="-20" dirty="0">
                <a:solidFill>
                  <a:srgbClr val="292934"/>
                </a:solidFill>
                <a:latin typeface="Calibri"/>
                <a:cs typeface="Calibri"/>
              </a:rPr>
              <a:t>a</a:t>
            </a:r>
            <a:r>
              <a:rPr lang="en-US" sz="2400" dirty="0">
                <a:solidFill>
                  <a:srgbClr val="292934"/>
                </a:solidFill>
                <a:latin typeface="Calibri"/>
                <a:cs typeface="Calibri"/>
              </a:rPr>
              <a:t>tu</a:t>
            </a:r>
            <a:r>
              <a:rPr lang="en-US" sz="2400" spc="-40" dirty="0">
                <a:solidFill>
                  <a:srgbClr val="292934"/>
                </a:solidFill>
                <a:latin typeface="Calibri"/>
                <a:cs typeface="Calibri"/>
              </a:rPr>
              <a:t>r</a:t>
            </a:r>
            <a:r>
              <a:rPr lang="en-US" sz="2400" dirty="0">
                <a:solidFill>
                  <a:srgbClr val="292934"/>
                </a:solidFill>
                <a:latin typeface="Calibri"/>
                <a:cs typeface="Calibri"/>
              </a:rPr>
              <a:t>e </a:t>
            </a:r>
            <a:r>
              <a:rPr lang="en-US" sz="2400" spc="-5" dirty="0">
                <a:solidFill>
                  <a:srgbClr val="292934"/>
                </a:solidFill>
                <a:latin typeface="Calibri"/>
                <a:cs typeface="Calibri"/>
              </a:rPr>
              <a:t>passe</a:t>
            </a:r>
            <a:r>
              <a:rPr lang="en-US" sz="2400" dirty="0">
                <a:solidFill>
                  <a:srgbClr val="292934"/>
                </a:solidFill>
                <a:latin typeface="Calibri"/>
                <a:cs typeface="Calibri"/>
              </a:rPr>
              <a:t>d</a:t>
            </a:r>
            <a:r>
              <a:rPr lang="en-US" sz="2400" spc="5" dirty="0">
                <a:solidFill>
                  <a:srgbClr val="292934"/>
                </a:solidFill>
                <a:latin typeface="Calibri"/>
                <a:cs typeface="Calibri"/>
              </a:rPr>
              <a:t> </a:t>
            </a:r>
            <a:r>
              <a:rPr lang="en-US" sz="2400" dirty="0">
                <a:solidFill>
                  <a:srgbClr val="292934"/>
                </a:solidFill>
                <a:latin typeface="Calibri"/>
                <a:cs typeface="Calibri"/>
              </a:rPr>
              <a:t>an </a:t>
            </a:r>
            <a:r>
              <a:rPr lang="en-US" sz="2400" spc="-15" dirty="0">
                <a:solidFill>
                  <a:srgbClr val="292934"/>
                </a:solidFill>
                <a:latin typeface="Calibri"/>
                <a:cs typeface="Calibri"/>
              </a:rPr>
              <a:t>am</a:t>
            </a:r>
            <a:r>
              <a:rPr lang="en-US" sz="2400" dirty="0">
                <a:solidFill>
                  <a:srgbClr val="292934"/>
                </a:solidFill>
                <a:latin typeface="Calibri"/>
                <a:cs typeface="Calibri"/>
              </a:rPr>
              <a:t>endm</a:t>
            </a:r>
            <a:r>
              <a:rPr lang="en-US" sz="2400" spc="-15" dirty="0">
                <a:solidFill>
                  <a:srgbClr val="292934"/>
                </a:solidFill>
                <a:latin typeface="Calibri"/>
                <a:cs typeface="Calibri"/>
              </a:rPr>
              <a:t>e</a:t>
            </a:r>
            <a:r>
              <a:rPr lang="en-US" sz="2400" spc="-40" dirty="0">
                <a:solidFill>
                  <a:srgbClr val="292934"/>
                </a:solidFill>
                <a:latin typeface="Calibri"/>
                <a:cs typeface="Calibri"/>
              </a:rPr>
              <a:t>n</a:t>
            </a:r>
            <a:r>
              <a:rPr lang="en-US" sz="2400" spc="-10" dirty="0">
                <a:solidFill>
                  <a:srgbClr val="292934"/>
                </a:solidFill>
                <a:latin typeface="Calibri"/>
                <a:cs typeface="Calibri"/>
              </a:rPr>
              <a:t>t</a:t>
            </a:r>
            <a:r>
              <a:rPr lang="en-US" sz="2400" spc="-15" dirty="0">
                <a:solidFill>
                  <a:srgbClr val="292934"/>
                </a:solidFill>
                <a:latin typeface="Calibri"/>
                <a:cs typeface="Calibri"/>
              </a:rPr>
              <a:t> </a:t>
            </a:r>
            <a:r>
              <a:rPr lang="en-US" sz="2400" spc="-35" dirty="0">
                <a:solidFill>
                  <a:srgbClr val="292934"/>
                </a:solidFill>
                <a:latin typeface="Calibri"/>
                <a:cs typeface="Calibri"/>
              </a:rPr>
              <a:t>t</a:t>
            </a:r>
            <a:r>
              <a:rPr lang="en-US" sz="2400" dirty="0">
                <a:solidFill>
                  <a:srgbClr val="292934"/>
                </a:solidFill>
                <a:latin typeface="Calibri"/>
                <a:cs typeface="Calibri"/>
              </a:rPr>
              <a:t>o</a:t>
            </a:r>
            <a:r>
              <a:rPr lang="en-US" sz="2400" spc="-5" dirty="0">
                <a:solidFill>
                  <a:srgbClr val="292934"/>
                </a:solidFill>
                <a:latin typeface="Calibri"/>
                <a:cs typeface="Calibri"/>
              </a:rPr>
              <a:t> </a:t>
            </a:r>
            <a:r>
              <a:rPr lang="en-US" sz="2400" spc="-40" dirty="0">
                <a:solidFill>
                  <a:srgbClr val="292934"/>
                </a:solidFill>
                <a:latin typeface="Calibri"/>
                <a:cs typeface="Calibri"/>
              </a:rPr>
              <a:t>E</a:t>
            </a:r>
            <a:r>
              <a:rPr lang="en-US" sz="2400" spc="-5" dirty="0">
                <a:solidFill>
                  <a:srgbClr val="292934"/>
                </a:solidFill>
                <a:latin typeface="Calibri"/>
                <a:cs typeface="Calibri"/>
              </a:rPr>
              <a:t>du</a:t>
            </a:r>
            <a:r>
              <a:rPr lang="en-US" sz="2400" spc="-20" dirty="0">
                <a:solidFill>
                  <a:srgbClr val="292934"/>
                </a:solidFill>
                <a:latin typeface="Calibri"/>
                <a:cs typeface="Calibri"/>
              </a:rPr>
              <a:t>c</a:t>
            </a:r>
            <a:r>
              <a:rPr lang="en-US" sz="2400" spc="-25" dirty="0">
                <a:solidFill>
                  <a:srgbClr val="292934"/>
                </a:solidFill>
                <a:latin typeface="Calibri"/>
                <a:cs typeface="Calibri"/>
              </a:rPr>
              <a:t>a</a:t>
            </a:r>
            <a:r>
              <a:rPr lang="en-US" sz="2400" dirty="0">
                <a:solidFill>
                  <a:srgbClr val="292934"/>
                </a:solidFill>
                <a:latin typeface="Calibri"/>
                <a:cs typeface="Calibri"/>
              </a:rPr>
              <a:t>tion</a:t>
            </a:r>
            <a:r>
              <a:rPr lang="en-US" sz="2400" spc="-25" dirty="0">
                <a:solidFill>
                  <a:srgbClr val="292934"/>
                </a:solidFill>
                <a:latin typeface="Calibri"/>
                <a:cs typeface="Calibri"/>
              </a:rPr>
              <a:t> </a:t>
            </a:r>
            <a:r>
              <a:rPr lang="en-US" sz="2400" spc="-5" dirty="0">
                <a:solidFill>
                  <a:srgbClr val="292934"/>
                </a:solidFill>
                <a:latin typeface="Calibri"/>
                <a:cs typeface="Calibri"/>
              </a:rPr>
              <a:t>L</a:t>
            </a:r>
            <a:r>
              <a:rPr lang="en-US" sz="2400" spc="-10" dirty="0">
                <a:solidFill>
                  <a:srgbClr val="292934"/>
                </a:solidFill>
                <a:latin typeface="Calibri"/>
                <a:cs typeface="Calibri"/>
              </a:rPr>
              <a:t>a</a:t>
            </a:r>
            <a:r>
              <a:rPr lang="en-US" sz="2400" spc="-20" dirty="0">
                <a:solidFill>
                  <a:srgbClr val="292934"/>
                </a:solidFill>
                <a:latin typeface="Calibri"/>
                <a:cs typeface="Calibri"/>
              </a:rPr>
              <a:t>w</a:t>
            </a:r>
            <a:r>
              <a:rPr lang="en-US" sz="2400" dirty="0">
                <a:solidFill>
                  <a:srgbClr val="292934"/>
                </a:solidFill>
                <a:latin typeface="Calibri"/>
                <a:cs typeface="Calibri"/>
              </a:rPr>
              <a:t> </a:t>
            </a:r>
            <a:r>
              <a:rPr lang="en-US" sz="2400" spc="-5" dirty="0">
                <a:solidFill>
                  <a:srgbClr val="292934"/>
                </a:solidFill>
                <a:latin typeface="Calibri"/>
                <a:cs typeface="Calibri"/>
              </a:rPr>
              <a:t>Chap</a:t>
            </a:r>
            <a:r>
              <a:rPr lang="en-US" sz="2400" spc="-35" dirty="0">
                <a:solidFill>
                  <a:srgbClr val="292934"/>
                </a:solidFill>
                <a:latin typeface="Calibri"/>
                <a:cs typeface="Calibri"/>
              </a:rPr>
              <a:t>t</a:t>
            </a:r>
            <a:r>
              <a:rPr lang="en-US" sz="2400" spc="-15" dirty="0">
                <a:solidFill>
                  <a:srgbClr val="292934"/>
                </a:solidFill>
                <a:latin typeface="Calibri"/>
                <a:cs typeface="Calibri"/>
              </a:rPr>
              <a:t>er</a:t>
            </a:r>
            <a:r>
              <a:rPr lang="en-US" sz="2400" spc="-20" dirty="0">
                <a:solidFill>
                  <a:srgbClr val="292934"/>
                </a:solidFill>
                <a:latin typeface="Calibri"/>
                <a:cs typeface="Calibri"/>
              </a:rPr>
              <a:t> </a:t>
            </a:r>
            <a:r>
              <a:rPr lang="en-US" sz="2400" spc="-15" dirty="0">
                <a:solidFill>
                  <a:srgbClr val="292934"/>
                </a:solidFill>
                <a:latin typeface="Calibri"/>
                <a:cs typeface="Calibri"/>
              </a:rPr>
              <a:t>3</a:t>
            </a:r>
            <a:r>
              <a:rPr lang="en-US" sz="2400" spc="-25" dirty="0">
                <a:solidFill>
                  <a:srgbClr val="292934"/>
                </a:solidFill>
                <a:latin typeface="Calibri"/>
                <a:cs typeface="Calibri"/>
              </a:rPr>
              <a:t>1</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10" dirty="0">
                <a:solidFill>
                  <a:srgbClr val="292934"/>
                </a:solidFill>
                <a:latin typeface="Calibri"/>
                <a:cs typeface="Calibri"/>
              </a:rPr>
              <a:t>Article</a:t>
            </a:r>
            <a:r>
              <a:rPr lang="en-US" sz="2400" spc="-20" dirty="0">
                <a:solidFill>
                  <a:srgbClr val="292934"/>
                </a:solidFill>
                <a:latin typeface="Calibri"/>
                <a:cs typeface="Calibri"/>
              </a:rPr>
              <a:t> </a:t>
            </a:r>
            <a:r>
              <a:rPr lang="en-US" sz="2400" spc="-15" dirty="0">
                <a:solidFill>
                  <a:srgbClr val="292934"/>
                </a:solidFill>
                <a:latin typeface="Calibri"/>
                <a:cs typeface="Calibri"/>
              </a:rPr>
              <a:t>1</a:t>
            </a:r>
            <a:r>
              <a:rPr lang="en-US" sz="2400" spc="-25" dirty="0">
                <a:solidFill>
                  <a:srgbClr val="292934"/>
                </a:solidFill>
                <a:latin typeface="Calibri"/>
                <a:cs typeface="Calibri"/>
              </a:rPr>
              <a:t>3</a:t>
            </a:r>
            <a:r>
              <a:rPr lang="en-US" sz="2400" spc="-10" dirty="0">
                <a:solidFill>
                  <a:srgbClr val="292934"/>
                </a:solidFill>
                <a:latin typeface="Calibri"/>
                <a:cs typeface="Calibri"/>
              </a:rPr>
              <a:t>0,</a:t>
            </a:r>
            <a:r>
              <a:rPr lang="en-US" sz="2400" dirty="0">
                <a:solidFill>
                  <a:srgbClr val="292934"/>
                </a:solidFill>
                <a:latin typeface="Calibri"/>
                <a:cs typeface="Calibri"/>
              </a:rPr>
              <a:t> § </a:t>
            </a:r>
            <a:r>
              <a:rPr lang="en-US" sz="2400" spc="-15" dirty="0">
                <a:solidFill>
                  <a:srgbClr val="292934"/>
                </a:solidFill>
                <a:latin typeface="Calibri"/>
                <a:cs typeface="Calibri"/>
              </a:rPr>
              <a:t>6</a:t>
            </a:r>
            <a:r>
              <a:rPr lang="en-US" sz="2400" spc="-25" dirty="0">
                <a:solidFill>
                  <a:srgbClr val="292934"/>
                </a:solidFill>
                <a:latin typeface="Calibri"/>
                <a:cs typeface="Calibri"/>
              </a:rPr>
              <a:t>4</a:t>
            </a:r>
            <a:r>
              <a:rPr lang="en-US" sz="2400" spc="-15" dirty="0">
                <a:solidFill>
                  <a:srgbClr val="292934"/>
                </a:solidFill>
                <a:latin typeface="Calibri"/>
                <a:cs typeface="Calibri"/>
              </a:rPr>
              <a:t>5</a:t>
            </a:r>
            <a:r>
              <a:rPr lang="en-US" sz="2400" spc="-25" dirty="0">
                <a:solidFill>
                  <a:srgbClr val="292934"/>
                </a:solidFill>
                <a:latin typeface="Calibri"/>
                <a:cs typeface="Calibri"/>
              </a:rPr>
              <a:t>5</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40" dirty="0">
                <a:solidFill>
                  <a:srgbClr val="292934"/>
                </a:solidFill>
                <a:latin typeface="Calibri"/>
                <a:cs typeface="Calibri"/>
              </a:rPr>
              <a:t>t</a:t>
            </a:r>
            <a:r>
              <a:rPr lang="en-US" sz="2400" dirty="0">
                <a:solidFill>
                  <a:srgbClr val="292934"/>
                </a:solidFill>
                <a:latin typeface="Calibri"/>
                <a:cs typeface="Calibri"/>
              </a:rPr>
              <a:t>o</a:t>
            </a:r>
            <a:r>
              <a:rPr lang="en-US" sz="2400" spc="-5" dirty="0">
                <a:solidFill>
                  <a:srgbClr val="292934"/>
                </a:solidFill>
                <a:latin typeface="Calibri"/>
                <a:cs typeface="Calibri"/>
              </a:rPr>
              <a:t> </a:t>
            </a:r>
            <a:r>
              <a:rPr lang="en-US" sz="2400" dirty="0">
                <a:solidFill>
                  <a:srgbClr val="292934"/>
                </a:solidFill>
                <a:latin typeface="Calibri"/>
                <a:cs typeface="Calibri"/>
              </a:rPr>
              <a:t>auth</a:t>
            </a:r>
            <a:r>
              <a:rPr lang="en-US" sz="2400" spc="-15" dirty="0">
                <a:solidFill>
                  <a:srgbClr val="292934"/>
                </a:solidFill>
                <a:latin typeface="Calibri"/>
                <a:cs typeface="Calibri"/>
              </a:rPr>
              <a:t>o</a:t>
            </a:r>
            <a:r>
              <a:rPr lang="en-US" sz="2400" dirty="0">
                <a:solidFill>
                  <a:srgbClr val="292934"/>
                </a:solidFill>
                <a:latin typeface="Calibri"/>
                <a:cs typeface="Calibri"/>
              </a:rPr>
              <a:t>ri</a:t>
            </a:r>
            <a:r>
              <a:rPr lang="en-US" sz="2400" spc="-50" dirty="0">
                <a:solidFill>
                  <a:srgbClr val="292934"/>
                </a:solidFill>
                <a:latin typeface="Calibri"/>
                <a:cs typeface="Calibri"/>
              </a:rPr>
              <a:t>z</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15" dirty="0">
                <a:solidFill>
                  <a:srgbClr val="292934"/>
                </a:solidFill>
                <a:latin typeface="Calibri"/>
                <a:cs typeface="Calibri"/>
              </a:rPr>
              <a:t>the</a:t>
            </a:r>
            <a:r>
              <a:rPr lang="en-US" sz="2400" spc="-5" dirty="0">
                <a:solidFill>
                  <a:srgbClr val="292934"/>
                </a:solidFill>
                <a:latin typeface="Calibri"/>
                <a:cs typeface="Calibri"/>
              </a:rPr>
              <a:t> us</a:t>
            </a:r>
            <a:r>
              <a:rPr lang="en-US" sz="2400" dirty="0">
                <a:solidFill>
                  <a:srgbClr val="292934"/>
                </a:solidFill>
                <a:latin typeface="Calibri"/>
                <a:cs typeface="Calibri"/>
              </a:rPr>
              <a:t>e </a:t>
            </a:r>
            <a:r>
              <a:rPr lang="en-US" sz="2400" spc="-5" dirty="0">
                <a:solidFill>
                  <a:srgbClr val="292934"/>
                </a:solidFill>
                <a:latin typeface="Calibri"/>
                <a:cs typeface="Calibri"/>
              </a:rPr>
              <a:t>o</a:t>
            </a:r>
            <a:r>
              <a:rPr lang="en-US" sz="2400" dirty="0">
                <a:solidFill>
                  <a:srgbClr val="292934"/>
                </a:solidFill>
                <a:latin typeface="Calibri"/>
                <a:cs typeface="Calibri"/>
              </a:rPr>
              <a:t>f </a:t>
            </a:r>
            <a:r>
              <a:rPr lang="en-US" sz="2400" spc="-5" dirty="0">
                <a:solidFill>
                  <a:srgbClr val="292934"/>
                </a:solidFill>
                <a:latin typeface="Calibri"/>
                <a:cs typeface="Calibri"/>
              </a:rPr>
              <a:t>fund</a:t>
            </a:r>
            <a:r>
              <a:rPr lang="en-US" sz="2400" dirty="0">
                <a:solidFill>
                  <a:srgbClr val="292934"/>
                </a:solidFill>
                <a:latin typeface="Calibri"/>
                <a:cs typeface="Calibri"/>
              </a:rPr>
              <a:t>s</a:t>
            </a:r>
            <a:r>
              <a:rPr lang="en-US" sz="2400" spc="-5" dirty="0">
                <a:solidFill>
                  <a:srgbClr val="292934"/>
                </a:solidFill>
                <a:latin typeface="Calibri"/>
                <a:cs typeface="Calibri"/>
              </a:rPr>
              <a:t> und</a:t>
            </a:r>
            <a:r>
              <a:rPr lang="en-US" sz="2400" spc="5" dirty="0">
                <a:solidFill>
                  <a:srgbClr val="292934"/>
                </a:solidFill>
                <a:latin typeface="Calibri"/>
                <a:cs typeface="Calibri"/>
              </a:rPr>
              <a:t>e</a:t>
            </a:r>
            <a:r>
              <a:rPr lang="en-US" sz="2400" spc="-10" dirty="0">
                <a:solidFill>
                  <a:srgbClr val="292934"/>
                </a:solidFill>
                <a:latin typeface="Calibri"/>
                <a:cs typeface="Calibri"/>
              </a:rPr>
              <a:t>r</a:t>
            </a:r>
            <a:r>
              <a:rPr lang="en-US" sz="2400" dirty="0">
                <a:solidFill>
                  <a:srgbClr val="292934"/>
                </a:solidFill>
                <a:latin typeface="Calibri"/>
                <a:cs typeface="Calibri"/>
              </a:rPr>
              <a:t> </a:t>
            </a:r>
            <a:r>
              <a:rPr lang="en-US" sz="2400" spc="-15" dirty="0">
                <a:solidFill>
                  <a:srgbClr val="292934"/>
                </a:solidFill>
                <a:latin typeface="Calibri"/>
                <a:cs typeface="Calibri"/>
              </a:rPr>
              <a:t>the</a:t>
            </a:r>
            <a:r>
              <a:rPr lang="en-US" sz="2400" spc="-5" dirty="0">
                <a:solidFill>
                  <a:srgbClr val="292934"/>
                </a:solidFill>
                <a:latin typeface="Calibri"/>
                <a:cs typeface="Calibri"/>
              </a:rPr>
              <a:t> </a:t>
            </a:r>
            <a:r>
              <a:rPr lang="en-US" sz="2400" dirty="0">
                <a:solidFill>
                  <a:srgbClr val="292934"/>
                </a:solidFill>
                <a:latin typeface="Calibri"/>
                <a:cs typeface="Calibri"/>
              </a:rPr>
              <a:t>C</a:t>
            </a:r>
            <a:r>
              <a:rPr lang="en-US" sz="2400" spc="-5" dirty="0">
                <a:solidFill>
                  <a:srgbClr val="292934"/>
                </a:solidFill>
                <a:latin typeface="Calibri"/>
                <a:cs typeface="Calibri"/>
              </a:rPr>
              <a:t>ollegi</a:t>
            </a:r>
            <a:r>
              <a:rPr lang="en-US" sz="2400" spc="-15" dirty="0">
                <a:solidFill>
                  <a:srgbClr val="292934"/>
                </a:solidFill>
                <a:latin typeface="Calibri"/>
                <a:cs typeface="Calibri"/>
              </a:rPr>
              <a:t>a</a:t>
            </a:r>
            <a:r>
              <a:rPr lang="en-US" sz="2400" spc="-35" dirty="0">
                <a:solidFill>
                  <a:srgbClr val="292934"/>
                </a:solidFill>
                <a:latin typeface="Calibri"/>
                <a:cs typeface="Calibri"/>
              </a:rPr>
              <a:t>t</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5" dirty="0">
                <a:solidFill>
                  <a:srgbClr val="292934"/>
                </a:solidFill>
                <a:latin typeface="Calibri"/>
                <a:cs typeface="Calibri"/>
              </a:rPr>
              <a:t>S</a:t>
            </a:r>
            <a:r>
              <a:rPr lang="en-US" sz="2400" spc="5" dirty="0">
                <a:solidFill>
                  <a:srgbClr val="292934"/>
                </a:solidFill>
                <a:latin typeface="Calibri"/>
                <a:cs typeface="Calibri"/>
              </a:rPr>
              <a:t>c</a:t>
            </a:r>
            <a:r>
              <a:rPr lang="en-US" sz="2400" dirty="0">
                <a:solidFill>
                  <a:srgbClr val="292934"/>
                </a:solidFill>
                <a:latin typeface="Calibri"/>
                <a:cs typeface="Calibri"/>
              </a:rPr>
              <a:t>ien</a:t>
            </a:r>
            <a:r>
              <a:rPr lang="en-US" sz="2400" spc="5" dirty="0">
                <a:solidFill>
                  <a:srgbClr val="292934"/>
                </a:solidFill>
                <a:latin typeface="Calibri"/>
                <a:cs typeface="Calibri"/>
              </a:rPr>
              <a:t>c</a:t>
            </a:r>
            <a:r>
              <a:rPr lang="en-US" sz="2400" spc="-15" dirty="0">
                <a:solidFill>
                  <a:srgbClr val="292934"/>
                </a:solidFill>
                <a:latin typeface="Calibri"/>
                <a:cs typeface="Calibri"/>
              </a:rPr>
              <a:t>e</a:t>
            </a:r>
            <a:r>
              <a:rPr lang="en-US" sz="2400" spc="-25" dirty="0">
                <a:solidFill>
                  <a:srgbClr val="292934"/>
                </a:solidFill>
                <a:latin typeface="Calibri"/>
                <a:cs typeface="Calibri"/>
              </a:rPr>
              <a:t> </a:t>
            </a:r>
            <a:r>
              <a:rPr lang="en-US" sz="2400" dirty="0">
                <a:solidFill>
                  <a:srgbClr val="292934"/>
                </a:solidFill>
                <a:latin typeface="Calibri"/>
                <a:cs typeface="Calibri"/>
              </a:rPr>
              <a:t>and</a:t>
            </a:r>
            <a:r>
              <a:rPr lang="en-US" sz="2400" spc="-5" dirty="0">
                <a:solidFill>
                  <a:srgbClr val="292934"/>
                </a:solidFill>
                <a:latin typeface="Calibri"/>
                <a:cs typeface="Calibri"/>
              </a:rPr>
              <a:t> </a:t>
            </a:r>
            <a:r>
              <a:rPr lang="en-US" sz="2400" spc="-225" dirty="0">
                <a:solidFill>
                  <a:srgbClr val="292934"/>
                </a:solidFill>
                <a:latin typeface="Calibri"/>
                <a:cs typeface="Calibri"/>
              </a:rPr>
              <a:t>T</a:t>
            </a:r>
            <a:r>
              <a:rPr lang="en-US" sz="2400" spc="-15" dirty="0">
                <a:solidFill>
                  <a:srgbClr val="292934"/>
                </a:solidFill>
                <a:latin typeface="Calibri"/>
                <a:cs typeface="Calibri"/>
              </a:rPr>
              <a:t>e</a:t>
            </a:r>
            <a:r>
              <a:rPr lang="en-US" sz="2400" spc="-10" dirty="0">
                <a:solidFill>
                  <a:srgbClr val="292934"/>
                </a:solidFill>
                <a:latin typeface="Calibri"/>
                <a:cs typeface="Calibri"/>
              </a:rPr>
              <a:t>c</a:t>
            </a:r>
            <a:r>
              <a:rPr lang="en-US" sz="2400" spc="-5" dirty="0">
                <a:solidFill>
                  <a:srgbClr val="292934"/>
                </a:solidFill>
                <a:latin typeface="Calibri"/>
                <a:cs typeface="Calibri"/>
              </a:rPr>
              <a:t>hnol</a:t>
            </a:r>
            <a:r>
              <a:rPr lang="en-US" sz="2400" spc="-10" dirty="0">
                <a:solidFill>
                  <a:srgbClr val="292934"/>
                </a:solidFill>
                <a:latin typeface="Calibri"/>
                <a:cs typeface="Calibri"/>
              </a:rPr>
              <a:t>o</a:t>
            </a:r>
            <a:r>
              <a:rPr lang="en-US" sz="2400" spc="-15" dirty="0">
                <a:solidFill>
                  <a:srgbClr val="292934"/>
                </a:solidFill>
                <a:latin typeface="Calibri"/>
                <a:cs typeface="Calibri"/>
              </a:rPr>
              <a:t>gy</a:t>
            </a:r>
            <a:r>
              <a:rPr lang="en-US" sz="2400" spc="5" dirty="0">
                <a:solidFill>
                  <a:srgbClr val="292934"/>
                </a:solidFill>
                <a:latin typeface="Calibri"/>
                <a:cs typeface="Calibri"/>
              </a:rPr>
              <a:t> </a:t>
            </a:r>
            <a:r>
              <a:rPr lang="en-US" sz="2400" spc="-5" dirty="0">
                <a:solidFill>
                  <a:srgbClr val="292934"/>
                </a:solidFill>
                <a:latin typeface="Calibri"/>
                <a:cs typeface="Calibri"/>
              </a:rPr>
              <a:t>E</a:t>
            </a:r>
            <a:r>
              <a:rPr lang="en-US" sz="2400" spc="-25" dirty="0">
                <a:solidFill>
                  <a:srgbClr val="292934"/>
                </a:solidFill>
                <a:latin typeface="Calibri"/>
                <a:cs typeface="Calibri"/>
              </a:rPr>
              <a:t>n</a:t>
            </a:r>
            <a:r>
              <a:rPr lang="en-US" sz="2400" spc="-10" dirty="0">
                <a:solidFill>
                  <a:srgbClr val="292934"/>
                </a:solidFill>
                <a:latin typeface="Calibri"/>
                <a:cs typeface="Calibri"/>
              </a:rPr>
              <a:t>t</a:t>
            </a:r>
            <a:r>
              <a:rPr lang="en-US" sz="2400" dirty="0">
                <a:solidFill>
                  <a:srgbClr val="292934"/>
                </a:solidFill>
                <a:latin typeface="Calibri"/>
                <a:cs typeface="Calibri"/>
              </a:rPr>
              <a:t>r</a:t>
            </a:r>
            <a:r>
              <a:rPr lang="en-US" sz="2400" spc="-15" dirty="0">
                <a:solidFill>
                  <a:srgbClr val="292934"/>
                </a:solidFill>
                <a:latin typeface="Calibri"/>
                <a:cs typeface="Calibri"/>
              </a:rPr>
              <a:t>y</a:t>
            </a:r>
            <a:r>
              <a:rPr lang="en-US" sz="2400" spc="-10" dirty="0">
                <a:solidFill>
                  <a:srgbClr val="292934"/>
                </a:solidFill>
                <a:latin typeface="Calibri"/>
                <a:cs typeface="Calibri"/>
              </a:rPr>
              <a:t> </a:t>
            </a:r>
            <a:r>
              <a:rPr lang="en-US" sz="2400" spc="-15" dirty="0">
                <a:solidFill>
                  <a:srgbClr val="292934"/>
                </a:solidFill>
                <a:latin typeface="Calibri"/>
                <a:cs typeface="Calibri"/>
              </a:rPr>
              <a:t>P</a:t>
            </a:r>
            <a:r>
              <a:rPr lang="en-US" sz="2400" spc="-50" dirty="0">
                <a:solidFill>
                  <a:srgbClr val="292934"/>
                </a:solidFill>
                <a:latin typeface="Calibri"/>
                <a:cs typeface="Calibri"/>
              </a:rPr>
              <a:t>r</a:t>
            </a:r>
            <a:r>
              <a:rPr lang="en-US" sz="2400" spc="-5" dirty="0">
                <a:solidFill>
                  <a:srgbClr val="292934"/>
                </a:solidFill>
                <a:latin typeface="Calibri"/>
                <a:cs typeface="Calibri"/>
              </a:rPr>
              <a:t>o</a:t>
            </a:r>
            <a:r>
              <a:rPr lang="en-US" sz="2400" spc="-10" dirty="0">
                <a:solidFill>
                  <a:srgbClr val="292934"/>
                </a:solidFill>
                <a:latin typeface="Calibri"/>
                <a:cs typeface="Calibri"/>
              </a:rPr>
              <a:t>g</a:t>
            </a:r>
            <a:r>
              <a:rPr lang="en-US" sz="2400" spc="-55" dirty="0">
                <a:solidFill>
                  <a:srgbClr val="292934"/>
                </a:solidFill>
                <a:latin typeface="Calibri"/>
                <a:cs typeface="Calibri"/>
              </a:rPr>
              <a:t>r</a:t>
            </a:r>
            <a:r>
              <a:rPr lang="en-US" sz="2400" spc="-20" dirty="0">
                <a:solidFill>
                  <a:srgbClr val="292934"/>
                </a:solidFill>
                <a:latin typeface="Calibri"/>
                <a:cs typeface="Calibri"/>
              </a:rPr>
              <a:t>am</a:t>
            </a:r>
            <a:r>
              <a:rPr lang="en-US" sz="2400" spc="-25" dirty="0">
                <a:solidFill>
                  <a:srgbClr val="292934"/>
                </a:solidFill>
                <a:latin typeface="Calibri"/>
                <a:cs typeface="Calibri"/>
              </a:rPr>
              <a:t> </a:t>
            </a:r>
            <a:r>
              <a:rPr lang="en-US" sz="2400" spc="-5" dirty="0">
                <a:solidFill>
                  <a:srgbClr val="292934"/>
                </a:solidFill>
                <a:latin typeface="Calibri"/>
                <a:cs typeface="Calibri"/>
              </a:rPr>
              <a:t>(</a:t>
            </a:r>
            <a:r>
              <a:rPr lang="en-US" sz="2400" spc="5" dirty="0">
                <a:solidFill>
                  <a:srgbClr val="292934"/>
                </a:solidFill>
                <a:latin typeface="Calibri"/>
                <a:cs typeface="Calibri"/>
              </a:rPr>
              <a:t>C</a:t>
            </a:r>
            <a:r>
              <a:rPr lang="en-US" sz="2400" spc="-15" dirty="0">
                <a:solidFill>
                  <a:srgbClr val="292934"/>
                </a:solidFill>
                <a:latin typeface="Calibri"/>
                <a:cs typeface="Calibri"/>
              </a:rPr>
              <a:t>S</a:t>
            </a:r>
            <a:r>
              <a:rPr lang="en-US" sz="2400" spc="-5" dirty="0">
                <a:solidFill>
                  <a:srgbClr val="292934"/>
                </a:solidFill>
                <a:latin typeface="Calibri"/>
                <a:cs typeface="Calibri"/>
              </a:rPr>
              <a:t>TEP).</a:t>
            </a:r>
            <a:endParaRPr lang="en-US" sz="100" dirty="0">
              <a:latin typeface="Calibri"/>
              <a:cs typeface="Calibri"/>
            </a:endParaRPr>
          </a:p>
          <a:p>
            <a:pPr marL="463550" marR="5080" indent="-290513" algn="just">
              <a:lnSpc>
                <a:spcPct val="100000"/>
              </a:lnSpc>
              <a:spcBef>
                <a:spcPts val="1200"/>
              </a:spcBef>
              <a:buClr>
                <a:schemeClr val="accent6">
                  <a:lumMod val="50000"/>
                </a:schemeClr>
              </a:buClr>
              <a:buSzPct val="75000"/>
              <a:buFont typeface="Wingdings" panose="05000000000000000000" pitchFamily="2" charset="2"/>
              <a:buChar char="v"/>
              <a:tabLst>
                <a:tab pos="809625" algn="l"/>
                <a:tab pos="4469130" algn="l"/>
                <a:tab pos="4901565" algn="l"/>
                <a:tab pos="5313680" algn="l"/>
                <a:tab pos="6113145" algn="l"/>
              </a:tabLst>
            </a:pPr>
            <a:r>
              <a:rPr lang="en-US" sz="2400" spc="-15" dirty="0">
                <a:solidFill>
                  <a:srgbClr val="292934"/>
                </a:solidFill>
                <a:latin typeface="Calibri"/>
                <a:cs typeface="Calibri"/>
              </a:rPr>
              <a:t>A</a:t>
            </a:r>
            <a:r>
              <a:rPr lang="en-US" sz="2400" spc="-10" dirty="0">
                <a:solidFill>
                  <a:srgbClr val="292934"/>
                </a:solidFill>
                <a:latin typeface="Calibri"/>
                <a:cs typeface="Calibri"/>
              </a:rPr>
              <a:t>c</a:t>
            </a:r>
            <a:r>
              <a:rPr lang="en-US" sz="2400" spc="-35" dirty="0">
                <a:solidFill>
                  <a:srgbClr val="292934"/>
                </a:solidFill>
                <a:latin typeface="Calibri"/>
                <a:cs typeface="Calibri"/>
              </a:rPr>
              <a:t>c</a:t>
            </a:r>
            <a:r>
              <a:rPr lang="en-US" sz="2400" spc="-20" dirty="0">
                <a:solidFill>
                  <a:srgbClr val="292934"/>
                </a:solidFill>
                <a:latin typeface="Calibri"/>
                <a:cs typeface="Calibri"/>
              </a:rPr>
              <a:t>o</a:t>
            </a:r>
            <a:r>
              <a:rPr lang="en-US" sz="2400" spc="-50" dirty="0">
                <a:solidFill>
                  <a:srgbClr val="292934"/>
                </a:solidFill>
                <a:latin typeface="Calibri"/>
                <a:cs typeface="Calibri"/>
              </a:rPr>
              <a:t>r</a:t>
            </a:r>
            <a:r>
              <a:rPr lang="en-US" sz="2400" spc="-5" dirty="0">
                <a:solidFill>
                  <a:srgbClr val="292934"/>
                </a:solidFill>
                <a:latin typeface="Calibri"/>
                <a:cs typeface="Calibri"/>
              </a:rPr>
              <a:t>din</a:t>
            </a:r>
            <a:r>
              <a:rPr lang="en-US" sz="2400" dirty="0">
                <a:solidFill>
                  <a:srgbClr val="292934"/>
                </a:solidFill>
                <a:latin typeface="Calibri"/>
                <a:cs typeface="Calibri"/>
              </a:rPr>
              <a:t>g</a:t>
            </a:r>
            <a:r>
              <a:rPr lang="en-US" sz="2400" spc="-15" dirty="0">
                <a:solidFill>
                  <a:srgbClr val="292934"/>
                </a:solidFill>
                <a:latin typeface="Calibri"/>
                <a:cs typeface="Calibri"/>
              </a:rPr>
              <a:t> </a:t>
            </a:r>
            <a:r>
              <a:rPr lang="en-US" sz="2400" spc="-35" dirty="0">
                <a:solidFill>
                  <a:srgbClr val="292934"/>
                </a:solidFill>
                <a:latin typeface="Calibri"/>
                <a:cs typeface="Calibri"/>
              </a:rPr>
              <a:t>t</a:t>
            </a:r>
            <a:r>
              <a:rPr lang="en-US" sz="2400" dirty="0">
                <a:solidFill>
                  <a:srgbClr val="292934"/>
                </a:solidFill>
                <a:latin typeface="Calibri"/>
                <a:cs typeface="Calibri"/>
              </a:rPr>
              <a:t>o</a:t>
            </a:r>
            <a:r>
              <a:rPr lang="en-US" sz="2400" spc="-20" dirty="0">
                <a:solidFill>
                  <a:srgbClr val="292934"/>
                </a:solidFill>
                <a:latin typeface="Calibri"/>
                <a:cs typeface="Calibri"/>
              </a:rPr>
              <a:t> </a:t>
            </a:r>
            <a:r>
              <a:rPr lang="en-US" sz="2400" dirty="0">
                <a:solidFill>
                  <a:srgbClr val="292934"/>
                </a:solidFill>
                <a:latin typeface="Calibri"/>
                <a:cs typeface="Calibri"/>
              </a:rPr>
              <a:t>§</a:t>
            </a:r>
            <a:r>
              <a:rPr lang="en-US" sz="2400" spc="5" dirty="0">
                <a:solidFill>
                  <a:srgbClr val="292934"/>
                </a:solidFill>
                <a:latin typeface="Calibri"/>
                <a:cs typeface="Calibri"/>
              </a:rPr>
              <a:t> </a:t>
            </a:r>
            <a:r>
              <a:rPr lang="en-US" sz="2400" dirty="0">
                <a:solidFill>
                  <a:srgbClr val="292934"/>
                </a:solidFill>
                <a:latin typeface="Calibri"/>
                <a:cs typeface="Calibri"/>
              </a:rPr>
              <a:t>6</a:t>
            </a:r>
            <a:r>
              <a:rPr lang="en-US" sz="2400" spc="-10" dirty="0">
                <a:solidFill>
                  <a:srgbClr val="292934"/>
                </a:solidFill>
                <a:latin typeface="Calibri"/>
                <a:cs typeface="Calibri"/>
              </a:rPr>
              <a:t>4</a:t>
            </a:r>
            <a:r>
              <a:rPr lang="en-US" sz="2400" dirty="0">
                <a:solidFill>
                  <a:srgbClr val="292934"/>
                </a:solidFill>
                <a:latin typeface="Calibri"/>
                <a:cs typeface="Calibri"/>
              </a:rPr>
              <a:t>55</a:t>
            </a:r>
            <a:r>
              <a:rPr lang="en-US" sz="2400" spc="-10" dirty="0">
                <a:solidFill>
                  <a:srgbClr val="292934"/>
                </a:solidFill>
                <a:latin typeface="Calibri"/>
                <a:cs typeface="Calibri"/>
              </a:rPr>
              <a:t> o</a:t>
            </a:r>
            <a:r>
              <a:rPr lang="en-US" sz="2400" dirty="0">
                <a:solidFill>
                  <a:srgbClr val="292934"/>
                </a:solidFill>
                <a:latin typeface="Calibri"/>
                <a:cs typeface="Calibri"/>
              </a:rPr>
              <a:t>f</a:t>
            </a:r>
            <a:r>
              <a:rPr lang="en-US" sz="2400" spc="5" dirty="0">
                <a:solidFill>
                  <a:srgbClr val="292934"/>
                </a:solidFill>
                <a:latin typeface="Calibri"/>
                <a:cs typeface="Calibri"/>
              </a:rPr>
              <a:t> </a:t>
            </a:r>
            <a:r>
              <a:rPr lang="en-US" sz="2400" dirty="0">
                <a:solidFill>
                  <a:srgbClr val="292934"/>
                </a:solidFill>
                <a:latin typeface="Calibri"/>
                <a:cs typeface="Calibri"/>
              </a:rPr>
              <a:t>the</a:t>
            </a:r>
            <a:r>
              <a:rPr lang="en-US" sz="2400" spc="-10" dirty="0">
                <a:solidFill>
                  <a:srgbClr val="292934"/>
                </a:solidFill>
                <a:latin typeface="Calibri"/>
                <a:cs typeface="Calibri"/>
              </a:rPr>
              <a:t> </a:t>
            </a:r>
            <a:r>
              <a:rPr lang="en-US" sz="2400" spc="-35" dirty="0">
                <a:solidFill>
                  <a:srgbClr val="292934"/>
                </a:solidFill>
                <a:latin typeface="Calibri"/>
                <a:cs typeface="Calibri"/>
              </a:rPr>
              <a:t>E</a:t>
            </a:r>
            <a:r>
              <a:rPr lang="en-US" sz="2400" dirty="0">
                <a:solidFill>
                  <a:srgbClr val="292934"/>
                </a:solidFill>
                <a:latin typeface="Calibri"/>
                <a:cs typeface="Calibri"/>
              </a:rPr>
              <a:t>du</a:t>
            </a:r>
            <a:r>
              <a:rPr lang="en-US" sz="2400" spc="-20" dirty="0">
                <a:solidFill>
                  <a:srgbClr val="292934"/>
                </a:solidFill>
                <a:latin typeface="Calibri"/>
                <a:cs typeface="Calibri"/>
              </a:rPr>
              <a:t>c</a:t>
            </a:r>
            <a:r>
              <a:rPr lang="en-US" sz="2400" spc="-25" dirty="0">
                <a:solidFill>
                  <a:srgbClr val="292934"/>
                </a:solidFill>
                <a:latin typeface="Calibri"/>
                <a:cs typeface="Calibri"/>
              </a:rPr>
              <a:t>a</a:t>
            </a:r>
            <a:r>
              <a:rPr lang="en-US" sz="2400" dirty="0">
                <a:solidFill>
                  <a:srgbClr val="292934"/>
                </a:solidFill>
                <a:latin typeface="Calibri"/>
                <a:cs typeface="Calibri"/>
              </a:rPr>
              <a:t>tion </a:t>
            </a:r>
            <a:r>
              <a:rPr lang="en-US" sz="2400" spc="-10" dirty="0">
                <a:solidFill>
                  <a:srgbClr val="292934"/>
                </a:solidFill>
                <a:latin typeface="Calibri"/>
                <a:cs typeface="Calibri"/>
              </a:rPr>
              <a:t>La</a:t>
            </a:r>
            <a:r>
              <a:rPr lang="en-US" sz="2400" spc="-204" dirty="0">
                <a:solidFill>
                  <a:srgbClr val="292934"/>
                </a:solidFill>
                <a:latin typeface="Calibri"/>
                <a:cs typeface="Calibri"/>
              </a:rPr>
              <a:t>w , </a:t>
            </a:r>
            <a:r>
              <a:rPr lang="en-US" sz="2400" dirty="0">
                <a:solidFill>
                  <a:srgbClr val="292934"/>
                </a:solidFill>
                <a:latin typeface="Calibri"/>
                <a:cs typeface="Calibri"/>
              </a:rPr>
              <a:t>CS</a:t>
            </a:r>
            <a:r>
              <a:rPr lang="en-US" sz="2400" spc="-15" dirty="0">
                <a:solidFill>
                  <a:srgbClr val="292934"/>
                </a:solidFill>
                <a:latin typeface="Calibri"/>
                <a:cs typeface="Calibri"/>
              </a:rPr>
              <a:t>T</a:t>
            </a:r>
            <a:r>
              <a:rPr lang="en-US" sz="2400" dirty="0">
                <a:solidFill>
                  <a:srgbClr val="292934"/>
                </a:solidFill>
                <a:latin typeface="Calibri"/>
                <a:cs typeface="Calibri"/>
              </a:rPr>
              <a:t>EP</a:t>
            </a:r>
            <a:r>
              <a:rPr lang="en-US" sz="2400" spc="-15" dirty="0">
                <a:solidFill>
                  <a:srgbClr val="292934"/>
                </a:solidFill>
                <a:latin typeface="Calibri"/>
                <a:cs typeface="Calibri"/>
              </a:rPr>
              <a:t> </a:t>
            </a:r>
            <a:r>
              <a:rPr lang="en-US" sz="2400" dirty="0">
                <a:solidFill>
                  <a:srgbClr val="292934"/>
                </a:solidFill>
                <a:latin typeface="Calibri"/>
                <a:cs typeface="Calibri"/>
              </a:rPr>
              <a:t>is:</a:t>
            </a:r>
          </a:p>
          <a:p>
            <a:pPr marL="463550" marR="5080" lvl="1" algn="just">
              <a:spcBef>
                <a:spcPts val="1200"/>
              </a:spcBef>
              <a:buClr>
                <a:srgbClr val="AC8F67"/>
              </a:buClr>
              <a:buSzPct val="58333"/>
              <a:tabLst>
                <a:tab pos="685800" algn="l"/>
                <a:tab pos="4468813" algn="l"/>
                <a:tab pos="4900613" algn="l"/>
                <a:tab pos="5313363" algn="l"/>
                <a:tab pos="6111875" algn="l"/>
              </a:tabLst>
            </a:pPr>
            <a:r>
              <a:rPr sz="2400" i="1" dirty="0">
                <a:solidFill>
                  <a:srgbClr val="292934"/>
                </a:solidFill>
                <a:latin typeface="Calibri"/>
                <a:cs typeface="Calibri"/>
              </a:rPr>
              <a:t>“</a:t>
            </a:r>
            <a:r>
              <a:rPr sz="2400" b="1" i="1" spc="-50" dirty="0">
                <a:solidFill>
                  <a:srgbClr val="FF0000"/>
                </a:solidFill>
                <a:latin typeface="Calibri"/>
                <a:cs typeface="Calibri"/>
              </a:rPr>
              <a:t>f</a:t>
            </a:r>
            <a:r>
              <a:rPr sz="2400" b="1" i="1" dirty="0">
                <a:solidFill>
                  <a:srgbClr val="FF0000"/>
                </a:solidFill>
                <a:latin typeface="Calibri"/>
                <a:cs typeface="Calibri"/>
              </a:rPr>
              <a:t>or</a:t>
            </a:r>
            <a:r>
              <a:rPr sz="2400" b="1" i="1" spc="-20" dirty="0">
                <a:solidFill>
                  <a:srgbClr val="FF0000"/>
                </a:solidFill>
                <a:latin typeface="Calibri"/>
                <a:cs typeface="Calibri"/>
              </a:rPr>
              <a:t> </a:t>
            </a:r>
            <a:r>
              <a:rPr sz="2400" b="1" i="1" dirty="0">
                <a:solidFill>
                  <a:srgbClr val="FF0000"/>
                </a:solidFill>
                <a:latin typeface="Calibri"/>
                <a:cs typeface="Calibri"/>
              </a:rPr>
              <a:t>the </a:t>
            </a:r>
            <a:r>
              <a:rPr sz="2400" b="1" i="1" spc="-5" dirty="0">
                <a:solidFill>
                  <a:srgbClr val="FF0000"/>
                </a:solidFill>
                <a:latin typeface="Calibri"/>
                <a:cs typeface="Calibri"/>
              </a:rPr>
              <a:t>purpos</a:t>
            </a:r>
            <a:r>
              <a:rPr sz="2400" b="1" i="1" dirty="0">
                <a:solidFill>
                  <a:srgbClr val="FF0000"/>
                </a:solidFill>
                <a:latin typeface="Calibri"/>
                <a:cs typeface="Calibri"/>
              </a:rPr>
              <a:t>e</a:t>
            </a:r>
            <a:r>
              <a:rPr sz="2400" b="1" i="1" spc="15" dirty="0">
                <a:solidFill>
                  <a:srgbClr val="FF0000"/>
                </a:solidFill>
                <a:latin typeface="Calibri"/>
                <a:cs typeface="Calibri"/>
              </a:rPr>
              <a:t> </a:t>
            </a:r>
            <a:r>
              <a:rPr sz="2400" b="1" i="1" spc="-5" dirty="0">
                <a:solidFill>
                  <a:srgbClr val="FF0000"/>
                </a:solidFill>
                <a:latin typeface="Calibri"/>
                <a:cs typeface="Calibri"/>
              </a:rPr>
              <a:t>o</a:t>
            </a:r>
            <a:r>
              <a:rPr sz="2400" b="1" i="1" dirty="0">
                <a:solidFill>
                  <a:srgbClr val="FF0000"/>
                </a:solidFill>
                <a:latin typeface="Calibri"/>
                <a:cs typeface="Calibri"/>
              </a:rPr>
              <a:t>f inc</a:t>
            </a:r>
            <a:r>
              <a:rPr sz="2400" b="1" i="1" spc="-40" dirty="0">
                <a:solidFill>
                  <a:srgbClr val="FF0000"/>
                </a:solidFill>
                <a:latin typeface="Calibri"/>
                <a:cs typeface="Calibri"/>
              </a:rPr>
              <a:t>r</a:t>
            </a:r>
            <a:r>
              <a:rPr sz="2400" b="1" i="1" spc="-15" dirty="0">
                <a:solidFill>
                  <a:srgbClr val="FF0000"/>
                </a:solidFill>
                <a:latin typeface="Calibri"/>
                <a:cs typeface="Calibri"/>
              </a:rPr>
              <a:t>ea</a:t>
            </a:r>
            <a:r>
              <a:rPr sz="2400" b="1" i="1" spc="-5" dirty="0">
                <a:solidFill>
                  <a:srgbClr val="FF0000"/>
                </a:solidFill>
                <a:latin typeface="Calibri"/>
                <a:cs typeface="Calibri"/>
              </a:rPr>
              <a:t>sin</a:t>
            </a:r>
            <a:r>
              <a:rPr sz="2400" b="1" i="1" dirty="0">
                <a:solidFill>
                  <a:srgbClr val="FF0000"/>
                </a:solidFill>
                <a:latin typeface="Calibri"/>
                <a:cs typeface="Calibri"/>
              </a:rPr>
              <a:t>g</a:t>
            </a:r>
            <a:r>
              <a:rPr sz="2400" b="1" i="1" spc="-20" dirty="0">
                <a:solidFill>
                  <a:srgbClr val="FF0000"/>
                </a:solidFill>
                <a:latin typeface="Calibri"/>
                <a:cs typeface="Calibri"/>
              </a:rPr>
              <a:t> </a:t>
            </a:r>
            <a:r>
              <a:rPr sz="2400" b="1" i="1" spc="-15" dirty="0">
                <a:solidFill>
                  <a:srgbClr val="FF0000"/>
                </a:solidFill>
                <a:latin typeface="Calibri"/>
                <a:cs typeface="Calibri"/>
              </a:rPr>
              <a:t>a</a:t>
            </a:r>
            <a:r>
              <a:rPr sz="2400" b="1" i="1" spc="-10" dirty="0">
                <a:solidFill>
                  <a:srgbClr val="FF0000"/>
                </a:solidFill>
                <a:latin typeface="Calibri"/>
                <a:cs typeface="Calibri"/>
              </a:rPr>
              <a:t>c</a:t>
            </a:r>
            <a:r>
              <a:rPr sz="2400" b="1" i="1" spc="-15" dirty="0">
                <a:solidFill>
                  <a:srgbClr val="FF0000"/>
                </a:solidFill>
                <a:latin typeface="Calibri"/>
                <a:cs typeface="Calibri"/>
              </a:rPr>
              <a:t>c</a:t>
            </a:r>
            <a:r>
              <a:rPr sz="2400" b="1" i="1" spc="-10" dirty="0">
                <a:solidFill>
                  <a:srgbClr val="FF0000"/>
                </a:solidFill>
                <a:latin typeface="Calibri"/>
                <a:cs typeface="Calibri"/>
              </a:rPr>
              <a:t>e</a:t>
            </a:r>
            <a:r>
              <a:rPr sz="2400" b="1" i="1" spc="-5" dirty="0">
                <a:solidFill>
                  <a:srgbClr val="FF0000"/>
                </a:solidFill>
                <a:latin typeface="Calibri"/>
                <a:cs typeface="Calibri"/>
              </a:rPr>
              <a:t>s</a:t>
            </a:r>
            <a:r>
              <a:rPr sz="2400" b="1" i="1" dirty="0">
                <a:solidFill>
                  <a:srgbClr val="FF0000"/>
                </a:solidFill>
                <a:latin typeface="Calibri"/>
                <a:cs typeface="Calibri"/>
              </a:rPr>
              <a:t>s</a:t>
            </a:r>
            <a:r>
              <a:rPr lang="en-US" sz="2400" b="1" i="1" dirty="0">
                <a:solidFill>
                  <a:srgbClr val="FF0000"/>
                </a:solidFill>
                <a:latin typeface="Calibri"/>
                <a:cs typeface="Calibri"/>
              </a:rPr>
              <a:t> </a:t>
            </a:r>
            <a:r>
              <a:rPr sz="2400" b="1" i="1" spc="-20" dirty="0">
                <a:solidFill>
                  <a:srgbClr val="FF0000"/>
                </a:solidFill>
                <a:latin typeface="Calibri"/>
                <a:cs typeface="Calibri"/>
              </a:rPr>
              <a:t>b</a:t>
            </a:r>
            <a:r>
              <a:rPr sz="2400" b="1" i="1" spc="-15" dirty="0">
                <a:solidFill>
                  <a:srgbClr val="FF0000"/>
                </a:solidFill>
                <a:latin typeface="Calibri"/>
                <a:cs typeface="Calibri"/>
              </a:rPr>
              <a:t>y</a:t>
            </a:r>
            <a:r>
              <a:rPr lang="en-US" sz="2400" b="1" i="1" spc="-15" dirty="0">
                <a:solidFill>
                  <a:srgbClr val="FF0000"/>
                </a:solidFill>
                <a:latin typeface="Calibri"/>
                <a:cs typeface="Calibri"/>
              </a:rPr>
              <a:t> </a:t>
            </a:r>
            <a:r>
              <a:rPr sz="2400" b="1" i="1" dirty="0">
                <a:solidFill>
                  <a:srgbClr val="FF0000"/>
                </a:solidFill>
                <a:latin typeface="Calibri"/>
                <a:cs typeface="Calibri"/>
              </a:rPr>
              <a:t>minority</a:t>
            </a:r>
            <a:r>
              <a:rPr sz="2400" b="1" i="1" spc="-25" dirty="0">
                <a:solidFill>
                  <a:srgbClr val="FF0000"/>
                </a:solidFill>
                <a:latin typeface="Calibri"/>
                <a:cs typeface="Calibri"/>
              </a:rPr>
              <a:t> </a:t>
            </a:r>
            <a:r>
              <a:rPr sz="2400" b="1" i="1" spc="-20" dirty="0">
                <a:solidFill>
                  <a:srgbClr val="FF0000"/>
                </a:solidFill>
                <a:latin typeface="Calibri"/>
                <a:cs typeface="Calibri"/>
              </a:rPr>
              <a:t>o</a:t>
            </a:r>
            <a:r>
              <a:rPr sz="2400" b="1" i="1" spc="-10" dirty="0">
                <a:solidFill>
                  <a:srgbClr val="FF0000"/>
                </a:solidFill>
                <a:latin typeface="Calibri"/>
                <a:cs typeface="Calibri"/>
              </a:rPr>
              <a:t>r</a:t>
            </a:r>
            <a:r>
              <a:rPr lang="en-US" sz="2400" b="1" i="1" spc="-10" dirty="0">
                <a:solidFill>
                  <a:srgbClr val="FF0000"/>
                </a:solidFill>
                <a:latin typeface="Calibri"/>
                <a:cs typeface="Calibri"/>
              </a:rPr>
              <a:t> </a:t>
            </a:r>
            <a:r>
              <a:rPr sz="2400" b="1" i="1" spc="-5" dirty="0">
                <a:solidFill>
                  <a:srgbClr val="FF0000"/>
                </a:solidFill>
                <a:latin typeface="Calibri"/>
                <a:cs typeface="Calibri"/>
              </a:rPr>
              <a:t>di</a:t>
            </a:r>
            <a:r>
              <a:rPr sz="2400" b="1" i="1" spc="-10" dirty="0">
                <a:solidFill>
                  <a:srgbClr val="FF0000"/>
                </a:solidFill>
                <a:latin typeface="Calibri"/>
                <a:cs typeface="Calibri"/>
              </a:rPr>
              <a:t>s</a:t>
            </a:r>
            <a:r>
              <a:rPr sz="2400" b="1" i="1" dirty="0">
                <a:solidFill>
                  <a:srgbClr val="FF0000"/>
                </a:solidFill>
                <a:latin typeface="Calibri"/>
                <a:cs typeface="Calibri"/>
              </a:rPr>
              <a:t>ad</a:t>
            </a:r>
            <a:r>
              <a:rPr sz="2400" b="1" i="1" spc="-40" dirty="0">
                <a:solidFill>
                  <a:srgbClr val="FF0000"/>
                </a:solidFill>
                <a:latin typeface="Calibri"/>
                <a:cs typeface="Calibri"/>
              </a:rPr>
              <a:t>v</a:t>
            </a:r>
            <a:r>
              <a:rPr sz="2400" b="1" i="1" dirty="0">
                <a:solidFill>
                  <a:srgbClr val="FF0000"/>
                </a:solidFill>
                <a:latin typeface="Calibri"/>
                <a:cs typeface="Calibri"/>
              </a:rPr>
              <a:t>a</a:t>
            </a:r>
            <a:r>
              <a:rPr sz="2400" b="1" i="1" spc="-25" dirty="0">
                <a:solidFill>
                  <a:srgbClr val="FF0000"/>
                </a:solidFill>
                <a:latin typeface="Calibri"/>
                <a:cs typeface="Calibri"/>
              </a:rPr>
              <a:t>n</a:t>
            </a:r>
            <a:r>
              <a:rPr sz="2400" b="1" i="1" spc="-35" dirty="0">
                <a:solidFill>
                  <a:srgbClr val="FF0000"/>
                </a:solidFill>
                <a:latin typeface="Calibri"/>
                <a:cs typeface="Calibri"/>
              </a:rPr>
              <a:t>t</a:t>
            </a:r>
            <a:r>
              <a:rPr sz="2400" b="1" i="1" spc="-15" dirty="0">
                <a:solidFill>
                  <a:srgbClr val="FF0000"/>
                </a:solidFill>
                <a:latin typeface="Calibri"/>
                <a:cs typeface="Calibri"/>
              </a:rPr>
              <a:t>a</a:t>
            </a:r>
            <a:r>
              <a:rPr sz="2400" b="1" i="1" spc="-40" dirty="0">
                <a:solidFill>
                  <a:srgbClr val="FF0000"/>
                </a:solidFill>
                <a:latin typeface="Calibri"/>
                <a:cs typeface="Calibri"/>
              </a:rPr>
              <a:t>g</a:t>
            </a:r>
            <a:r>
              <a:rPr sz="2400" b="1" i="1" spc="-15" dirty="0">
                <a:solidFill>
                  <a:srgbClr val="FF0000"/>
                </a:solidFill>
                <a:latin typeface="Calibri"/>
                <a:cs typeface="Calibri"/>
              </a:rPr>
              <a:t>ed</a:t>
            </a:r>
            <a:r>
              <a:rPr sz="2400" b="1" i="1" spc="-10" dirty="0">
                <a:solidFill>
                  <a:srgbClr val="FF0000"/>
                </a:solidFill>
                <a:latin typeface="Calibri"/>
                <a:cs typeface="Calibri"/>
              </a:rPr>
              <a:t> </a:t>
            </a:r>
            <a:r>
              <a:rPr sz="2400" b="1" i="1" spc="-30" dirty="0">
                <a:solidFill>
                  <a:srgbClr val="FF0000"/>
                </a:solidFill>
                <a:latin typeface="Calibri"/>
                <a:cs typeface="Calibri"/>
              </a:rPr>
              <a:t>s</a:t>
            </a:r>
            <a:r>
              <a:rPr sz="2400" b="1" i="1" dirty="0">
                <a:solidFill>
                  <a:srgbClr val="FF0000"/>
                </a:solidFill>
                <a:latin typeface="Calibri"/>
                <a:cs typeface="Calibri"/>
              </a:rPr>
              <a:t>tude</a:t>
            </a:r>
            <a:r>
              <a:rPr sz="2400" b="1" i="1" spc="-25" dirty="0">
                <a:solidFill>
                  <a:srgbClr val="FF0000"/>
                </a:solidFill>
                <a:latin typeface="Calibri"/>
                <a:cs typeface="Calibri"/>
              </a:rPr>
              <a:t>n</a:t>
            </a:r>
            <a:r>
              <a:rPr sz="2400" b="1" i="1" dirty="0">
                <a:solidFill>
                  <a:srgbClr val="FF0000"/>
                </a:solidFill>
                <a:latin typeface="Calibri"/>
                <a:cs typeface="Calibri"/>
              </a:rPr>
              <a:t>ts</a:t>
            </a:r>
            <a:r>
              <a:rPr sz="2400" b="1" i="1" spc="-5" dirty="0">
                <a:solidFill>
                  <a:srgbClr val="FF0000"/>
                </a:solidFill>
                <a:latin typeface="Calibri"/>
                <a:cs typeface="Calibri"/>
              </a:rPr>
              <a:t> </a:t>
            </a:r>
            <a:r>
              <a:rPr sz="2400" b="1" i="1" spc="-40" dirty="0">
                <a:solidFill>
                  <a:srgbClr val="FF0000"/>
                </a:solidFill>
                <a:latin typeface="Calibri"/>
                <a:cs typeface="Calibri"/>
              </a:rPr>
              <a:t>t</a:t>
            </a:r>
            <a:r>
              <a:rPr sz="2400" b="1" i="1" dirty="0">
                <a:solidFill>
                  <a:srgbClr val="FF0000"/>
                </a:solidFill>
                <a:latin typeface="Calibri"/>
                <a:cs typeface="Calibri"/>
              </a:rPr>
              <a:t>o</a:t>
            </a:r>
            <a:r>
              <a:rPr sz="2400" b="1" i="1" spc="-5" dirty="0">
                <a:solidFill>
                  <a:srgbClr val="FF0000"/>
                </a:solidFill>
                <a:latin typeface="Calibri"/>
                <a:cs typeface="Calibri"/>
              </a:rPr>
              <a:t> </a:t>
            </a:r>
            <a:r>
              <a:rPr sz="2400" b="1" i="1" spc="-15" dirty="0">
                <a:solidFill>
                  <a:srgbClr val="FF0000"/>
                </a:solidFill>
                <a:latin typeface="Calibri"/>
                <a:cs typeface="Calibri"/>
              </a:rPr>
              <a:t>a</a:t>
            </a:r>
            <a:r>
              <a:rPr sz="2400" b="1" i="1" spc="-40" dirty="0">
                <a:solidFill>
                  <a:srgbClr val="FF0000"/>
                </a:solidFill>
                <a:latin typeface="Calibri"/>
                <a:cs typeface="Calibri"/>
              </a:rPr>
              <a:t>c</a:t>
            </a:r>
            <a:r>
              <a:rPr sz="2400" b="1" i="1" spc="-15" dirty="0">
                <a:solidFill>
                  <a:srgbClr val="FF0000"/>
                </a:solidFill>
                <a:latin typeface="Calibri"/>
                <a:cs typeface="Calibri"/>
              </a:rPr>
              <a:t>ad</a:t>
            </a:r>
            <a:r>
              <a:rPr sz="2400" b="1" i="1" spc="-10" dirty="0">
                <a:solidFill>
                  <a:srgbClr val="FF0000"/>
                </a:solidFill>
                <a:latin typeface="Calibri"/>
                <a:cs typeface="Calibri"/>
              </a:rPr>
              <a:t>e</a:t>
            </a:r>
            <a:r>
              <a:rPr sz="2400" b="1" i="1" dirty="0">
                <a:solidFill>
                  <a:srgbClr val="FF0000"/>
                </a:solidFill>
                <a:latin typeface="Calibri"/>
                <a:cs typeface="Calibri"/>
              </a:rPr>
              <a:t>mic</a:t>
            </a:r>
            <a:r>
              <a:rPr sz="2400" b="1" i="1" spc="-20" dirty="0">
                <a:solidFill>
                  <a:srgbClr val="FF0000"/>
                </a:solidFill>
                <a:latin typeface="Calibri"/>
                <a:cs typeface="Calibri"/>
              </a:rPr>
              <a:t> </a:t>
            </a:r>
            <a:r>
              <a:rPr sz="2400" b="1" i="1" spc="-5" dirty="0">
                <a:solidFill>
                  <a:srgbClr val="FF0000"/>
                </a:solidFill>
                <a:latin typeface="Calibri"/>
                <a:cs typeface="Calibri"/>
              </a:rPr>
              <a:t>p</a:t>
            </a:r>
            <a:r>
              <a:rPr sz="2400" b="1" i="1" spc="-35" dirty="0">
                <a:solidFill>
                  <a:srgbClr val="FF0000"/>
                </a:solidFill>
                <a:latin typeface="Calibri"/>
                <a:cs typeface="Calibri"/>
              </a:rPr>
              <a:t>r</a:t>
            </a:r>
            <a:r>
              <a:rPr sz="2400" b="1" i="1" spc="-5" dirty="0">
                <a:solidFill>
                  <a:srgbClr val="FF0000"/>
                </a:solidFill>
                <a:latin typeface="Calibri"/>
                <a:cs typeface="Calibri"/>
              </a:rPr>
              <a:t>o</a:t>
            </a:r>
            <a:r>
              <a:rPr sz="2400" b="1" i="1" spc="-10" dirty="0">
                <a:solidFill>
                  <a:srgbClr val="FF0000"/>
                </a:solidFill>
                <a:latin typeface="Calibri"/>
                <a:cs typeface="Calibri"/>
              </a:rPr>
              <a:t>g</a:t>
            </a:r>
            <a:r>
              <a:rPr sz="2400" b="1" i="1" spc="-55" dirty="0">
                <a:solidFill>
                  <a:srgbClr val="FF0000"/>
                </a:solidFill>
                <a:latin typeface="Calibri"/>
                <a:cs typeface="Calibri"/>
              </a:rPr>
              <a:t>r</a:t>
            </a:r>
            <a:r>
              <a:rPr sz="2400" b="1" i="1" spc="-15" dirty="0">
                <a:solidFill>
                  <a:srgbClr val="FF0000"/>
                </a:solidFill>
                <a:latin typeface="Calibri"/>
                <a:cs typeface="Calibri"/>
              </a:rPr>
              <a:t>am</a:t>
            </a:r>
            <a:r>
              <a:rPr sz="2400" b="1" i="1" dirty="0">
                <a:solidFill>
                  <a:srgbClr val="FF0000"/>
                </a:solidFill>
                <a:latin typeface="Calibri"/>
                <a:cs typeface="Calibri"/>
              </a:rPr>
              <a:t>s</a:t>
            </a:r>
            <a:r>
              <a:rPr sz="2400" b="1" i="1" spc="-30" dirty="0">
                <a:solidFill>
                  <a:srgbClr val="FF0000"/>
                </a:solidFill>
                <a:latin typeface="Calibri"/>
                <a:cs typeface="Calibri"/>
              </a:rPr>
              <a:t> </a:t>
            </a:r>
            <a:r>
              <a:rPr sz="2400" b="1" i="1" dirty="0">
                <a:solidFill>
                  <a:srgbClr val="FF0000"/>
                </a:solidFill>
                <a:latin typeface="Calibri"/>
                <a:cs typeface="Calibri"/>
              </a:rPr>
              <a:t>th</a:t>
            </a:r>
            <a:r>
              <a:rPr sz="2400" b="1" i="1" spc="-25" dirty="0">
                <a:solidFill>
                  <a:srgbClr val="FF0000"/>
                </a:solidFill>
                <a:latin typeface="Calibri"/>
                <a:cs typeface="Calibri"/>
              </a:rPr>
              <a:t>a</a:t>
            </a:r>
            <a:r>
              <a:rPr sz="2400" b="1" i="1" spc="-10" dirty="0">
                <a:solidFill>
                  <a:srgbClr val="FF0000"/>
                </a:solidFill>
                <a:latin typeface="Calibri"/>
                <a:cs typeface="Calibri"/>
              </a:rPr>
              <a:t>t</a:t>
            </a:r>
            <a:r>
              <a:rPr sz="2400" b="1" i="1" spc="-15" dirty="0">
                <a:solidFill>
                  <a:srgbClr val="FF0000"/>
                </a:solidFill>
                <a:latin typeface="Calibri"/>
                <a:cs typeface="Calibri"/>
              </a:rPr>
              <a:t> </a:t>
            </a:r>
            <a:r>
              <a:rPr sz="2400" b="1" i="1" spc="-5" dirty="0">
                <a:solidFill>
                  <a:srgbClr val="FF0000"/>
                </a:solidFill>
                <a:latin typeface="Calibri"/>
                <a:cs typeface="Calibri"/>
              </a:rPr>
              <a:t>h</a:t>
            </a:r>
            <a:r>
              <a:rPr sz="2400" b="1" i="1" spc="-35" dirty="0">
                <a:solidFill>
                  <a:srgbClr val="FF0000"/>
                </a:solidFill>
                <a:latin typeface="Calibri"/>
                <a:cs typeface="Calibri"/>
              </a:rPr>
              <a:t>a</a:t>
            </a:r>
            <a:r>
              <a:rPr sz="2400" b="1" i="1" spc="-45" dirty="0">
                <a:solidFill>
                  <a:srgbClr val="FF0000"/>
                </a:solidFill>
                <a:latin typeface="Calibri"/>
                <a:cs typeface="Calibri"/>
              </a:rPr>
              <a:t>v</a:t>
            </a:r>
            <a:r>
              <a:rPr sz="2400" b="1" i="1" spc="-15" dirty="0">
                <a:solidFill>
                  <a:srgbClr val="FF0000"/>
                </a:solidFill>
                <a:latin typeface="Calibri"/>
                <a:cs typeface="Calibri"/>
              </a:rPr>
              <a:t>e</a:t>
            </a:r>
            <a:r>
              <a:rPr sz="2400" b="1" i="1" spc="10" dirty="0">
                <a:solidFill>
                  <a:srgbClr val="FF0000"/>
                </a:solidFill>
                <a:latin typeface="Calibri"/>
                <a:cs typeface="Calibri"/>
              </a:rPr>
              <a:t> </a:t>
            </a:r>
            <a:r>
              <a:rPr sz="2400" b="1" i="1" spc="-20" dirty="0">
                <a:solidFill>
                  <a:srgbClr val="FF0000"/>
                </a:solidFill>
                <a:latin typeface="Calibri"/>
                <a:cs typeface="Calibri"/>
              </a:rPr>
              <a:t>be</a:t>
            </a:r>
            <a:r>
              <a:rPr sz="2400" b="1" i="1" spc="-5" dirty="0">
                <a:solidFill>
                  <a:srgbClr val="FF0000"/>
                </a:solidFill>
                <a:latin typeface="Calibri"/>
                <a:cs typeface="Calibri"/>
              </a:rPr>
              <a:t>e</a:t>
            </a:r>
            <a:r>
              <a:rPr sz="2400" b="1" i="1" dirty="0">
                <a:solidFill>
                  <a:srgbClr val="FF0000"/>
                </a:solidFill>
                <a:latin typeface="Calibri"/>
                <a:cs typeface="Calibri"/>
              </a:rPr>
              <a:t>n</a:t>
            </a:r>
            <a:r>
              <a:rPr sz="2400" b="1" i="1" spc="-5" dirty="0">
                <a:solidFill>
                  <a:srgbClr val="FF0000"/>
                </a:solidFill>
                <a:latin typeface="Calibri"/>
                <a:cs typeface="Calibri"/>
              </a:rPr>
              <a:t> </a:t>
            </a:r>
            <a:r>
              <a:rPr sz="2400" b="1" i="1" spc="-50" dirty="0">
                <a:solidFill>
                  <a:srgbClr val="FF0000"/>
                </a:solidFill>
                <a:latin typeface="Calibri"/>
                <a:cs typeface="Calibri"/>
              </a:rPr>
              <a:t>r</a:t>
            </a:r>
            <a:r>
              <a:rPr sz="2400" b="1" i="1" spc="-10" dirty="0">
                <a:solidFill>
                  <a:srgbClr val="FF0000"/>
                </a:solidFill>
                <a:latin typeface="Calibri"/>
                <a:cs typeface="Calibri"/>
              </a:rPr>
              <a:t>egi</a:t>
            </a:r>
            <a:r>
              <a:rPr sz="2400" b="1" i="1" spc="-35" dirty="0">
                <a:solidFill>
                  <a:srgbClr val="FF0000"/>
                </a:solidFill>
                <a:latin typeface="Calibri"/>
                <a:cs typeface="Calibri"/>
              </a:rPr>
              <a:t>st</a:t>
            </a:r>
            <a:r>
              <a:rPr sz="2400" b="1" i="1" spc="-15" dirty="0">
                <a:solidFill>
                  <a:srgbClr val="FF0000"/>
                </a:solidFill>
                <a:latin typeface="Calibri"/>
                <a:cs typeface="Calibri"/>
              </a:rPr>
              <a:t>e</a:t>
            </a:r>
            <a:r>
              <a:rPr sz="2400" b="1" i="1" spc="-40" dirty="0">
                <a:solidFill>
                  <a:srgbClr val="FF0000"/>
                </a:solidFill>
                <a:latin typeface="Calibri"/>
                <a:cs typeface="Calibri"/>
              </a:rPr>
              <a:t>r</a:t>
            </a:r>
            <a:r>
              <a:rPr sz="2400" b="1" i="1" spc="-15" dirty="0">
                <a:solidFill>
                  <a:srgbClr val="FF0000"/>
                </a:solidFill>
                <a:latin typeface="Calibri"/>
                <a:cs typeface="Calibri"/>
              </a:rPr>
              <a:t>ed by</a:t>
            </a:r>
            <a:r>
              <a:rPr sz="2400" b="1" i="1" spc="-10" dirty="0">
                <a:solidFill>
                  <a:srgbClr val="FF0000"/>
                </a:solidFill>
                <a:latin typeface="Calibri"/>
                <a:cs typeface="Calibri"/>
              </a:rPr>
              <a:t> </a:t>
            </a:r>
            <a:r>
              <a:rPr sz="2400" b="1" i="1" dirty="0">
                <a:solidFill>
                  <a:srgbClr val="FF0000"/>
                </a:solidFill>
                <a:latin typeface="Calibri"/>
                <a:cs typeface="Calibri"/>
              </a:rPr>
              <a:t>the </a:t>
            </a:r>
            <a:r>
              <a:rPr sz="2400" b="1" i="1" spc="-25" dirty="0">
                <a:solidFill>
                  <a:srgbClr val="FF0000"/>
                </a:solidFill>
                <a:latin typeface="Calibri"/>
                <a:cs typeface="Calibri"/>
              </a:rPr>
              <a:t>c</a:t>
            </a:r>
            <a:r>
              <a:rPr sz="2400" b="1" i="1" spc="-5" dirty="0">
                <a:solidFill>
                  <a:srgbClr val="FF0000"/>
                </a:solidFill>
                <a:latin typeface="Calibri"/>
                <a:cs typeface="Calibri"/>
              </a:rPr>
              <a:t>ommiss</a:t>
            </a:r>
            <a:r>
              <a:rPr sz="2400" b="1" i="1" dirty="0">
                <a:solidFill>
                  <a:srgbClr val="FF0000"/>
                </a:solidFill>
                <a:latin typeface="Calibri"/>
                <a:cs typeface="Calibri"/>
              </a:rPr>
              <a:t>io</a:t>
            </a:r>
            <a:r>
              <a:rPr sz="2400" b="1" i="1" spc="-15" dirty="0">
                <a:solidFill>
                  <a:srgbClr val="FF0000"/>
                </a:solidFill>
                <a:latin typeface="Calibri"/>
                <a:cs typeface="Calibri"/>
              </a:rPr>
              <a:t>n</a:t>
            </a:r>
            <a:r>
              <a:rPr sz="2400" b="1" i="1" dirty="0">
                <a:solidFill>
                  <a:srgbClr val="FF0000"/>
                </a:solidFill>
                <a:latin typeface="Calibri"/>
                <a:cs typeface="Calibri"/>
              </a:rPr>
              <a:t>er</a:t>
            </a:r>
            <a:r>
              <a:rPr sz="2400" b="1" i="1" spc="-25" dirty="0">
                <a:solidFill>
                  <a:srgbClr val="FF0000"/>
                </a:solidFill>
                <a:latin typeface="Calibri"/>
                <a:cs typeface="Calibri"/>
              </a:rPr>
              <a:t> </a:t>
            </a:r>
            <a:r>
              <a:rPr sz="2400" b="1" i="1" dirty="0">
                <a:solidFill>
                  <a:srgbClr val="FF0000"/>
                </a:solidFill>
                <a:latin typeface="Calibri"/>
                <a:cs typeface="Calibri"/>
              </a:rPr>
              <a:t>and</a:t>
            </a:r>
            <a:r>
              <a:rPr sz="2400" b="1" i="1" spc="-5" dirty="0">
                <a:solidFill>
                  <a:srgbClr val="FF0000"/>
                </a:solidFill>
                <a:latin typeface="Calibri"/>
                <a:cs typeface="Calibri"/>
              </a:rPr>
              <a:t> </a:t>
            </a:r>
            <a:r>
              <a:rPr sz="2400" b="1" i="1" dirty="0">
                <a:solidFill>
                  <a:srgbClr val="FF0000"/>
                </a:solidFill>
                <a:latin typeface="Calibri"/>
                <a:cs typeface="Calibri"/>
              </a:rPr>
              <a:t>th</a:t>
            </a:r>
            <a:r>
              <a:rPr sz="2400" b="1" i="1" spc="-30" dirty="0">
                <a:solidFill>
                  <a:srgbClr val="FF0000"/>
                </a:solidFill>
                <a:latin typeface="Calibri"/>
                <a:cs typeface="Calibri"/>
              </a:rPr>
              <a:t>a</a:t>
            </a:r>
            <a:r>
              <a:rPr sz="2400" b="1" i="1" dirty="0">
                <a:solidFill>
                  <a:srgbClr val="FF0000"/>
                </a:solidFill>
                <a:latin typeface="Calibri"/>
                <a:cs typeface="Calibri"/>
              </a:rPr>
              <a:t>t </a:t>
            </a:r>
            <a:r>
              <a:rPr sz="2400" b="1" i="1" spc="-5" dirty="0">
                <a:solidFill>
                  <a:srgbClr val="FF0000"/>
                </a:solidFill>
                <a:latin typeface="Calibri"/>
                <a:cs typeface="Calibri"/>
              </a:rPr>
              <a:t>p</a:t>
            </a:r>
            <a:r>
              <a:rPr sz="2400" b="1" i="1" spc="-40" dirty="0">
                <a:solidFill>
                  <a:srgbClr val="FF0000"/>
                </a:solidFill>
                <a:latin typeface="Calibri"/>
                <a:cs typeface="Calibri"/>
              </a:rPr>
              <a:t>r</a:t>
            </a:r>
            <a:r>
              <a:rPr sz="2400" b="1" i="1" dirty="0">
                <a:solidFill>
                  <a:srgbClr val="FF0000"/>
                </a:solidFill>
                <a:latin typeface="Calibri"/>
                <a:cs typeface="Calibri"/>
              </a:rPr>
              <a:t>epa</a:t>
            </a:r>
            <a:r>
              <a:rPr sz="2400" b="1" i="1" spc="-35" dirty="0">
                <a:solidFill>
                  <a:srgbClr val="FF0000"/>
                </a:solidFill>
                <a:latin typeface="Calibri"/>
                <a:cs typeface="Calibri"/>
              </a:rPr>
              <a:t>r</a:t>
            </a:r>
            <a:r>
              <a:rPr sz="2400" b="1" i="1" dirty="0">
                <a:solidFill>
                  <a:srgbClr val="FF0000"/>
                </a:solidFill>
                <a:latin typeface="Calibri"/>
                <a:cs typeface="Calibri"/>
              </a:rPr>
              <a:t>e</a:t>
            </a:r>
            <a:r>
              <a:rPr lang="en-US" sz="2400" b="1" i="1" dirty="0">
                <a:solidFill>
                  <a:srgbClr val="FF0000"/>
                </a:solidFill>
                <a:latin typeface="Calibri"/>
                <a:cs typeface="Calibri"/>
              </a:rPr>
              <a:t> </a:t>
            </a:r>
            <a:r>
              <a:rPr sz="2400" b="1" i="1" spc="-30" dirty="0">
                <a:solidFill>
                  <a:srgbClr val="FF0000"/>
                </a:solidFill>
                <a:latin typeface="Calibri"/>
                <a:cs typeface="Calibri"/>
              </a:rPr>
              <a:t>s</a:t>
            </a:r>
            <a:r>
              <a:rPr sz="2400" b="1" i="1" dirty="0">
                <a:solidFill>
                  <a:srgbClr val="FF0000"/>
                </a:solidFill>
                <a:latin typeface="Calibri"/>
                <a:cs typeface="Calibri"/>
              </a:rPr>
              <a:t>tude</a:t>
            </a:r>
            <a:r>
              <a:rPr sz="2400" b="1" i="1" spc="-30" dirty="0">
                <a:solidFill>
                  <a:srgbClr val="FF0000"/>
                </a:solidFill>
                <a:latin typeface="Calibri"/>
                <a:cs typeface="Calibri"/>
              </a:rPr>
              <a:t>n</a:t>
            </a:r>
            <a:r>
              <a:rPr sz="2400" b="1" i="1" dirty="0">
                <a:solidFill>
                  <a:srgbClr val="FF0000"/>
                </a:solidFill>
                <a:latin typeface="Calibri"/>
                <a:cs typeface="Calibri"/>
              </a:rPr>
              <a:t>ts either</a:t>
            </a:r>
            <a:r>
              <a:rPr sz="2400" b="1" i="1" spc="-25" dirty="0">
                <a:solidFill>
                  <a:srgbClr val="FF0000"/>
                </a:solidFill>
                <a:latin typeface="Calibri"/>
                <a:cs typeface="Calibri"/>
              </a:rPr>
              <a:t> </a:t>
            </a:r>
            <a:r>
              <a:rPr sz="2400" b="1" i="1" spc="-50" dirty="0">
                <a:solidFill>
                  <a:srgbClr val="FF0000"/>
                </a:solidFill>
                <a:latin typeface="Calibri"/>
                <a:cs typeface="Calibri"/>
              </a:rPr>
              <a:t>f</a:t>
            </a:r>
            <a:r>
              <a:rPr sz="2400" b="1" i="1" spc="-5" dirty="0">
                <a:solidFill>
                  <a:srgbClr val="FF0000"/>
                </a:solidFill>
                <a:latin typeface="Calibri"/>
                <a:cs typeface="Calibri"/>
              </a:rPr>
              <a:t>or </a:t>
            </a:r>
            <a:r>
              <a:rPr sz="2400" b="1" i="1" dirty="0">
                <a:solidFill>
                  <a:srgbClr val="FF0000"/>
                </a:solidFill>
                <a:latin typeface="Calibri"/>
                <a:cs typeface="Calibri"/>
              </a:rPr>
              <a:t>lic</a:t>
            </a:r>
            <a:r>
              <a:rPr sz="2400" b="1" i="1" spc="5" dirty="0">
                <a:solidFill>
                  <a:srgbClr val="FF0000"/>
                </a:solidFill>
                <a:latin typeface="Calibri"/>
                <a:cs typeface="Calibri"/>
              </a:rPr>
              <a:t>e</a:t>
            </a:r>
            <a:r>
              <a:rPr sz="2400" b="1" i="1" spc="-5" dirty="0">
                <a:solidFill>
                  <a:srgbClr val="FF0000"/>
                </a:solidFill>
                <a:latin typeface="Calibri"/>
                <a:cs typeface="Calibri"/>
              </a:rPr>
              <a:t>nsu</a:t>
            </a:r>
            <a:r>
              <a:rPr sz="2400" b="1" i="1" spc="-35" dirty="0">
                <a:solidFill>
                  <a:srgbClr val="FF0000"/>
                </a:solidFill>
                <a:latin typeface="Calibri"/>
                <a:cs typeface="Calibri"/>
              </a:rPr>
              <a:t>r</a:t>
            </a:r>
            <a:r>
              <a:rPr sz="2400" b="1" i="1" spc="-15" dirty="0">
                <a:solidFill>
                  <a:srgbClr val="FF0000"/>
                </a:solidFill>
                <a:latin typeface="Calibri"/>
                <a:cs typeface="Calibri"/>
              </a:rPr>
              <a:t>e</a:t>
            </a:r>
            <a:r>
              <a:rPr sz="2400" b="1" i="1" dirty="0">
                <a:solidFill>
                  <a:srgbClr val="FF0000"/>
                </a:solidFill>
                <a:latin typeface="Calibri"/>
                <a:cs typeface="Calibri"/>
              </a:rPr>
              <a:t> in</a:t>
            </a:r>
            <a:r>
              <a:rPr sz="2400" b="1" i="1" spc="-15" dirty="0">
                <a:solidFill>
                  <a:srgbClr val="FF0000"/>
                </a:solidFill>
                <a:latin typeface="Calibri"/>
                <a:cs typeface="Calibri"/>
              </a:rPr>
              <a:t> the</a:t>
            </a:r>
            <a:r>
              <a:rPr sz="2400" b="1" i="1" spc="-5" dirty="0">
                <a:solidFill>
                  <a:srgbClr val="FF0000"/>
                </a:solidFill>
                <a:latin typeface="Calibri"/>
                <a:cs typeface="Calibri"/>
              </a:rPr>
              <a:t> p</a:t>
            </a:r>
            <a:r>
              <a:rPr sz="2400" b="1" i="1" spc="-35" dirty="0">
                <a:solidFill>
                  <a:srgbClr val="FF0000"/>
                </a:solidFill>
                <a:latin typeface="Calibri"/>
                <a:cs typeface="Calibri"/>
              </a:rPr>
              <a:t>r</a:t>
            </a:r>
            <a:r>
              <a:rPr sz="2400" b="1" i="1" spc="-5" dirty="0">
                <a:solidFill>
                  <a:srgbClr val="FF0000"/>
                </a:solidFill>
                <a:latin typeface="Calibri"/>
                <a:cs typeface="Calibri"/>
              </a:rPr>
              <a:t>o</a:t>
            </a:r>
            <a:r>
              <a:rPr sz="2400" b="1" i="1" spc="-70" dirty="0">
                <a:solidFill>
                  <a:srgbClr val="FF0000"/>
                </a:solidFill>
                <a:latin typeface="Calibri"/>
                <a:cs typeface="Calibri"/>
              </a:rPr>
              <a:t>f</a:t>
            </a:r>
            <a:r>
              <a:rPr sz="2400" b="1" i="1" dirty="0">
                <a:solidFill>
                  <a:srgbClr val="FF0000"/>
                </a:solidFill>
                <a:latin typeface="Calibri"/>
                <a:cs typeface="Calibri"/>
              </a:rPr>
              <a:t>essions</a:t>
            </a:r>
            <a:r>
              <a:rPr sz="2400" b="1" i="1" spc="-15" dirty="0">
                <a:solidFill>
                  <a:srgbClr val="FF0000"/>
                </a:solidFill>
                <a:latin typeface="Calibri"/>
                <a:cs typeface="Calibri"/>
              </a:rPr>
              <a:t> </a:t>
            </a:r>
            <a:r>
              <a:rPr sz="2400" b="1" i="1" spc="-20" dirty="0">
                <a:solidFill>
                  <a:srgbClr val="FF0000"/>
                </a:solidFill>
                <a:latin typeface="Calibri"/>
                <a:cs typeface="Calibri"/>
              </a:rPr>
              <a:t>o</a:t>
            </a:r>
            <a:r>
              <a:rPr sz="2400" b="1" i="1" spc="-10" dirty="0">
                <a:solidFill>
                  <a:srgbClr val="FF0000"/>
                </a:solidFill>
                <a:latin typeface="Calibri"/>
                <a:cs typeface="Calibri"/>
              </a:rPr>
              <a:t>r</a:t>
            </a:r>
            <a:r>
              <a:rPr sz="2400" b="1" i="1" dirty="0">
                <a:solidFill>
                  <a:srgbClr val="FF0000"/>
                </a:solidFill>
                <a:latin typeface="Calibri"/>
                <a:cs typeface="Calibri"/>
              </a:rPr>
              <a:t> </a:t>
            </a:r>
            <a:r>
              <a:rPr sz="2400" b="1" i="1" spc="-55" dirty="0">
                <a:solidFill>
                  <a:srgbClr val="FF0000"/>
                </a:solidFill>
                <a:latin typeface="Calibri"/>
                <a:cs typeface="Calibri"/>
              </a:rPr>
              <a:t>f</a:t>
            </a:r>
            <a:r>
              <a:rPr sz="2400" b="1" i="1" spc="-20" dirty="0">
                <a:solidFill>
                  <a:srgbClr val="FF0000"/>
                </a:solidFill>
                <a:latin typeface="Calibri"/>
                <a:cs typeface="Calibri"/>
              </a:rPr>
              <a:t>o</a:t>
            </a:r>
            <a:r>
              <a:rPr sz="2400" b="1" i="1" spc="-10" dirty="0">
                <a:solidFill>
                  <a:srgbClr val="FF0000"/>
                </a:solidFill>
                <a:latin typeface="Calibri"/>
                <a:cs typeface="Calibri"/>
              </a:rPr>
              <a:t>r</a:t>
            </a:r>
            <a:r>
              <a:rPr sz="2400" b="1" i="1" dirty="0">
                <a:solidFill>
                  <a:srgbClr val="FF0000"/>
                </a:solidFill>
                <a:latin typeface="Calibri"/>
                <a:cs typeface="Calibri"/>
              </a:rPr>
              <a:t> empl</a:t>
            </a:r>
            <a:r>
              <a:rPr sz="2400" b="1" i="1" spc="-20" dirty="0">
                <a:solidFill>
                  <a:srgbClr val="FF0000"/>
                </a:solidFill>
                <a:latin typeface="Calibri"/>
                <a:cs typeface="Calibri"/>
              </a:rPr>
              <a:t>o</a:t>
            </a:r>
            <a:r>
              <a:rPr sz="2400" b="1" i="1" spc="-15" dirty="0">
                <a:solidFill>
                  <a:srgbClr val="FF0000"/>
                </a:solidFill>
                <a:latin typeface="Calibri"/>
                <a:cs typeface="Calibri"/>
              </a:rPr>
              <a:t>yme</a:t>
            </a:r>
            <a:r>
              <a:rPr sz="2400" b="1" i="1" spc="-40" dirty="0">
                <a:solidFill>
                  <a:srgbClr val="FF0000"/>
                </a:solidFill>
                <a:latin typeface="Calibri"/>
                <a:cs typeface="Calibri"/>
              </a:rPr>
              <a:t>n</a:t>
            </a:r>
            <a:r>
              <a:rPr sz="2400" b="1" i="1" spc="-10" dirty="0">
                <a:solidFill>
                  <a:srgbClr val="FF0000"/>
                </a:solidFill>
                <a:latin typeface="Calibri"/>
                <a:cs typeface="Calibri"/>
              </a:rPr>
              <a:t>t</a:t>
            </a:r>
            <a:r>
              <a:rPr sz="2400" b="1" i="1" spc="-30" dirty="0">
                <a:solidFill>
                  <a:srgbClr val="FF0000"/>
                </a:solidFill>
                <a:latin typeface="Calibri"/>
                <a:cs typeface="Calibri"/>
              </a:rPr>
              <a:t> </a:t>
            </a:r>
            <a:r>
              <a:rPr sz="2400" b="1" i="1" dirty="0">
                <a:solidFill>
                  <a:srgbClr val="FF0000"/>
                </a:solidFill>
                <a:latin typeface="Calibri"/>
                <a:cs typeface="Calibri"/>
              </a:rPr>
              <a:t>in</a:t>
            </a:r>
            <a:r>
              <a:rPr sz="2400" b="1" i="1" spc="-5" dirty="0">
                <a:solidFill>
                  <a:srgbClr val="FF0000"/>
                </a:solidFill>
                <a:latin typeface="Calibri"/>
                <a:cs typeface="Calibri"/>
              </a:rPr>
              <a:t> scie</a:t>
            </a:r>
            <a:r>
              <a:rPr sz="2400" b="1" i="1" spc="-20" dirty="0">
                <a:solidFill>
                  <a:srgbClr val="FF0000"/>
                </a:solidFill>
                <a:latin typeface="Calibri"/>
                <a:cs typeface="Calibri"/>
              </a:rPr>
              <a:t>n</a:t>
            </a:r>
            <a:r>
              <a:rPr sz="2400" b="1" i="1" dirty="0">
                <a:solidFill>
                  <a:srgbClr val="FF0000"/>
                </a:solidFill>
                <a:latin typeface="Calibri"/>
                <a:cs typeface="Calibri"/>
              </a:rPr>
              <a:t>tific and </a:t>
            </a:r>
            <a:r>
              <a:rPr sz="2400" b="1" i="1" spc="-25" dirty="0">
                <a:solidFill>
                  <a:srgbClr val="FF0000"/>
                </a:solidFill>
                <a:latin typeface="Calibri"/>
                <a:cs typeface="Calibri"/>
              </a:rPr>
              <a:t>t</a:t>
            </a:r>
            <a:r>
              <a:rPr sz="2400" b="1" i="1" dirty="0">
                <a:solidFill>
                  <a:srgbClr val="FF0000"/>
                </a:solidFill>
                <a:latin typeface="Calibri"/>
                <a:cs typeface="Calibri"/>
              </a:rPr>
              <a:t>e</a:t>
            </a:r>
            <a:r>
              <a:rPr sz="2400" b="1" i="1" spc="5" dirty="0">
                <a:solidFill>
                  <a:srgbClr val="FF0000"/>
                </a:solidFill>
                <a:latin typeface="Calibri"/>
                <a:cs typeface="Calibri"/>
              </a:rPr>
              <a:t>c</a:t>
            </a:r>
            <a:r>
              <a:rPr sz="2400" b="1" i="1" dirty="0">
                <a:solidFill>
                  <a:srgbClr val="FF0000"/>
                </a:solidFill>
                <a:latin typeface="Calibri"/>
                <a:cs typeface="Calibri"/>
              </a:rPr>
              <a:t>hni</a:t>
            </a:r>
            <a:r>
              <a:rPr sz="2400" b="1" i="1" spc="-20" dirty="0">
                <a:solidFill>
                  <a:srgbClr val="FF0000"/>
                </a:solidFill>
                <a:latin typeface="Calibri"/>
                <a:cs typeface="Calibri"/>
              </a:rPr>
              <a:t>c</a:t>
            </a:r>
            <a:r>
              <a:rPr sz="2400" b="1" i="1" dirty="0">
                <a:solidFill>
                  <a:srgbClr val="FF0000"/>
                </a:solidFill>
                <a:latin typeface="Calibri"/>
                <a:cs typeface="Calibri"/>
              </a:rPr>
              <a:t>al</a:t>
            </a:r>
            <a:r>
              <a:rPr sz="2400" b="1" i="1" spc="-25" dirty="0">
                <a:solidFill>
                  <a:srgbClr val="FF0000"/>
                </a:solidFill>
                <a:latin typeface="Calibri"/>
                <a:cs typeface="Calibri"/>
              </a:rPr>
              <a:t> </a:t>
            </a:r>
            <a:r>
              <a:rPr sz="2400" b="1" i="1" dirty="0">
                <a:solidFill>
                  <a:srgbClr val="FF0000"/>
                </a:solidFill>
                <a:latin typeface="Calibri"/>
                <a:cs typeface="Calibri"/>
              </a:rPr>
              <a:t>fields</a:t>
            </a:r>
            <a:r>
              <a:rPr sz="2400" i="1" spc="-185" dirty="0">
                <a:solidFill>
                  <a:srgbClr val="292934"/>
                </a:solidFill>
                <a:latin typeface="Calibri"/>
                <a:cs typeface="Calibri"/>
              </a:rPr>
              <a:t>.</a:t>
            </a:r>
            <a:r>
              <a:rPr sz="2400" i="1" dirty="0">
                <a:solidFill>
                  <a:srgbClr val="292934"/>
                </a:solidFill>
                <a:latin typeface="Calibri"/>
                <a:cs typeface="Calibri"/>
              </a:rPr>
              <a:t>”</a:t>
            </a:r>
            <a:endParaRPr lang="en-US" sz="2400" i="1" dirty="0">
              <a:solidFill>
                <a:srgbClr val="292934"/>
              </a:solidFill>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42B85D54-6886-88D9-1034-840DF3185A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271"/>
    </mc:Choice>
    <mc:Fallback xmlns="">
      <p:transition spd="slow" advTm="5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304800"/>
            <a:ext cx="7615619" cy="901041"/>
          </a:xfrm>
          <a:prstGeom prst="rect">
            <a:avLst/>
          </a:prstGeom>
        </p:spPr>
        <p:txBody>
          <a:bodyPr vert="horz" wrap="square" lIns="0" tIns="282727" rIns="0" bIns="0" rtlCol="0">
            <a:spAutoFit/>
          </a:bodyPr>
          <a:lstStyle/>
          <a:p>
            <a:pPr marL="734060">
              <a:lnSpc>
                <a:spcPct val="100000"/>
              </a:lnSpc>
            </a:pPr>
            <a:r>
              <a:rPr lang="en-US" b="1" spc="-5" dirty="0">
                <a:solidFill>
                  <a:schemeClr val="accent6">
                    <a:lumMod val="75000"/>
                  </a:schemeClr>
                </a:solidFill>
              </a:rPr>
              <a:t>Transfer of Funds</a:t>
            </a:r>
            <a:endParaRPr b="1" dirty="0">
              <a:solidFill>
                <a:schemeClr val="accent6">
                  <a:lumMod val="75000"/>
                </a:schemeClr>
              </a:solidFill>
            </a:endParaRPr>
          </a:p>
        </p:txBody>
      </p:sp>
      <p:sp>
        <p:nvSpPr>
          <p:cNvPr id="3" name="object 3" descr="NYSED Seal&#10;"/>
          <p:cNvSpPr/>
          <p:nvPr/>
        </p:nvSpPr>
        <p:spPr>
          <a:xfrm>
            <a:off x="382905" y="228600"/>
            <a:ext cx="1143000" cy="1219200"/>
          </a:xfrm>
          <a:prstGeom prst="rect">
            <a:avLst/>
          </a:prstGeom>
          <a:blipFill>
            <a:blip r:embed="rId5" cstate="print"/>
            <a:stretch>
              <a:fillRect/>
            </a:stretch>
          </a:blipFill>
        </p:spPr>
        <p:txBody>
          <a:bodyPr wrap="square" lIns="0" tIns="0" rIns="0" bIns="0" rtlCol="0"/>
          <a:lstStyle/>
          <a:p>
            <a:endParaRPr dirty="0"/>
          </a:p>
        </p:txBody>
      </p:sp>
      <p:sp>
        <p:nvSpPr>
          <p:cNvPr id="5" name="TextBox 4">
            <a:extLst>
              <a:ext uri="{FF2B5EF4-FFF2-40B4-BE49-F238E27FC236}">
                <a16:creationId xmlns:a16="http://schemas.microsoft.com/office/drawing/2014/main" id="{76663646-4E9A-19EA-25BF-09F9EEC8B13E}"/>
              </a:ext>
            </a:extLst>
          </p:cNvPr>
          <p:cNvSpPr txBox="1"/>
          <p:nvPr/>
        </p:nvSpPr>
        <p:spPr>
          <a:xfrm>
            <a:off x="382905" y="1467775"/>
            <a:ext cx="8378190" cy="5355312"/>
          </a:xfrm>
          <a:prstGeom prst="rect">
            <a:avLst/>
          </a:prstGeom>
          <a:noFill/>
        </p:spPr>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Budget transfers must be requested using Form FS-10-A: Proposed Amendment for a Federal or State Project.</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All FS-10-A forms must be submitted anytime between the start date of any funding year and </a:t>
            </a:r>
            <a:r>
              <a:rPr lang="en-US" b="1" dirty="0">
                <a:solidFill>
                  <a:srgbClr val="FF0000"/>
                </a:solidFill>
                <a:latin typeface="Calibri" panose="020F0502020204030204" pitchFamily="34" charset="0"/>
                <a:cs typeface="Calibri" panose="020F0502020204030204" pitchFamily="34" charset="0"/>
              </a:rPr>
              <a:t>May 15th</a:t>
            </a:r>
            <a:r>
              <a:rPr lang="en-US" dirty="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v"/>
            </a:pPr>
            <a:r>
              <a:rPr lang="en-US" b="1" dirty="0">
                <a:solidFill>
                  <a:srgbClr val="FF0000"/>
                </a:solidFill>
                <a:latin typeface="Calibri" panose="020F0502020204030204" pitchFamily="34" charset="0"/>
                <a:cs typeface="Calibri" panose="020F0502020204030204" pitchFamily="34" charset="0"/>
              </a:rPr>
              <a:t>An amendment </a:t>
            </a:r>
            <a:r>
              <a:rPr lang="en-US" dirty="0">
                <a:latin typeface="Calibri" panose="020F0502020204030204" pitchFamily="34" charset="0"/>
                <a:cs typeface="Calibri" panose="020F0502020204030204" pitchFamily="34" charset="0"/>
              </a:rPr>
              <a:t>that would result in a transfer of funds among program activities or budget cost categories that does not affect the amount, consideration, scope or other terms of such contract may still be subject to the approval of the Attorney General and the Office of the State Comptroller </a:t>
            </a:r>
            <a:r>
              <a:rPr lang="en-US" b="1" dirty="0">
                <a:solidFill>
                  <a:srgbClr val="FF0000"/>
                </a:solidFill>
                <a:latin typeface="Calibri" panose="020F0502020204030204" pitchFamily="34" charset="0"/>
                <a:cs typeface="Calibri" panose="020F0502020204030204" pitchFamily="34" charset="0"/>
              </a:rPr>
              <a:t>where the amount of such modification is, as a portion of the total value of the contract, equal to or greater than ten percent (10%) for contracts of less than five million dollars, or five percent (5%) for contracts of more than five million dollars</a:t>
            </a:r>
            <a:r>
              <a:rPr lang="en-US" dirty="0">
                <a:latin typeface="Calibri" panose="020F0502020204030204" pitchFamily="34" charset="0"/>
                <a:cs typeface="Calibri" panose="020F0502020204030204" pitchFamily="34" charset="0"/>
              </a:rPr>
              <a:t>; and, in addition, such amendment may be subject to prior approval by the applicable State Agency as detailed in the contract.</a:t>
            </a:r>
          </a:p>
          <a:p>
            <a:pPr marL="285750" indent="-285750">
              <a:buFont typeface="Wingdings" panose="05000000000000000000" pitchFamily="2" charset="2"/>
              <a:buChar char="v"/>
            </a:pPr>
            <a:r>
              <a:rPr lang="en-US" b="1" dirty="0">
                <a:solidFill>
                  <a:srgbClr val="FF0000"/>
                </a:solidFill>
                <a:latin typeface="Calibri" panose="020F0502020204030204" pitchFamily="34" charset="0"/>
                <a:cs typeface="Calibri" panose="020F0502020204030204" pitchFamily="34" charset="0"/>
              </a:rPr>
              <a:t>Funds must not be expended until the budget/contract amendment has been approved in writing.</a:t>
            </a:r>
          </a:p>
          <a:p>
            <a:pPr marL="285750" indent="-285750">
              <a:buFont typeface="Wingdings" panose="05000000000000000000" pitchFamily="2" charset="2"/>
              <a:buChar char="v"/>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Failure to follow these procedures </a:t>
            </a:r>
            <a:r>
              <a:rPr lang="en-US" b="1" dirty="0">
                <a:solidFill>
                  <a:srgbClr val="FF0000"/>
                </a:solidFill>
                <a:latin typeface="Calibri" panose="020F0502020204030204" pitchFamily="34" charset="0"/>
                <a:cs typeface="Calibri" panose="020F0502020204030204" pitchFamily="34" charset="0"/>
              </a:rPr>
              <a:t>may result in the disallowance of all expenditures not previously approved</a:t>
            </a:r>
            <a:r>
              <a:rPr lang="en-US" b="1" dirty="0">
                <a:solidFill>
                  <a:schemeClr val="accent6"/>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NYSED.</a:t>
            </a:r>
          </a:p>
          <a:p>
            <a:endParaRPr lang="en-US" dirty="0">
              <a:latin typeface="Calibri" panose="020F0502020204030204" pitchFamily="34" charset="0"/>
              <a:cs typeface="Calibri" panose="020F0502020204030204" pitchFamily="34" charset="0"/>
            </a:endParaRPr>
          </a:p>
        </p:txBody>
      </p:sp>
      <p:pic>
        <p:nvPicPr>
          <p:cNvPr id="4" name="Audio 3" descr="This is an Audio Icon. When not running Slide Show, you may click the play button to hear audio for this slide.">
            <a:hlinkClick r:id="" action="ppaction://media"/>
            <a:extLst>
              <a:ext uri="{FF2B5EF4-FFF2-40B4-BE49-F238E27FC236}">
                <a16:creationId xmlns:a16="http://schemas.microsoft.com/office/drawing/2014/main" id="{81F26A93-952D-6855-75A7-6E423F0E160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497"/>
    </mc:Choice>
    <mc:Fallback xmlns="">
      <p:transition spd="slow" advTm="9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304970"/>
            <a:ext cx="2049881" cy="901041"/>
          </a:xfrm>
          <a:prstGeom prst="rect">
            <a:avLst/>
          </a:prstGeom>
        </p:spPr>
        <p:txBody>
          <a:bodyPr vert="horz" wrap="square" lIns="0" tIns="282727" rIns="0" bIns="0" rtlCol="0">
            <a:spAutoFit/>
          </a:bodyPr>
          <a:lstStyle/>
          <a:p>
            <a:pPr marL="733425" indent="-506413">
              <a:lnSpc>
                <a:spcPct val="100000"/>
              </a:lnSpc>
            </a:pPr>
            <a:r>
              <a:rPr b="1" spc="-75" dirty="0">
                <a:solidFill>
                  <a:schemeClr val="accent6">
                    <a:lumMod val="75000"/>
                  </a:schemeClr>
                </a:solidFill>
              </a:rPr>
              <a:t>R</a:t>
            </a:r>
            <a:r>
              <a:rPr b="1" dirty="0">
                <a:solidFill>
                  <a:schemeClr val="accent6">
                    <a:lumMod val="75000"/>
                  </a:schemeClr>
                </a:solidFill>
              </a:rPr>
              <a:t>eports</a:t>
            </a:r>
          </a:p>
        </p:txBody>
      </p:sp>
      <p:sp>
        <p:nvSpPr>
          <p:cNvPr id="3" name="object 3" descr="NYSED Seal&#10;"/>
          <p:cNvSpPr/>
          <p:nvPr/>
        </p:nvSpPr>
        <p:spPr>
          <a:xfrm>
            <a:off x="381000" y="22192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30064" y="1752600"/>
            <a:ext cx="8454390" cy="4349909"/>
          </a:xfrm>
          <a:prstGeom prst="rect">
            <a:avLst/>
          </a:prstGeom>
        </p:spPr>
        <p:txBody>
          <a:bodyPr vert="horz" wrap="square" lIns="0" tIns="0" rIns="0" bIns="0" rtlCol="0">
            <a:spAutoFit/>
          </a:bodyPr>
          <a:lstStyle/>
          <a:p>
            <a:pPr marL="12700" algn="just">
              <a:lnSpc>
                <a:spcPct val="100000"/>
              </a:lnSpc>
            </a:pPr>
            <a:r>
              <a:rPr sz="2700" b="1" spc="-35" dirty="0">
                <a:solidFill>
                  <a:srgbClr val="292934"/>
                </a:solidFill>
                <a:latin typeface="Calibri"/>
                <a:cs typeface="Calibri"/>
              </a:rPr>
              <a:t>E</a:t>
            </a:r>
            <a:r>
              <a:rPr sz="2700" b="1" dirty="0">
                <a:solidFill>
                  <a:srgbClr val="292934"/>
                </a:solidFill>
                <a:latin typeface="Calibri"/>
                <a:cs typeface="Calibri"/>
              </a:rPr>
              <a:t>ach</a:t>
            </a:r>
            <a:r>
              <a:rPr sz="2700" b="1" spc="-20" dirty="0">
                <a:solidFill>
                  <a:srgbClr val="292934"/>
                </a:solidFill>
                <a:latin typeface="Calibri"/>
                <a:cs typeface="Calibri"/>
              </a:rPr>
              <a:t> </a:t>
            </a:r>
            <a:r>
              <a:rPr sz="2700" b="1" dirty="0">
                <a:solidFill>
                  <a:srgbClr val="292934"/>
                </a:solidFill>
                <a:latin typeface="Calibri"/>
                <a:cs typeface="Calibri"/>
              </a:rPr>
              <a:t>in</a:t>
            </a:r>
            <a:r>
              <a:rPr sz="2700" b="1" spc="-40" dirty="0">
                <a:solidFill>
                  <a:srgbClr val="292934"/>
                </a:solidFill>
                <a:latin typeface="Calibri"/>
                <a:cs typeface="Calibri"/>
              </a:rPr>
              <a:t>s</a:t>
            </a:r>
            <a:r>
              <a:rPr sz="2700" b="1" spc="-10" dirty="0">
                <a:solidFill>
                  <a:srgbClr val="292934"/>
                </a:solidFill>
                <a:latin typeface="Calibri"/>
                <a:cs typeface="Calibri"/>
              </a:rPr>
              <a:t>ti</a:t>
            </a:r>
            <a:r>
              <a:rPr sz="2700" b="1" spc="-20" dirty="0">
                <a:solidFill>
                  <a:srgbClr val="292934"/>
                </a:solidFill>
                <a:latin typeface="Calibri"/>
                <a:cs typeface="Calibri"/>
              </a:rPr>
              <a:t>t</a:t>
            </a:r>
            <a:r>
              <a:rPr sz="2700" b="1" dirty="0">
                <a:solidFill>
                  <a:srgbClr val="292934"/>
                </a:solidFill>
                <a:latin typeface="Calibri"/>
                <a:cs typeface="Calibri"/>
              </a:rPr>
              <a:t>ution</a:t>
            </a:r>
            <a:r>
              <a:rPr sz="2700" b="1" spc="-5" dirty="0">
                <a:solidFill>
                  <a:srgbClr val="292934"/>
                </a:solidFill>
                <a:latin typeface="Calibri"/>
                <a:cs typeface="Calibri"/>
              </a:rPr>
              <a:t> </a:t>
            </a:r>
            <a:r>
              <a:rPr sz="2700" b="1" spc="-35" dirty="0">
                <a:solidFill>
                  <a:srgbClr val="292934"/>
                </a:solidFill>
                <a:latin typeface="Calibri"/>
                <a:cs typeface="Calibri"/>
              </a:rPr>
              <a:t>r</a:t>
            </a:r>
            <a:r>
              <a:rPr sz="2700" b="1" spc="-5" dirty="0">
                <a:solidFill>
                  <a:srgbClr val="292934"/>
                </a:solidFill>
                <a:latin typeface="Calibri"/>
                <a:cs typeface="Calibri"/>
              </a:rPr>
              <a:t>ec</a:t>
            </a:r>
            <a:r>
              <a:rPr sz="2700" b="1" spc="-10" dirty="0">
                <a:solidFill>
                  <a:srgbClr val="292934"/>
                </a:solidFill>
                <a:latin typeface="Calibri"/>
                <a:cs typeface="Calibri"/>
              </a:rPr>
              <a:t>e</a:t>
            </a:r>
            <a:r>
              <a:rPr sz="2700" b="1" dirty="0">
                <a:solidFill>
                  <a:srgbClr val="292934"/>
                </a:solidFill>
                <a:latin typeface="Calibri"/>
                <a:cs typeface="Calibri"/>
              </a:rPr>
              <a:t>i</a:t>
            </a:r>
            <a:r>
              <a:rPr sz="2700" b="1" spc="-15" dirty="0">
                <a:solidFill>
                  <a:srgbClr val="292934"/>
                </a:solidFill>
                <a:latin typeface="Calibri"/>
                <a:cs typeface="Calibri"/>
              </a:rPr>
              <a:t>v</a:t>
            </a:r>
            <a:r>
              <a:rPr sz="2700" b="1" dirty="0">
                <a:solidFill>
                  <a:srgbClr val="292934"/>
                </a:solidFill>
                <a:latin typeface="Calibri"/>
                <a:cs typeface="Calibri"/>
              </a:rPr>
              <a:t>ing</a:t>
            </a:r>
            <a:r>
              <a:rPr sz="2700" b="1" spc="5" dirty="0">
                <a:solidFill>
                  <a:srgbClr val="292934"/>
                </a:solidFill>
                <a:latin typeface="Calibri"/>
                <a:cs typeface="Calibri"/>
              </a:rPr>
              <a:t> </a:t>
            </a:r>
            <a:r>
              <a:rPr sz="2700" b="1" dirty="0">
                <a:solidFill>
                  <a:srgbClr val="292934"/>
                </a:solidFill>
                <a:latin typeface="Calibri"/>
                <a:cs typeface="Calibri"/>
              </a:rPr>
              <a:t>a</a:t>
            </a:r>
            <a:r>
              <a:rPr sz="2700" b="1" spc="15" dirty="0">
                <a:solidFill>
                  <a:srgbClr val="292934"/>
                </a:solidFill>
                <a:latin typeface="Calibri"/>
                <a:cs typeface="Calibri"/>
              </a:rPr>
              <a:t> </a:t>
            </a:r>
            <a:r>
              <a:rPr sz="2700" b="1" spc="-5" dirty="0">
                <a:solidFill>
                  <a:srgbClr val="292934"/>
                </a:solidFill>
                <a:latin typeface="Calibri"/>
                <a:cs typeface="Calibri"/>
              </a:rPr>
              <a:t>C</a:t>
            </a:r>
            <a:r>
              <a:rPr sz="2700" b="1" spc="-35" dirty="0">
                <a:solidFill>
                  <a:srgbClr val="292934"/>
                </a:solidFill>
                <a:latin typeface="Calibri"/>
                <a:cs typeface="Calibri"/>
              </a:rPr>
              <a:t>S</a:t>
            </a:r>
            <a:r>
              <a:rPr sz="2700" b="1" spc="-5" dirty="0">
                <a:solidFill>
                  <a:srgbClr val="292934"/>
                </a:solidFill>
                <a:latin typeface="Calibri"/>
                <a:cs typeface="Calibri"/>
              </a:rPr>
              <a:t>TE</a:t>
            </a:r>
            <a:r>
              <a:rPr sz="2700" b="1" dirty="0">
                <a:solidFill>
                  <a:srgbClr val="292934"/>
                </a:solidFill>
                <a:latin typeface="Calibri"/>
                <a:cs typeface="Calibri"/>
              </a:rPr>
              <a:t>P</a:t>
            </a:r>
            <a:r>
              <a:rPr sz="2700" b="1" spc="-15" dirty="0">
                <a:solidFill>
                  <a:srgbClr val="292934"/>
                </a:solidFill>
                <a:latin typeface="Calibri"/>
                <a:cs typeface="Calibri"/>
              </a:rPr>
              <a:t> </a:t>
            </a:r>
            <a:r>
              <a:rPr sz="2700" b="1" spc="-30" dirty="0">
                <a:solidFill>
                  <a:srgbClr val="292934"/>
                </a:solidFill>
                <a:latin typeface="Calibri"/>
                <a:cs typeface="Calibri"/>
              </a:rPr>
              <a:t>a</a:t>
            </a:r>
            <a:r>
              <a:rPr sz="2700" b="1" spc="-20" dirty="0">
                <a:solidFill>
                  <a:srgbClr val="292934"/>
                </a:solidFill>
                <a:latin typeface="Calibri"/>
                <a:cs typeface="Calibri"/>
              </a:rPr>
              <a:t>w</a:t>
            </a:r>
            <a:r>
              <a:rPr sz="2700" b="1" dirty="0">
                <a:solidFill>
                  <a:srgbClr val="292934"/>
                </a:solidFill>
                <a:latin typeface="Calibri"/>
                <a:cs typeface="Calibri"/>
              </a:rPr>
              <a:t>a</a:t>
            </a:r>
            <a:r>
              <a:rPr sz="2700" b="1" spc="-40" dirty="0">
                <a:solidFill>
                  <a:srgbClr val="292934"/>
                </a:solidFill>
                <a:latin typeface="Calibri"/>
                <a:cs typeface="Calibri"/>
              </a:rPr>
              <a:t>r</a:t>
            </a:r>
            <a:r>
              <a:rPr sz="2700" b="1" dirty="0">
                <a:solidFill>
                  <a:srgbClr val="292934"/>
                </a:solidFill>
                <a:latin typeface="Calibri"/>
                <a:cs typeface="Calibri"/>
              </a:rPr>
              <a:t>d</a:t>
            </a:r>
            <a:r>
              <a:rPr sz="2700" b="1" spc="15" dirty="0">
                <a:solidFill>
                  <a:srgbClr val="292934"/>
                </a:solidFill>
                <a:latin typeface="Calibri"/>
                <a:cs typeface="Calibri"/>
              </a:rPr>
              <a:t> </a:t>
            </a:r>
            <a:r>
              <a:rPr sz="2700" b="1" spc="-5" dirty="0">
                <a:solidFill>
                  <a:srgbClr val="292934"/>
                </a:solidFill>
                <a:latin typeface="Calibri"/>
                <a:cs typeface="Calibri"/>
              </a:rPr>
              <a:t>wil</a:t>
            </a:r>
            <a:r>
              <a:rPr sz="2700" b="1" dirty="0">
                <a:solidFill>
                  <a:srgbClr val="292934"/>
                </a:solidFill>
                <a:latin typeface="Calibri"/>
                <a:cs typeface="Calibri"/>
              </a:rPr>
              <a:t>l</a:t>
            </a:r>
            <a:r>
              <a:rPr sz="2700" b="1" spc="-5" dirty="0">
                <a:solidFill>
                  <a:srgbClr val="292934"/>
                </a:solidFill>
                <a:latin typeface="Calibri"/>
                <a:cs typeface="Calibri"/>
              </a:rPr>
              <a:t> </a:t>
            </a:r>
            <a:r>
              <a:rPr sz="2700" b="1" dirty="0">
                <a:solidFill>
                  <a:srgbClr val="292934"/>
                </a:solidFill>
                <a:latin typeface="Calibri"/>
                <a:cs typeface="Calibri"/>
              </a:rPr>
              <a:t>be </a:t>
            </a:r>
            <a:r>
              <a:rPr sz="2700" b="1" spc="-40" dirty="0">
                <a:solidFill>
                  <a:srgbClr val="292934"/>
                </a:solidFill>
                <a:latin typeface="Calibri"/>
                <a:cs typeface="Calibri"/>
              </a:rPr>
              <a:t>r</a:t>
            </a:r>
            <a:r>
              <a:rPr sz="2700" b="1" spc="-20" dirty="0">
                <a:solidFill>
                  <a:srgbClr val="292934"/>
                </a:solidFill>
                <a:latin typeface="Calibri"/>
                <a:cs typeface="Calibri"/>
              </a:rPr>
              <a:t>equi</a:t>
            </a:r>
            <a:r>
              <a:rPr sz="2700" b="1" spc="-45" dirty="0">
                <a:solidFill>
                  <a:srgbClr val="292934"/>
                </a:solidFill>
                <a:latin typeface="Calibri"/>
                <a:cs typeface="Calibri"/>
              </a:rPr>
              <a:t>r</a:t>
            </a:r>
            <a:r>
              <a:rPr sz="2700" b="1" spc="-5" dirty="0">
                <a:solidFill>
                  <a:srgbClr val="292934"/>
                </a:solidFill>
                <a:latin typeface="Calibri"/>
                <a:cs typeface="Calibri"/>
              </a:rPr>
              <a:t>e</a:t>
            </a:r>
            <a:r>
              <a:rPr sz="2700" b="1" dirty="0">
                <a:solidFill>
                  <a:srgbClr val="292934"/>
                </a:solidFill>
                <a:latin typeface="Calibri"/>
                <a:cs typeface="Calibri"/>
              </a:rPr>
              <a:t>d</a:t>
            </a:r>
            <a:r>
              <a:rPr sz="2700" b="1" spc="25" dirty="0">
                <a:solidFill>
                  <a:srgbClr val="292934"/>
                </a:solidFill>
                <a:latin typeface="Calibri"/>
                <a:cs typeface="Calibri"/>
              </a:rPr>
              <a:t> </a:t>
            </a:r>
            <a:r>
              <a:rPr sz="2700" b="1" spc="-35" dirty="0">
                <a:solidFill>
                  <a:srgbClr val="292934"/>
                </a:solidFill>
                <a:latin typeface="Calibri"/>
                <a:cs typeface="Calibri"/>
              </a:rPr>
              <a:t>t</a:t>
            </a:r>
            <a:r>
              <a:rPr sz="2700" b="1" spc="-15" dirty="0">
                <a:solidFill>
                  <a:srgbClr val="292934"/>
                </a:solidFill>
                <a:latin typeface="Calibri"/>
                <a:cs typeface="Calibri"/>
              </a:rPr>
              <a:t>o</a:t>
            </a:r>
            <a:r>
              <a:rPr sz="2700" b="1" dirty="0">
                <a:solidFill>
                  <a:srgbClr val="292934"/>
                </a:solidFill>
                <a:latin typeface="Calibri"/>
                <a:cs typeface="Calibri"/>
              </a:rPr>
              <a:t> </a:t>
            </a:r>
            <a:r>
              <a:rPr sz="2700" b="1" spc="-15" dirty="0">
                <a:solidFill>
                  <a:srgbClr val="292934"/>
                </a:solidFill>
                <a:latin typeface="Calibri"/>
                <a:cs typeface="Calibri"/>
              </a:rPr>
              <a:t>su</a:t>
            </a:r>
            <a:r>
              <a:rPr sz="2700" b="1" spc="-10" dirty="0">
                <a:solidFill>
                  <a:srgbClr val="292934"/>
                </a:solidFill>
                <a:latin typeface="Calibri"/>
                <a:cs typeface="Calibri"/>
              </a:rPr>
              <a:t>b</a:t>
            </a:r>
            <a:r>
              <a:rPr sz="2700" b="1" spc="-20" dirty="0">
                <a:solidFill>
                  <a:srgbClr val="292934"/>
                </a:solidFill>
                <a:latin typeface="Calibri"/>
                <a:cs typeface="Calibri"/>
              </a:rPr>
              <a:t>mi</a:t>
            </a:r>
            <a:r>
              <a:rPr sz="2700" b="1" spc="-10" dirty="0">
                <a:solidFill>
                  <a:srgbClr val="292934"/>
                </a:solidFill>
                <a:latin typeface="Calibri"/>
                <a:cs typeface="Calibri"/>
              </a:rPr>
              <a:t>t</a:t>
            </a:r>
            <a:r>
              <a:rPr sz="2700" b="1" spc="5" dirty="0">
                <a:solidFill>
                  <a:srgbClr val="292934"/>
                </a:solidFill>
                <a:latin typeface="Calibri"/>
                <a:cs typeface="Calibri"/>
              </a:rPr>
              <a:t> </a:t>
            </a:r>
            <a:r>
              <a:rPr sz="2700" b="1" spc="-10" dirty="0">
                <a:solidFill>
                  <a:srgbClr val="292934"/>
                </a:solidFill>
                <a:latin typeface="Calibri"/>
                <a:cs typeface="Calibri"/>
              </a:rPr>
              <a:t>t</a:t>
            </a:r>
            <a:r>
              <a:rPr sz="2700" b="1" spc="-45" dirty="0">
                <a:solidFill>
                  <a:srgbClr val="292934"/>
                </a:solidFill>
                <a:latin typeface="Calibri"/>
                <a:cs typeface="Calibri"/>
              </a:rPr>
              <a:t>w</a:t>
            </a:r>
            <a:r>
              <a:rPr sz="2700" b="1" spc="-15" dirty="0">
                <a:solidFill>
                  <a:srgbClr val="292934"/>
                </a:solidFill>
                <a:latin typeface="Calibri"/>
                <a:cs typeface="Calibri"/>
              </a:rPr>
              <a:t>o</a:t>
            </a:r>
            <a:r>
              <a:rPr sz="2700" b="1" dirty="0">
                <a:solidFill>
                  <a:srgbClr val="292934"/>
                </a:solidFill>
                <a:latin typeface="Calibri"/>
                <a:cs typeface="Calibri"/>
              </a:rPr>
              <a:t> p</a:t>
            </a:r>
            <a:r>
              <a:rPr sz="2700" b="1" spc="-35" dirty="0">
                <a:solidFill>
                  <a:srgbClr val="292934"/>
                </a:solidFill>
                <a:latin typeface="Calibri"/>
                <a:cs typeface="Calibri"/>
              </a:rPr>
              <a:t>r</a:t>
            </a:r>
            <a:r>
              <a:rPr sz="2700" b="1" dirty="0">
                <a:solidFill>
                  <a:srgbClr val="292934"/>
                </a:solidFill>
                <a:latin typeface="Calibri"/>
                <a:cs typeface="Calibri"/>
              </a:rPr>
              <a:t>og</a:t>
            </a:r>
            <a:r>
              <a:rPr sz="2700" b="1" spc="-60" dirty="0">
                <a:solidFill>
                  <a:srgbClr val="292934"/>
                </a:solidFill>
                <a:latin typeface="Calibri"/>
                <a:cs typeface="Calibri"/>
              </a:rPr>
              <a:t>r</a:t>
            </a:r>
            <a:r>
              <a:rPr sz="2700" b="1" dirty="0">
                <a:solidFill>
                  <a:srgbClr val="292934"/>
                </a:solidFill>
                <a:latin typeface="Calibri"/>
                <a:cs typeface="Calibri"/>
              </a:rPr>
              <a:t>am</a:t>
            </a:r>
            <a:r>
              <a:rPr sz="2700" b="1" spc="-5" dirty="0">
                <a:solidFill>
                  <a:srgbClr val="292934"/>
                </a:solidFill>
                <a:latin typeface="Calibri"/>
                <a:cs typeface="Calibri"/>
              </a:rPr>
              <a:t> </a:t>
            </a:r>
            <a:r>
              <a:rPr sz="2700" b="1" spc="-35" dirty="0">
                <a:solidFill>
                  <a:srgbClr val="292934"/>
                </a:solidFill>
                <a:latin typeface="Calibri"/>
                <a:cs typeface="Calibri"/>
              </a:rPr>
              <a:t>r</a:t>
            </a:r>
            <a:r>
              <a:rPr sz="2700" b="1" spc="-20" dirty="0">
                <a:solidFill>
                  <a:srgbClr val="292934"/>
                </a:solidFill>
                <a:latin typeface="Calibri"/>
                <a:cs typeface="Calibri"/>
              </a:rPr>
              <a:t>eport</a:t>
            </a:r>
            <a:r>
              <a:rPr sz="2700" b="1" spc="-15" dirty="0">
                <a:solidFill>
                  <a:srgbClr val="292934"/>
                </a:solidFill>
                <a:latin typeface="Calibri"/>
                <a:cs typeface="Calibri"/>
              </a:rPr>
              <a:t>s</a:t>
            </a:r>
            <a:r>
              <a:rPr sz="2700" b="1" spc="35" dirty="0">
                <a:solidFill>
                  <a:srgbClr val="292934"/>
                </a:solidFill>
                <a:latin typeface="Calibri"/>
                <a:cs typeface="Calibri"/>
              </a:rPr>
              <a:t> </a:t>
            </a:r>
            <a:r>
              <a:rPr sz="2700" b="1" spc="-15" dirty="0">
                <a:solidFill>
                  <a:srgbClr val="292934"/>
                </a:solidFill>
                <a:latin typeface="Calibri"/>
                <a:cs typeface="Calibri"/>
              </a:rPr>
              <a:t>annually:</a:t>
            </a:r>
            <a:r>
              <a:rPr sz="2700" b="1" dirty="0">
                <a:solidFill>
                  <a:srgbClr val="292934"/>
                </a:solidFill>
                <a:latin typeface="Calibri"/>
                <a:cs typeface="Calibri"/>
              </a:rPr>
              <a:t> </a:t>
            </a:r>
            <a:r>
              <a:rPr sz="2700" b="1" spc="-15" dirty="0">
                <a:solidFill>
                  <a:srgbClr val="292934"/>
                </a:solidFill>
                <a:latin typeface="Calibri"/>
                <a:cs typeface="Calibri"/>
              </a:rPr>
              <a:t>an</a:t>
            </a:r>
            <a:r>
              <a:rPr sz="2700" b="1" spc="-10" dirty="0">
                <a:solidFill>
                  <a:srgbClr val="292934"/>
                </a:solidFill>
                <a:latin typeface="Calibri"/>
                <a:cs typeface="Calibri"/>
              </a:rPr>
              <a:t> i</a:t>
            </a:r>
            <a:r>
              <a:rPr sz="2700" b="1" spc="-45" dirty="0">
                <a:solidFill>
                  <a:srgbClr val="292934"/>
                </a:solidFill>
                <a:latin typeface="Calibri"/>
                <a:cs typeface="Calibri"/>
              </a:rPr>
              <a:t>n</a:t>
            </a:r>
            <a:r>
              <a:rPr sz="2700" b="1" spc="-50" dirty="0">
                <a:solidFill>
                  <a:srgbClr val="292934"/>
                </a:solidFill>
                <a:latin typeface="Calibri"/>
                <a:cs typeface="Calibri"/>
              </a:rPr>
              <a:t>t</a:t>
            </a:r>
            <a:r>
              <a:rPr sz="2700" b="1" spc="-5" dirty="0">
                <a:solidFill>
                  <a:srgbClr val="292934"/>
                </a:solidFill>
                <a:latin typeface="Calibri"/>
                <a:cs typeface="Calibri"/>
              </a:rPr>
              <a:t>eri</a:t>
            </a:r>
            <a:r>
              <a:rPr sz="2700" b="1" dirty="0">
                <a:solidFill>
                  <a:srgbClr val="292934"/>
                </a:solidFill>
                <a:latin typeface="Calibri"/>
                <a:cs typeface="Calibri"/>
              </a:rPr>
              <a:t>m</a:t>
            </a:r>
            <a:r>
              <a:rPr lang="en-US" sz="2700" b="1" spc="25" dirty="0">
                <a:solidFill>
                  <a:srgbClr val="292934"/>
                </a:solidFill>
                <a:latin typeface="Calibri"/>
                <a:cs typeface="Calibri"/>
              </a:rPr>
              <a:t>/</a:t>
            </a:r>
            <a:r>
              <a:rPr sz="2700" b="1" spc="-20" dirty="0">
                <a:solidFill>
                  <a:srgbClr val="292934"/>
                </a:solidFill>
                <a:latin typeface="Calibri"/>
                <a:cs typeface="Calibri"/>
              </a:rPr>
              <a:t>mi</a:t>
            </a:r>
            <a:r>
              <a:rPr sz="2700" b="1" spc="-10" dirty="0">
                <a:solidFill>
                  <a:srgbClr val="292934"/>
                </a:solidFill>
                <a:latin typeface="Calibri"/>
                <a:cs typeface="Calibri"/>
              </a:rPr>
              <a:t>d</a:t>
            </a:r>
            <a:r>
              <a:rPr sz="2700" b="1" dirty="0">
                <a:solidFill>
                  <a:srgbClr val="292934"/>
                </a:solidFill>
                <a:latin typeface="Calibri"/>
                <a:cs typeface="Calibri"/>
              </a:rPr>
              <a:t>-</a:t>
            </a:r>
            <a:r>
              <a:rPr sz="2700" b="1" spc="-50" dirty="0">
                <a:solidFill>
                  <a:srgbClr val="292934"/>
                </a:solidFill>
                <a:latin typeface="Calibri"/>
                <a:cs typeface="Calibri"/>
              </a:rPr>
              <a:t>y</a:t>
            </a:r>
            <a:r>
              <a:rPr sz="2700" b="1" spc="-5" dirty="0">
                <a:solidFill>
                  <a:srgbClr val="292934"/>
                </a:solidFill>
                <a:latin typeface="Calibri"/>
                <a:cs typeface="Calibri"/>
              </a:rPr>
              <a:t>ea</a:t>
            </a:r>
            <a:r>
              <a:rPr sz="2700" b="1" dirty="0">
                <a:solidFill>
                  <a:srgbClr val="292934"/>
                </a:solidFill>
                <a:latin typeface="Calibri"/>
                <a:cs typeface="Calibri"/>
              </a:rPr>
              <a:t>r</a:t>
            </a:r>
            <a:r>
              <a:rPr sz="2700" b="1" spc="10" dirty="0">
                <a:solidFill>
                  <a:srgbClr val="292934"/>
                </a:solidFill>
                <a:latin typeface="Calibri"/>
                <a:cs typeface="Calibri"/>
              </a:rPr>
              <a:t> </a:t>
            </a:r>
            <a:r>
              <a:rPr sz="2700" b="1" spc="-40" dirty="0">
                <a:solidFill>
                  <a:srgbClr val="292934"/>
                </a:solidFill>
                <a:latin typeface="Calibri"/>
                <a:cs typeface="Calibri"/>
              </a:rPr>
              <a:t>r</a:t>
            </a:r>
            <a:r>
              <a:rPr sz="2700" b="1" spc="-20" dirty="0">
                <a:solidFill>
                  <a:srgbClr val="292934"/>
                </a:solidFill>
                <a:latin typeface="Calibri"/>
                <a:cs typeface="Calibri"/>
              </a:rPr>
              <a:t>epor</a:t>
            </a:r>
            <a:r>
              <a:rPr sz="2700" b="1" spc="-10" dirty="0">
                <a:solidFill>
                  <a:srgbClr val="292934"/>
                </a:solidFill>
                <a:latin typeface="Calibri"/>
                <a:cs typeface="Calibri"/>
              </a:rPr>
              <a:t>t</a:t>
            </a:r>
            <a:r>
              <a:rPr sz="2700" b="1" spc="30" dirty="0">
                <a:solidFill>
                  <a:srgbClr val="292934"/>
                </a:solidFill>
                <a:latin typeface="Calibri"/>
                <a:cs typeface="Calibri"/>
              </a:rPr>
              <a:t> </a:t>
            </a:r>
            <a:r>
              <a:rPr sz="2700" b="1" spc="-15" dirty="0">
                <a:solidFill>
                  <a:srgbClr val="292934"/>
                </a:solidFill>
                <a:latin typeface="Calibri"/>
                <a:cs typeface="Calibri"/>
              </a:rPr>
              <a:t>and</a:t>
            </a:r>
            <a:r>
              <a:rPr sz="2700" b="1" dirty="0">
                <a:solidFill>
                  <a:srgbClr val="292934"/>
                </a:solidFill>
                <a:latin typeface="Calibri"/>
                <a:cs typeface="Calibri"/>
              </a:rPr>
              <a:t> </a:t>
            </a:r>
            <a:r>
              <a:rPr sz="2700" b="1" spc="-15" dirty="0">
                <a:solidFill>
                  <a:srgbClr val="292934"/>
                </a:solidFill>
                <a:latin typeface="Calibri"/>
                <a:cs typeface="Calibri"/>
              </a:rPr>
              <a:t>an</a:t>
            </a:r>
            <a:r>
              <a:rPr sz="2700" b="1" spc="10" dirty="0">
                <a:solidFill>
                  <a:srgbClr val="292934"/>
                </a:solidFill>
                <a:latin typeface="Calibri"/>
                <a:cs typeface="Calibri"/>
              </a:rPr>
              <a:t> </a:t>
            </a:r>
            <a:r>
              <a:rPr sz="2700" b="1" spc="-15" dirty="0">
                <a:solidFill>
                  <a:srgbClr val="292934"/>
                </a:solidFill>
                <a:latin typeface="Calibri"/>
                <a:cs typeface="Calibri"/>
              </a:rPr>
              <a:t>annual</a:t>
            </a:r>
            <a:r>
              <a:rPr sz="2700" b="1" spc="-5" dirty="0">
                <a:solidFill>
                  <a:srgbClr val="292934"/>
                </a:solidFill>
                <a:latin typeface="Calibri"/>
                <a:cs typeface="Calibri"/>
              </a:rPr>
              <a:t> </a:t>
            </a:r>
            <a:r>
              <a:rPr sz="2700" b="1" dirty="0">
                <a:solidFill>
                  <a:srgbClr val="292934"/>
                </a:solidFill>
                <a:latin typeface="Calibri"/>
                <a:cs typeface="Calibri"/>
              </a:rPr>
              <a:t>or</a:t>
            </a:r>
            <a:r>
              <a:rPr sz="2700" b="1" spc="5" dirty="0">
                <a:solidFill>
                  <a:srgbClr val="292934"/>
                </a:solidFill>
                <a:latin typeface="Calibri"/>
                <a:cs typeface="Calibri"/>
              </a:rPr>
              <a:t> </a:t>
            </a:r>
            <a:r>
              <a:rPr sz="2700" b="1" spc="-15" dirty="0">
                <a:solidFill>
                  <a:srgbClr val="292934"/>
                </a:solidFill>
                <a:latin typeface="Calibri"/>
                <a:cs typeface="Calibri"/>
              </a:rPr>
              <a:t>final </a:t>
            </a:r>
            <a:r>
              <a:rPr sz="2700" b="1" spc="-40" dirty="0">
                <a:solidFill>
                  <a:srgbClr val="292934"/>
                </a:solidFill>
                <a:latin typeface="Calibri"/>
                <a:cs typeface="Calibri"/>
              </a:rPr>
              <a:t>r</a:t>
            </a:r>
            <a:r>
              <a:rPr sz="2700" b="1" spc="-20" dirty="0">
                <a:solidFill>
                  <a:srgbClr val="292934"/>
                </a:solidFill>
                <a:latin typeface="Calibri"/>
                <a:cs typeface="Calibri"/>
              </a:rPr>
              <a:t>eport.</a:t>
            </a:r>
            <a:endParaRPr lang="en-US" sz="2700" b="1" spc="-20" dirty="0">
              <a:solidFill>
                <a:srgbClr val="292934"/>
              </a:solidFill>
              <a:latin typeface="Calibri"/>
              <a:cs typeface="Calibri"/>
            </a:endParaRPr>
          </a:p>
          <a:p>
            <a:pPr marL="12700" algn="just">
              <a:lnSpc>
                <a:spcPct val="100000"/>
              </a:lnSpc>
            </a:pPr>
            <a:endParaRPr lang="en-US" sz="1400" b="1" dirty="0">
              <a:latin typeface="Calibri"/>
              <a:cs typeface="Calibri"/>
            </a:endParaRPr>
          </a:p>
          <a:p>
            <a:pPr marL="355600" indent="-342900" algn="just">
              <a:lnSpc>
                <a:spcPct val="100000"/>
              </a:lnSpc>
              <a:spcBef>
                <a:spcPts val="1000"/>
              </a:spcBef>
              <a:buClr>
                <a:schemeClr val="accent6">
                  <a:lumMod val="50000"/>
                </a:schemeClr>
              </a:buClr>
              <a:buSzPct val="75000"/>
              <a:buFont typeface="Wingdings" panose="05000000000000000000" pitchFamily="2" charset="2"/>
              <a:buChar char="v"/>
            </a:pPr>
            <a:r>
              <a:rPr sz="2400" spc="-5" dirty="0">
                <a:solidFill>
                  <a:srgbClr val="292934"/>
                </a:solidFill>
                <a:latin typeface="Calibri"/>
                <a:cs typeface="Calibri"/>
              </a:rPr>
              <a:t>T</a:t>
            </a:r>
            <a:r>
              <a:rPr sz="2400" spc="-10" dirty="0">
                <a:solidFill>
                  <a:srgbClr val="292934"/>
                </a:solidFill>
                <a:latin typeface="Calibri"/>
                <a:cs typeface="Calibri"/>
              </a:rPr>
              <a:t>h</a:t>
            </a:r>
            <a:r>
              <a:rPr sz="2400" dirty="0">
                <a:solidFill>
                  <a:srgbClr val="292934"/>
                </a:solidFill>
                <a:latin typeface="Calibri"/>
                <a:cs typeface="Calibri"/>
              </a:rPr>
              <a:t>e</a:t>
            </a:r>
            <a:r>
              <a:rPr sz="2400" spc="10" dirty="0">
                <a:solidFill>
                  <a:srgbClr val="292934"/>
                </a:solidFill>
                <a:latin typeface="Calibri"/>
                <a:cs typeface="Calibri"/>
              </a:rPr>
              <a:t> </a:t>
            </a:r>
            <a:r>
              <a:rPr sz="2400" dirty="0">
                <a:solidFill>
                  <a:srgbClr val="292934"/>
                </a:solidFill>
                <a:latin typeface="Calibri"/>
                <a:cs typeface="Calibri"/>
              </a:rPr>
              <a:t>i</a:t>
            </a:r>
            <a:r>
              <a:rPr sz="2400" spc="-30" dirty="0">
                <a:solidFill>
                  <a:srgbClr val="292934"/>
                </a:solidFill>
                <a:latin typeface="Calibri"/>
                <a:cs typeface="Calibri"/>
              </a:rPr>
              <a:t>n</a:t>
            </a:r>
            <a:r>
              <a:rPr sz="2400" spc="-25" dirty="0">
                <a:solidFill>
                  <a:srgbClr val="292934"/>
                </a:solidFill>
                <a:latin typeface="Calibri"/>
                <a:cs typeface="Calibri"/>
              </a:rPr>
              <a:t>t</a:t>
            </a:r>
            <a:r>
              <a:rPr sz="2400" dirty="0">
                <a:solidFill>
                  <a:srgbClr val="292934"/>
                </a:solidFill>
                <a:latin typeface="Calibri"/>
                <a:cs typeface="Calibri"/>
              </a:rPr>
              <a:t>erim</a:t>
            </a:r>
            <a:r>
              <a:rPr sz="2400" spc="-25" dirty="0">
                <a:solidFill>
                  <a:srgbClr val="292934"/>
                </a:solidFill>
                <a:latin typeface="Calibri"/>
                <a:cs typeface="Calibri"/>
              </a:rPr>
              <a:t> </a:t>
            </a:r>
            <a:r>
              <a:rPr sz="2400" spc="-45" dirty="0">
                <a:solidFill>
                  <a:srgbClr val="292934"/>
                </a:solidFill>
                <a:latin typeface="Calibri"/>
                <a:cs typeface="Calibri"/>
              </a:rPr>
              <a:t>r</a:t>
            </a:r>
            <a:r>
              <a:rPr sz="2400" dirty="0">
                <a:solidFill>
                  <a:srgbClr val="292934"/>
                </a:solidFill>
                <a:latin typeface="Calibri"/>
                <a:cs typeface="Calibri"/>
              </a:rPr>
              <a:t>eport</a:t>
            </a:r>
            <a:r>
              <a:rPr sz="2400" spc="-10" dirty="0">
                <a:solidFill>
                  <a:srgbClr val="292934"/>
                </a:solidFill>
                <a:latin typeface="Calibri"/>
                <a:cs typeface="Calibri"/>
              </a:rPr>
              <a:t> </a:t>
            </a:r>
            <a:r>
              <a:rPr sz="2400" dirty="0">
                <a:solidFill>
                  <a:srgbClr val="292934"/>
                </a:solidFill>
                <a:latin typeface="Calibri"/>
                <a:cs typeface="Calibri"/>
              </a:rPr>
              <a:t>is</a:t>
            </a:r>
            <a:r>
              <a:rPr sz="2400" spc="-10" dirty="0">
                <a:solidFill>
                  <a:srgbClr val="292934"/>
                </a:solidFill>
                <a:latin typeface="Calibri"/>
                <a:cs typeface="Calibri"/>
              </a:rPr>
              <a:t> </a:t>
            </a:r>
            <a:r>
              <a:rPr sz="2400" spc="-5" dirty="0">
                <a:solidFill>
                  <a:srgbClr val="292934"/>
                </a:solidFill>
                <a:latin typeface="Calibri"/>
                <a:cs typeface="Calibri"/>
              </a:rPr>
              <a:t>du</a:t>
            </a:r>
            <a:r>
              <a:rPr sz="2400" dirty="0">
                <a:solidFill>
                  <a:srgbClr val="292934"/>
                </a:solidFill>
                <a:latin typeface="Calibri"/>
                <a:cs typeface="Calibri"/>
              </a:rPr>
              <a:t>e </a:t>
            </a:r>
            <a:r>
              <a:rPr sz="2400" spc="-5" dirty="0">
                <a:solidFill>
                  <a:srgbClr val="292934"/>
                </a:solidFill>
                <a:latin typeface="Calibri"/>
                <a:cs typeface="Calibri"/>
              </a:rPr>
              <a:t>o</a:t>
            </a:r>
            <a:r>
              <a:rPr sz="2400" dirty="0">
                <a:solidFill>
                  <a:srgbClr val="292934"/>
                </a:solidFill>
                <a:latin typeface="Calibri"/>
                <a:cs typeface="Calibri"/>
              </a:rPr>
              <a:t>n</a:t>
            </a:r>
            <a:r>
              <a:rPr sz="2400" spc="-10" dirty="0">
                <a:solidFill>
                  <a:srgbClr val="292934"/>
                </a:solidFill>
                <a:latin typeface="Calibri"/>
                <a:cs typeface="Calibri"/>
              </a:rPr>
              <a:t> </a:t>
            </a:r>
            <a:r>
              <a:rPr sz="2400" b="1" dirty="0">
                <a:solidFill>
                  <a:srgbClr val="FF0000"/>
                </a:solidFill>
                <a:latin typeface="Calibri"/>
                <a:cs typeface="Calibri"/>
              </a:rPr>
              <a:t>Ma</a:t>
            </a:r>
            <a:r>
              <a:rPr sz="2400" b="1" spc="-35" dirty="0">
                <a:solidFill>
                  <a:srgbClr val="FF0000"/>
                </a:solidFill>
                <a:latin typeface="Calibri"/>
                <a:cs typeface="Calibri"/>
              </a:rPr>
              <a:t>r</a:t>
            </a:r>
            <a:r>
              <a:rPr sz="2400" b="1" spc="-5" dirty="0">
                <a:solidFill>
                  <a:srgbClr val="FF0000"/>
                </a:solidFill>
                <a:latin typeface="Calibri"/>
                <a:cs typeface="Calibri"/>
              </a:rPr>
              <a:t>c</a:t>
            </a:r>
            <a:r>
              <a:rPr sz="2400" b="1" dirty="0">
                <a:solidFill>
                  <a:srgbClr val="FF0000"/>
                </a:solidFill>
                <a:latin typeface="Calibri"/>
                <a:cs typeface="Calibri"/>
              </a:rPr>
              <a:t>h </a:t>
            </a:r>
            <a:r>
              <a:rPr sz="2400" b="1" spc="-15" dirty="0">
                <a:solidFill>
                  <a:srgbClr val="FF0000"/>
                </a:solidFill>
                <a:latin typeface="Calibri"/>
                <a:cs typeface="Calibri"/>
              </a:rPr>
              <a:t>1</a:t>
            </a:r>
            <a:r>
              <a:rPr sz="2400" b="1" spc="-10" dirty="0">
                <a:solidFill>
                  <a:srgbClr val="FF0000"/>
                </a:solidFill>
                <a:latin typeface="Calibri"/>
                <a:cs typeface="Calibri"/>
              </a:rPr>
              <a:t>5</a:t>
            </a:r>
            <a:r>
              <a:rPr sz="2400" b="1" spc="-22" baseline="24305" dirty="0">
                <a:solidFill>
                  <a:srgbClr val="FF0000"/>
                </a:solidFill>
                <a:latin typeface="Calibri"/>
                <a:cs typeface="Calibri"/>
              </a:rPr>
              <a:t>t</a:t>
            </a:r>
            <a:r>
              <a:rPr sz="2400" b="1" spc="-15" baseline="24305" dirty="0">
                <a:solidFill>
                  <a:srgbClr val="FF0000"/>
                </a:solidFill>
                <a:latin typeface="Calibri"/>
                <a:cs typeface="Calibri"/>
              </a:rPr>
              <a:t>h</a:t>
            </a:r>
            <a:r>
              <a:rPr sz="2400" b="1" baseline="24305" dirty="0">
                <a:solidFill>
                  <a:srgbClr val="FF0000"/>
                </a:solidFill>
                <a:latin typeface="Calibri"/>
                <a:cs typeface="Calibri"/>
              </a:rPr>
              <a:t> </a:t>
            </a:r>
            <a:r>
              <a:rPr sz="2400" b="1" spc="-142" baseline="24305" dirty="0">
                <a:solidFill>
                  <a:srgbClr val="FF0000"/>
                </a:solidFill>
                <a:latin typeface="Calibri"/>
                <a:cs typeface="Calibri"/>
              </a:rPr>
              <a:t> </a:t>
            </a:r>
            <a:r>
              <a:rPr sz="2400" spc="-10" dirty="0">
                <a:solidFill>
                  <a:srgbClr val="292934"/>
                </a:solidFill>
                <a:latin typeface="Calibri"/>
                <a:cs typeface="Calibri"/>
              </a:rPr>
              <a:t>e</a:t>
            </a:r>
            <a:r>
              <a:rPr lang="en-US" sz="2400" spc="-30" dirty="0">
                <a:solidFill>
                  <a:srgbClr val="292934"/>
                </a:solidFill>
                <a:latin typeface="Calibri"/>
                <a:cs typeface="Calibri"/>
              </a:rPr>
              <a:t>ach</a:t>
            </a:r>
            <a:r>
              <a:rPr sz="2400" spc="5" dirty="0">
                <a:solidFill>
                  <a:srgbClr val="292934"/>
                </a:solidFill>
                <a:latin typeface="Calibri"/>
                <a:cs typeface="Calibri"/>
              </a:rPr>
              <a:t> </a:t>
            </a:r>
            <a:r>
              <a:rPr sz="2400" spc="-20" dirty="0">
                <a:solidFill>
                  <a:srgbClr val="292934"/>
                </a:solidFill>
                <a:latin typeface="Calibri"/>
                <a:cs typeface="Calibri"/>
              </a:rPr>
              <a:t>y</a:t>
            </a:r>
            <a:r>
              <a:rPr sz="2400" dirty="0">
                <a:solidFill>
                  <a:srgbClr val="292934"/>
                </a:solidFill>
                <a:latin typeface="Calibri"/>
                <a:cs typeface="Calibri"/>
              </a:rPr>
              <a:t>ea</a:t>
            </a:r>
            <a:r>
              <a:rPr sz="2400" spc="-245" dirty="0">
                <a:solidFill>
                  <a:srgbClr val="292934"/>
                </a:solidFill>
                <a:latin typeface="Calibri"/>
                <a:cs typeface="Calibri"/>
              </a:rPr>
              <a:t>r</a:t>
            </a:r>
            <a:r>
              <a:rPr sz="2400" dirty="0">
                <a:solidFill>
                  <a:srgbClr val="292934"/>
                </a:solidFill>
                <a:latin typeface="Calibri"/>
                <a:cs typeface="Calibri"/>
              </a:rPr>
              <a:t>.</a:t>
            </a:r>
            <a:endParaRPr lang="en-US" sz="2400" dirty="0">
              <a:solidFill>
                <a:srgbClr val="292934"/>
              </a:solidFill>
              <a:latin typeface="Calibri"/>
              <a:cs typeface="Calibri"/>
            </a:endParaRPr>
          </a:p>
          <a:p>
            <a:pPr marL="12700" algn="just">
              <a:lnSpc>
                <a:spcPct val="100000"/>
              </a:lnSpc>
              <a:spcBef>
                <a:spcPts val="1000"/>
              </a:spcBef>
              <a:buClr>
                <a:schemeClr val="accent6">
                  <a:lumMod val="50000"/>
                </a:schemeClr>
              </a:buClr>
              <a:buSzPct val="75000"/>
            </a:pPr>
            <a:endParaRPr lang="en-US" sz="1400" dirty="0">
              <a:latin typeface="Calibri"/>
              <a:cs typeface="Calibri"/>
            </a:endParaRPr>
          </a:p>
          <a:p>
            <a:pPr marL="355600" indent="-342900" algn="just">
              <a:lnSpc>
                <a:spcPct val="100000"/>
              </a:lnSpc>
              <a:spcBef>
                <a:spcPts val="1000"/>
              </a:spcBef>
              <a:buClr>
                <a:schemeClr val="accent6">
                  <a:lumMod val="50000"/>
                </a:schemeClr>
              </a:buClr>
              <a:buSzPct val="75000"/>
              <a:buFont typeface="Wingdings" panose="05000000000000000000" pitchFamily="2" charset="2"/>
              <a:buChar char="v"/>
            </a:pPr>
            <a:r>
              <a:rPr sz="2400" spc="-5" dirty="0">
                <a:solidFill>
                  <a:srgbClr val="292934"/>
                </a:solidFill>
                <a:latin typeface="Calibri"/>
                <a:cs typeface="Calibri"/>
              </a:rPr>
              <a:t>Th</a:t>
            </a:r>
            <a:r>
              <a:rPr sz="2400" dirty="0">
                <a:solidFill>
                  <a:srgbClr val="292934"/>
                </a:solidFill>
                <a:latin typeface="Calibri"/>
                <a:cs typeface="Calibri"/>
              </a:rPr>
              <a:t>e</a:t>
            </a:r>
            <a:r>
              <a:rPr sz="2400" spc="10" dirty="0">
                <a:solidFill>
                  <a:srgbClr val="292934"/>
                </a:solidFill>
                <a:latin typeface="Calibri"/>
                <a:cs typeface="Calibri"/>
              </a:rPr>
              <a:t> </a:t>
            </a:r>
            <a:r>
              <a:rPr sz="2400" spc="-5" dirty="0">
                <a:solidFill>
                  <a:srgbClr val="292934"/>
                </a:solidFill>
                <a:latin typeface="Calibri"/>
                <a:cs typeface="Calibri"/>
              </a:rPr>
              <a:t>fina</a:t>
            </a:r>
            <a:r>
              <a:rPr sz="2400" dirty="0">
                <a:solidFill>
                  <a:srgbClr val="292934"/>
                </a:solidFill>
                <a:latin typeface="Calibri"/>
                <a:cs typeface="Calibri"/>
              </a:rPr>
              <a:t>l </a:t>
            </a:r>
            <a:r>
              <a:rPr sz="2400" spc="-5" dirty="0">
                <a:solidFill>
                  <a:srgbClr val="292934"/>
                </a:solidFill>
                <a:latin typeface="Calibri"/>
                <a:cs typeface="Calibri"/>
              </a:rPr>
              <a:t>p</a:t>
            </a:r>
            <a:r>
              <a:rPr sz="2400" spc="-35" dirty="0">
                <a:solidFill>
                  <a:srgbClr val="292934"/>
                </a:solidFill>
                <a:latin typeface="Calibri"/>
                <a:cs typeface="Calibri"/>
              </a:rPr>
              <a:t>r</a:t>
            </a:r>
            <a:r>
              <a:rPr sz="2400" spc="-5" dirty="0">
                <a:solidFill>
                  <a:srgbClr val="292934"/>
                </a:solidFill>
                <a:latin typeface="Calibri"/>
                <a:cs typeface="Calibri"/>
              </a:rPr>
              <a:t>o</a:t>
            </a:r>
            <a:r>
              <a:rPr sz="2400" spc="-10" dirty="0">
                <a:solidFill>
                  <a:srgbClr val="292934"/>
                </a:solidFill>
                <a:latin typeface="Calibri"/>
                <a:cs typeface="Calibri"/>
              </a:rPr>
              <a:t>g</a:t>
            </a:r>
            <a:r>
              <a:rPr sz="2400" spc="-55" dirty="0">
                <a:solidFill>
                  <a:srgbClr val="292934"/>
                </a:solidFill>
                <a:latin typeface="Calibri"/>
                <a:cs typeface="Calibri"/>
              </a:rPr>
              <a:t>r</a:t>
            </a:r>
            <a:r>
              <a:rPr sz="2400" spc="-20" dirty="0">
                <a:solidFill>
                  <a:srgbClr val="292934"/>
                </a:solidFill>
                <a:latin typeface="Calibri"/>
                <a:cs typeface="Calibri"/>
              </a:rPr>
              <a:t>am</a:t>
            </a:r>
            <a:r>
              <a:rPr sz="2400" spc="-25" dirty="0">
                <a:solidFill>
                  <a:srgbClr val="292934"/>
                </a:solidFill>
                <a:latin typeface="Calibri"/>
                <a:cs typeface="Calibri"/>
              </a:rPr>
              <a:t> </a:t>
            </a:r>
            <a:r>
              <a:rPr sz="2400" spc="-45" dirty="0">
                <a:solidFill>
                  <a:srgbClr val="292934"/>
                </a:solidFill>
                <a:latin typeface="Calibri"/>
                <a:cs typeface="Calibri"/>
              </a:rPr>
              <a:t>r</a:t>
            </a:r>
            <a:r>
              <a:rPr sz="2400" spc="-15" dirty="0">
                <a:solidFill>
                  <a:srgbClr val="292934"/>
                </a:solidFill>
                <a:latin typeface="Calibri"/>
                <a:cs typeface="Calibri"/>
              </a:rPr>
              <a:t>eport</a:t>
            </a:r>
            <a:r>
              <a:rPr sz="2400" spc="-10" dirty="0">
                <a:solidFill>
                  <a:srgbClr val="292934"/>
                </a:solidFill>
                <a:latin typeface="Calibri"/>
                <a:cs typeface="Calibri"/>
              </a:rPr>
              <a:t> </a:t>
            </a:r>
            <a:r>
              <a:rPr sz="2400" dirty="0">
                <a:solidFill>
                  <a:srgbClr val="292934"/>
                </a:solidFill>
                <a:latin typeface="Calibri"/>
                <a:cs typeface="Calibri"/>
              </a:rPr>
              <a:t>is</a:t>
            </a:r>
            <a:r>
              <a:rPr sz="2400" spc="-5" dirty="0">
                <a:solidFill>
                  <a:srgbClr val="292934"/>
                </a:solidFill>
                <a:latin typeface="Calibri"/>
                <a:cs typeface="Calibri"/>
              </a:rPr>
              <a:t> du</a:t>
            </a:r>
            <a:r>
              <a:rPr sz="2400" dirty="0">
                <a:solidFill>
                  <a:srgbClr val="292934"/>
                </a:solidFill>
                <a:latin typeface="Calibri"/>
                <a:cs typeface="Calibri"/>
              </a:rPr>
              <a:t>e </a:t>
            </a:r>
            <a:r>
              <a:rPr sz="2400" spc="-10" dirty="0">
                <a:solidFill>
                  <a:srgbClr val="292934"/>
                </a:solidFill>
                <a:latin typeface="Calibri"/>
                <a:cs typeface="Calibri"/>
              </a:rPr>
              <a:t>o</a:t>
            </a:r>
            <a:r>
              <a:rPr sz="2400" dirty="0">
                <a:solidFill>
                  <a:srgbClr val="292934"/>
                </a:solidFill>
                <a:latin typeface="Calibri"/>
                <a:cs typeface="Calibri"/>
              </a:rPr>
              <a:t>n </a:t>
            </a:r>
            <a:r>
              <a:rPr sz="2400" b="1" dirty="0">
                <a:solidFill>
                  <a:srgbClr val="FF0000"/>
                </a:solidFill>
                <a:latin typeface="Calibri"/>
                <a:cs typeface="Calibri"/>
              </a:rPr>
              <a:t>S</a:t>
            </a:r>
            <a:r>
              <a:rPr sz="2400" b="1" spc="5" dirty="0">
                <a:solidFill>
                  <a:srgbClr val="FF0000"/>
                </a:solidFill>
                <a:latin typeface="Calibri"/>
                <a:cs typeface="Calibri"/>
              </a:rPr>
              <a:t>e</a:t>
            </a:r>
            <a:r>
              <a:rPr sz="2400" b="1" spc="-35" dirty="0">
                <a:solidFill>
                  <a:srgbClr val="FF0000"/>
                </a:solidFill>
                <a:latin typeface="Calibri"/>
                <a:cs typeface="Calibri"/>
              </a:rPr>
              <a:t>p</a:t>
            </a:r>
            <a:r>
              <a:rPr sz="2400" b="1" spc="-40" dirty="0">
                <a:solidFill>
                  <a:srgbClr val="FF0000"/>
                </a:solidFill>
                <a:latin typeface="Calibri"/>
                <a:cs typeface="Calibri"/>
              </a:rPr>
              <a:t>t</a:t>
            </a:r>
            <a:r>
              <a:rPr sz="2400" b="1" spc="-5" dirty="0">
                <a:solidFill>
                  <a:srgbClr val="FF0000"/>
                </a:solidFill>
                <a:latin typeface="Calibri"/>
                <a:cs typeface="Calibri"/>
              </a:rPr>
              <a:t>e</a:t>
            </a:r>
            <a:r>
              <a:rPr sz="2400" b="1" spc="5" dirty="0">
                <a:solidFill>
                  <a:srgbClr val="FF0000"/>
                </a:solidFill>
                <a:latin typeface="Calibri"/>
                <a:cs typeface="Calibri"/>
              </a:rPr>
              <a:t>m</a:t>
            </a:r>
            <a:r>
              <a:rPr sz="2400" b="1" dirty="0">
                <a:solidFill>
                  <a:srgbClr val="FF0000"/>
                </a:solidFill>
                <a:latin typeface="Calibri"/>
                <a:cs typeface="Calibri"/>
              </a:rPr>
              <a:t>ber </a:t>
            </a:r>
            <a:r>
              <a:rPr sz="2400" b="1" spc="-15" dirty="0">
                <a:solidFill>
                  <a:srgbClr val="FF0000"/>
                </a:solidFill>
                <a:latin typeface="Calibri"/>
                <a:cs typeface="Calibri"/>
              </a:rPr>
              <a:t>1</a:t>
            </a:r>
            <a:r>
              <a:rPr sz="2400" b="1" spc="-20" dirty="0">
                <a:solidFill>
                  <a:srgbClr val="FF0000"/>
                </a:solidFill>
                <a:latin typeface="Calibri"/>
                <a:cs typeface="Calibri"/>
              </a:rPr>
              <a:t>5</a:t>
            </a:r>
            <a:r>
              <a:rPr sz="2400" b="1" spc="-22" baseline="30000" dirty="0">
                <a:solidFill>
                  <a:srgbClr val="FF0000"/>
                </a:solidFill>
                <a:latin typeface="Calibri"/>
                <a:cs typeface="Calibri"/>
              </a:rPr>
              <a:t>t</a:t>
            </a:r>
            <a:r>
              <a:rPr sz="2400" b="1" spc="112" baseline="30000" dirty="0">
                <a:solidFill>
                  <a:srgbClr val="FF0000"/>
                </a:solidFill>
                <a:latin typeface="Calibri"/>
                <a:cs typeface="Calibri"/>
              </a:rPr>
              <a:t>h</a:t>
            </a:r>
            <a:r>
              <a:rPr lang="en-US" sz="2400" b="1" spc="-5" baseline="24305" dirty="0">
                <a:solidFill>
                  <a:srgbClr val="292934"/>
                </a:solidFill>
                <a:latin typeface="Calibri"/>
                <a:cs typeface="Calibri"/>
              </a:rPr>
              <a:t>  </a:t>
            </a:r>
            <a:r>
              <a:rPr lang="en-US" sz="2400" dirty="0">
                <a:solidFill>
                  <a:srgbClr val="292934"/>
                </a:solidFill>
                <a:latin typeface="Calibri"/>
                <a:cs typeface="Calibri"/>
              </a:rPr>
              <a:t>each </a:t>
            </a:r>
            <a:r>
              <a:rPr sz="2400" spc="-35" dirty="0">
                <a:solidFill>
                  <a:srgbClr val="292934"/>
                </a:solidFill>
                <a:latin typeface="Calibri"/>
                <a:cs typeface="Calibri"/>
              </a:rPr>
              <a:t>y</a:t>
            </a:r>
            <a:r>
              <a:rPr sz="2400" spc="-15" dirty="0">
                <a:solidFill>
                  <a:srgbClr val="292934"/>
                </a:solidFill>
                <a:latin typeface="Calibri"/>
                <a:cs typeface="Calibri"/>
              </a:rPr>
              <a:t>ea</a:t>
            </a:r>
            <a:r>
              <a:rPr sz="2400" spc="-250" dirty="0">
                <a:solidFill>
                  <a:srgbClr val="292934"/>
                </a:solidFill>
                <a:latin typeface="Calibri"/>
                <a:cs typeface="Calibri"/>
              </a:rPr>
              <a:t>r</a:t>
            </a:r>
            <a:r>
              <a:rPr sz="2400" dirty="0">
                <a:solidFill>
                  <a:srgbClr val="292934"/>
                </a:solidFill>
                <a:latin typeface="Calibri"/>
                <a:cs typeface="Calibri"/>
              </a:rPr>
              <a:t>.</a:t>
            </a:r>
            <a:endParaRPr lang="en-US" sz="2400" dirty="0">
              <a:solidFill>
                <a:srgbClr val="292934"/>
              </a:solidFill>
              <a:latin typeface="Calibri"/>
              <a:cs typeface="Calibri"/>
            </a:endParaRPr>
          </a:p>
          <a:p>
            <a:pPr marL="12700" algn="just">
              <a:lnSpc>
                <a:spcPct val="100000"/>
              </a:lnSpc>
              <a:spcBef>
                <a:spcPts val="1000"/>
              </a:spcBef>
              <a:buClr>
                <a:schemeClr val="accent6">
                  <a:lumMod val="50000"/>
                </a:schemeClr>
              </a:buClr>
              <a:buSzPct val="75000"/>
            </a:pPr>
            <a:endParaRPr lang="en-US" sz="2400" dirty="0">
              <a:solidFill>
                <a:srgbClr val="292934"/>
              </a:solidFill>
              <a:latin typeface="Calibri"/>
              <a:cs typeface="Calibri"/>
            </a:endParaRPr>
          </a:p>
          <a:p>
            <a:pPr marL="12700" algn="just">
              <a:lnSpc>
                <a:spcPct val="100000"/>
              </a:lnSpc>
              <a:spcBef>
                <a:spcPts val="1000"/>
              </a:spcBef>
              <a:buClr>
                <a:schemeClr val="accent6">
                  <a:lumMod val="50000"/>
                </a:schemeClr>
              </a:buClr>
              <a:buSzPct val="75000"/>
            </a:pPr>
            <a:r>
              <a:rPr lang="en-US" sz="2000" b="1" dirty="0">
                <a:solidFill>
                  <a:srgbClr val="FF0000"/>
                </a:solidFill>
                <a:effectLst/>
                <a:latin typeface="Calibri" panose="020F0502020204030204" pitchFamily="34" charset="0"/>
                <a:ea typeface="Calibri" panose="020F0502020204030204" pitchFamily="34" charset="0"/>
              </a:rPr>
              <a:t>Late or inaccurate submissions of any budgetary forms and/or programmatic reports may result in a program being placed on probation and/or the suspension of funds.</a:t>
            </a:r>
            <a:endParaRPr lang="en-US" sz="2000" b="1" dirty="0">
              <a:solidFill>
                <a:srgbClr val="FF0000"/>
              </a:solidFill>
              <a:latin typeface="Calibri"/>
              <a:cs typeface="Calibri"/>
            </a:endParaRPr>
          </a:p>
        </p:txBody>
      </p:sp>
      <p:pic>
        <p:nvPicPr>
          <p:cNvPr id="6" name="Audio 5" descr="This is an Audio Icon. When not running Slide Show, you may click the play button to hear audio for this slide.">
            <a:hlinkClick r:id="" action="ppaction://media"/>
            <a:extLst>
              <a:ext uri="{FF2B5EF4-FFF2-40B4-BE49-F238E27FC236}">
                <a16:creationId xmlns:a16="http://schemas.microsoft.com/office/drawing/2014/main" id="{57DD1844-7554-6225-81D5-AC915E2C37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19"/>
    </mc:Choice>
    <mc:Fallback xmlns="">
      <p:transition spd="slow" advTm="3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7010" y="406175"/>
            <a:ext cx="6659780" cy="856004"/>
          </a:xfrm>
          <a:prstGeom prst="rect">
            <a:avLst/>
          </a:prstGeom>
        </p:spPr>
        <p:txBody>
          <a:bodyPr vert="horz" wrap="square" lIns="0" tIns="51435" rIns="0" bIns="0" rtlCol="0">
            <a:spAutoFit/>
          </a:bodyPr>
          <a:lstStyle/>
          <a:p>
            <a:pPr marL="227013" marR="5080">
              <a:lnSpc>
                <a:spcPts val="3100"/>
              </a:lnSpc>
            </a:pPr>
            <a:r>
              <a:rPr sz="3200" b="1" dirty="0">
                <a:solidFill>
                  <a:schemeClr val="accent6">
                    <a:lumMod val="75000"/>
                  </a:schemeClr>
                </a:solidFill>
              </a:rPr>
              <a:t>Mi</a:t>
            </a:r>
            <a:r>
              <a:rPr sz="3200" b="1" spc="5" dirty="0">
                <a:solidFill>
                  <a:schemeClr val="accent6">
                    <a:lumMod val="75000"/>
                  </a:schemeClr>
                </a:solidFill>
              </a:rPr>
              <a:t>n</a:t>
            </a:r>
            <a:r>
              <a:rPr sz="3200" b="1" spc="-5" dirty="0">
                <a:solidFill>
                  <a:schemeClr val="accent6">
                    <a:lumMod val="75000"/>
                  </a:schemeClr>
                </a:solidFill>
              </a:rPr>
              <a:t>orit</a:t>
            </a:r>
            <a:r>
              <a:rPr sz="3200" b="1" dirty="0">
                <a:solidFill>
                  <a:schemeClr val="accent6">
                    <a:lumMod val="75000"/>
                  </a:schemeClr>
                </a:solidFill>
              </a:rPr>
              <a:t>y</a:t>
            </a:r>
            <a:r>
              <a:rPr sz="3200" b="1" spc="-25" dirty="0">
                <a:solidFill>
                  <a:schemeClr val="accent6">
                    <a:lumMod val="75000"/>
                  </a:schemeClr>
                </a:solidFill>
              </a:rPr>
              <a:t> </a:t>
            </a:r>
            <a:r>
              <a:rPr sz="3200" b="1" dirty="0">
                <a:solidFill>
                  <a:schemeClr val="accent6">
                    <a:lumMod val="75000"/>
                  </a:schemeClr>
                </a:solidFill>
              </a:rPr>
              <a:t>and</a:t>
            </a:r>
            <a:r>
              <a:rPr sz="3200" b="1" spc="-15" dirty="0">
                <a:solidFill>
                  <a:schemeClr val="accent6">
                    <a:lumMod val="75000"/>
                  </a:schemeClr>
                </a:solidFill>
              </a:rPr>
              <a:t> </a:t>
            </a:r>
            <a:r>
              <a:rPr sz="3200" b="1" spc="-190" dirty="0">
                <a:solidFill>
                  <a:schemeClr val="accent6">
                    <a:lumMod val="75000"/>
                  </a:schemeClr>
                </a:solidFill>
              </a:rPr>
              <a:t>W</a:t>
            </a:r>
            <a:r>
              <a:rPr sz="3200" b="1" spc="-5" dirty="0">
                <a:solidFill>
                  <a:schemeClr val="accent6">
                    <a:lumMod val="75000"/>
                  </a:schemeClr>
                </a:solidFill>
              </a:rPr>
              <a:t>ome</a:t>
            </a:r>
            <a:r>
              <a:rPr sz="3200" b="1" dirty="0">
                <a:solidFill>
                  <a:schemeClr val="accent6">
                    <a:lumMod val="75000"/>
                  </a:schemeClr>
                </a:solidFill>
              </a:rPr>
              <a:t>n</a:t>
            </a:r>
            <a:r>
              <a:rPr sz="3200" b="1" spc="5" dirty="0">
                <a:solidFill>
                  <a:schemeClr val="accent6">
                    <a:lumMod val="75000"/>
                  </a:schemeClr>
                </a:solidFill>
              </a:rPr>
              <a:t> </a:t>
            </a:r>
            <a:r>
              <a:rPr sz="3200" b="1" spc="-5" dirty="0">
                <a:solidFill>
                  <a:schemeClr val="accent6">
                    <a:lumMod val="75000"/>
                  </a:schemeClr>
                </a:solidFill>
              </a:rPr>
              <a:t>Owne</a:t>
            </a:r>
            <a:r>
              <a:rPr sz="3200" b="1" dirty="0">
                <a:solidFill>
                  <a:schemeClr val="accent6">
                    <a:lumMod val="75000"/>
                  </a:schemeClr>
                </a:solidFill>
              </a:rPr>
              <a:t>d</a:t>
            </a:r>
            <a:r>
              <a:rPr sz="3200" b="1" spc="-20" dirty="0">
                <a:solidFill>
                  <a:schemeClr val="accent6">
                    <a:lumMod val="75000"/>
                  </a:schemeClr>
                </a:solidFill>
              </a:rPr>
              <a:t> </a:t>
            </a:r>
            <a:r>
              <a:rPr sz="3200" b="1" dirty="0">
                <a:solidFill>
                  <a:schemeClr val="accent6">
                    <a:lumMod val="75000"/>
                  </a:schemeClr>
                </a:solidFill>
              </a:rPr>
              <a:t>Business </a:t>
            </a:r>
            <a:r>
              <a:rPr sz="3200" b="1" spc="-5" dirty="0">
                <a:solidFill>
                  <a:schemeClr val="accent6">
                    <a:lumMod val="75000"/>
                  </a:schemeClr>
                </a:solidFill>
              </a:rPr>
              <a:t>E</a:t>
            </a:r>
            <a:r>
              <a:rPr sz="3200" b="1" spc="-40" dirty="0">
                <a:solidFill>
                  <a:schemeClr val="accent6">
                    <a:lumMod val="75000"/>
                  </a:schemeClr>
                </a:solidFill>
              </a:rPr>
              <a:t>n</a:t>
            </a:r>
            <a:r>
              <a:rPr sz="3200" b="1" spc="-60" dirty="0">
                <a:solidFill>
                  <a:schemeClr val="accent6">
                    <a:lumMod val="75000"/>
                  </a:schemeClr>
                </a:solidFill>
              </a:rPr>
              <a:t>t</a:t>
            </a:r>
            <a:r>
              <a:rPr sz="3200" b="1" spc="-15" dirty="0">
                <a:solidFill>
                  <a:schemeClr val="accent6">
                    <a:lumMod val="75000"/>
                  </a:schemeClr>
                </a:solidFill>
              </a:rPr>
              <a:t>erprises</a:t>
            </a:r>
            <a:r>
              <a:rPr sz="3200" b="1" spc="-35" dirty="0">
                <a:solidFill>
                  <a:schemeClr val="accent6">
                    <a:lumMod val="75000"/>
                  </a:schemeClr>
                </a:solidFill>
              </a:rPr>
              <a:t> </a:t>
            </a:r>
            <a:r>
              <a:rPr sz="3200" b="1" spc="-5" dirty="0">
                <a:solidFill>
                  <a:schemeClr val="accent6">
                    <a:lumMod val="75000"/>
                  </a:schemeClr>
                </a:solidFill>
              </a:rPr>
              <a:t>(M/WBE)</a:t>
            </a:r>
            <a:endParaRPr sz="3200" b="1" dirty="0">
              <a:solidFill>
                <a:schemeClr val="accent6">
                  <a:lumMod val="75000"/>
                </a:schemeClr>
              </a:solidFill>
            </a:endParaRPr>
          </a:p>
        </p:txBody>
      </p:sp>
      <p:sp>
        <p:nvSpPr>
          <p:cNvPr id="3" name="object 3" descr="NYSED Seal&#10;"/>
          <p:cNvSpPr/>
          <p:nvPr/>
        </p:nvSpPr>
        <p:spPr>
          <a:xfrm>
            <a:off x="381000" y="224577"/>
            <a:ext cx="1143000" cy="1219200"/>
          </a:xfrm>
          <a:prstGeom prst="rect">
            <a:avLst/>
          </a:prstGeom>
          <a:blipFill>
            <a:blip r:embed="rId5" cstate="print"/>
            <a:stretch>
              <a:fillRect/>
            </a:stretch>
          </a:blipFill>
        </p:spPr>
        <p:txBody>
          <a:bodyPr wrap="square" lIns="0" tIns="0" rIns="0" bIns="0" rtlCol="0"/>
          <a:lstStyle/>
          <a:p>
            <a:endParaRPr/>
          </a:p>
        </p:txBody>
      </p:sp>
      <p:sp>
        <p:nvSpPr>
          <p:cNvPr id="5" name="object 4">
            <a:extLst>
              <a:ext uri="{FF2B5EF4-FFF2-40B4-BE49-F238E27FC236}">
                <a16:creationId xmlns:a16="http://schemas.microsoft.com/office/drawing/2014/main" id="{CC632D77-872E-5483-0A04-491B6D06794F}"/>
              </a:ext>
            </a:extLst>
          </p:cNvPr>
          <p:cNvSpPr txBox="1"/>
          <p:nvPr/>
        </p:nvSpPr>
        <p:spPr>
          <a:xfrm>
            <a:off x="342900" y="1981200"/>
            <a:ext cx="8458200" cy="3816429"/>
          </a:xfrm>
          <a:prstGeom prst="rect">
            <a:avLst/>
          </a:prstGeom>
        </p:spPr>
        <p:txBody>
          <a:bodyPr vert="horz" wrap="square" lIns="0" tIns="0" rIns="0" bIns="0" rtlCol="0" anchor="t">
            <a:spAutoFit/>
          </a:bodyPr>
          <a:lstStyle/>
          <a:p>
            <a:pPr marL="469900" indent="-457200" algn="just">
              <a:lnSpc>
                <a:spcPct val="100000"/>
              </a:lnSpc>
              <a:buClr>
                <a:schemeClr val="accent6">
                  <a:lumMod val="50000"/>
                </a:schemeClr>
              </a:buClr>
              <a:buFont typeface="Wingdings" panose="05000000000000000000" pitchFamily="2" charset="2"/>
              <a:buChar char="v"/>
            </a:pPr>
            <a:r>
              <a:rPr sz="2400" dirty="0">
                <a:solidFill>
                  <a:srgbClr val="292934"/>
                </a:solidFill>
                <a:latin typeface="Calibri"/>
                <a:cs typeface="Calibri"/>
              </a:rPr>
              <a:t>All appli</a:t>
            </a:r>
            <a:r>
              <a:rPr sz="2400" spc="-25" dirty="0">
                <a:solidFill>
                  <a:srgbClr val="292934"/>
                </a:solidFill>
                <a:latin typeface="Calibri"/>
                <a:cs typeface="Calibri"/>
              </a:rPr>
              <a:t>c</a:t>
            </a:r>
            <a:r>
              <a:rPr sz="2400" dirty="0">
                <a:solidFill>
                  <a:srgbClr val="292934"/>
                </a:solidFill>
                <a:latin typeface="Calibri"/>
                <a:cs typeface="Calibri"/>
              </a:rPr>
              <a:t>a</a:t>
            </a:r>
            <a:r>
              <a:rPr sz="2400" spc="-25" dirty="0">
                <a:solidFill>
                  <a:srgbClr val="292934"/>
                </a:solidFill>
                <a:latin typeface="Calibri"/>
                <a:cs typeface="Calibri"/>
              </a:rPr>
              <a:t>n</a:t>
            </a:r>
            <a:r>
              <a:rPr sz="2400" dirty="0">
                <a:solidFill>
                  <a:srgbClr val="292934"/>
                </a:solidFill>
                <a:latin typeface="Calibri"/>
                <a:cs typeface="Calibri"/>
              </a:rPr>
              <a:t>ts</a:t>
            </a:r>
            <a:r>
              <a:rPr sz="2400" spc="-30" dirty="0">
                <a:solidFill>
                  <a:srgbClr val="292934"/>
                </a:solidFill>
                <a:latin typeface="Calibri"/>
                <a:cs typeface="Calibri"/>
              </a:rPr>
              <a:t> </a:t>
            </a:r>
            <a:r>
              <a:rPr sz="2400" dirty="0">
                <a:solidFill>
                  <a:srgbClr val="292934"/>
                </a:solidFill>
                <a:latin typeface="Calibri"/>
                <a:cs typeface="Calibri"/>
              </a:rPr>
              <a:t>a</a:t>
            </a:r>
            <a:r>
              <a:rPr sz="2400" spc="-45" dirty="0">
                <a:solidFill>
                  <a:srgbClr val="292934"/>
                </a:solidFill>
                <a:latin typeface="Calibri"/>
                <a:cs typeface="Calibri"/>
              </a:rPr>
              <a:t>r</a:t>
            </a:r>
            <a:r>
              <a:rPr sz="2400" dirty="0">
                <a:solidFill>
                  <a:srgbClr val="292934"/>
                </a:solidFill>
                <a:latin typeface="Calibri"/>
                <a:cs typeface="Calibri"/>
              </a:rPr>
              <a:t>e</a:t>
            </a:r>
            <a:r>
              <a:rPr sz="2400" spc="-15" dirty="0">
                <a:solidFill>
                  <a:srgbClr val="292934"/>
                </a:solidFill>
                <a:latin typeface="Calibri"/>
                <a:cs typeface="Calibri"/>
              </a:rPr>
              <a:t> </a:t>
            </a:r>
            <a:r>
              <a:rPr sz="2400" spc="-45" dirty="0">
                <a:solidFill>
                  <a:srgbClr val="292934"/>
                </a:solidFill>
                <a:latin typeface="Calibri"/>
                <a:cs typeface="Calibri"/>
              </a:rPr>
              <a:t>r</a:t>
            </a:r>
            <a:r>
              <a:rPr sz="2400" dirty="0">
                <a:solidFill>
                  <a:srgbClr val="292934"/>
                </a:solidFill>
                <a:latin typeface="Calibri"/>
                <a:cs typeface="Calibri"/>
              </a:rPr>
              <a:t>equi</a:t>
            </a:r>
            <a:r>
              <a:rPr sz="2400" spc="-50" dirty="0">
                <a:solidFill>
                  <a:srgbClr val="292934"/>
                </a:solidFill>
                <a:latin typeface="Calibri"/>
                <a:cs typeface="Calibri"/>
              </a:rPr>
              <a:t>r</a:t>
            </a:r>
            <a:r>
              <a:rPr sz="2400" dirty="0">
                <a:solidFill>
                  <a:srgbClr val="292934"/>
                </a:solidFill>
                <a:latin typeface="Calibri"/>
                <a:cs typeface="Calibri"/>
              </a:rPr>
              <a:t>ed</a:t>
            </a:r>
            <a:r>
              <a:rPr sz="2400" spc="-30" dirty="0">
                <a:solidFill>
                  <a:srgbClr val="292934"/>
                </a:solidFill>
                <a:latin typeface="Calibri"/>
                <a:cs typeface="Calibri"/>
              </a:rPr>
              <a:t> t</a:t>
            </a:r>
            <a:r>
              <a:rPr sz="2400" dirty="0">
                <a:solidFill>
                  <a:srgbClr val="292934"/>
                </a:solidFill>
                <a:latin typeface="Calibri"/>
                <a:cs typeface="Calibri"/>
              </a:rPr>
              <a:t>o </a:t>
            </a:r>
            <a:r>
              <a:rPr sz="2400" spc="-25" dirty="0">
                <a:solidFill>
                  <a:srgbClr val="292934"/>
                </a:solidFill>
                <a:latin typeface="Calibri"/>
                <a:cs typeface="Calibri"/>
              </a:rPr>
              <a:t>c</a:t>
            </a:r>
            <a:r>
              <a:rPr sz="2400" dirty="0">
                <a:solidFill>
                  <a:srgbClr val="292934"/>
                </a:solidFill>
                <a:latin typeface="Calibri"/>
                <a:cs typeface="Calibri"/>
              </a:rPr>
              <a:t>omply </a:t>
            </a:r>
            <a:r>
              <a:rPr sz="2400" spc="5" dirty="0">
                <a:solidFill>
                  <a:srgbClr val="292934"/>
                </a:solidFill>
                <a:latin typeface="Calibri"/>
                <a:cs typeface="Calibri"/>
              </a:rPr>
              <a:t>w</a:t>
            </a:r>
            <a:r>
              <a:rPr sz="2400" dirty="0">
                <a:solidFill>
                  <a:srgbClr val="292934"/>
                </a:solidFill>
                <a:latin typeface="Calibri"/>
                <a:cs typeface="Calibri"/>
              </a:rPr>
              <a:t>ith</a:t>
            </a:r>
            <a:r>
              <a:rPr sz="2400" spc="-20" dirty="0">
                <a:solidFill>
                  <a:srgbClr val="292934"/>
                </a:solidFill>
                <a:latin typeface="Calibri"/>
                <a:cs typeface="Calibri"/>
              </a:rPr>
              <a:t> </a:t>
            </a:r>
            <a:r>
              <a:rPr sz="2400" dirty="0">
                <a:solidFill>
                  <a:srgbClr val="292934"/>
                </a:solidFill>
                <a:latin typeface="Calibri"/>
                <a:cs typeface="Calibri"/>
              </a:rPr>
              <a:t>N</a:t>
            </a:r>
            <a:r>
              <a:rPr sz="2400" spc="-30" dirty="0">
                <a:solidFill>
                  <a:srgbClr val="292934"/>
                </a:solidFill>
                <a:latin typeface="Calibri"/>
                <a:cs typeface="Calibri"/>
              </a:rPr>
              <a:t>Y</a:t>
            </a:r>
            <a:r>
              <a:rPr sz="2400" dirty="0">
                <a:solidFill>
                  <a:srgbClr val="292934"/>
                </a:solidFill>
                <a:latin typeface="Calibri"/>
                <a:cs typeface="Calibri"/>
              </a:rPr>
              <a:t>SE</a:t>
            </a:r>
            <a:r>
              <a:rPr sz="2400" spc="-10" dirty="0">
                <a:solidFill>
                  <a:srgbClr val="292934"/>
                </a:solidFill>
                <a:latin typeface="Calibri"/>
                <a:cs typeface="Calibri"/>
              </a:rPr>
              <a:t>D</a:t>
            </a:r>
            <a:r>
              <a:rPr sz="2400" spc="-175" dirty="0">
                <a:solidFill>
                  <a:srgbClr val="292934"/>
                </a:solidFill>
                <a:latin typeface="Calibri"/>
                <a:cs typeface="Calibri"/>
              </a:rPr>
              <a:t>’</a:t>
            </a:r>
            <a:r>
              <a:rPr sz="2400" dirty="0">
                <a:solidFill>
                  <a:srgbClr val="292934"/>
                </a:solidFill>
                <a:latin typeface="Calibri"/>
                <a:cs typeface="Calibri"/>
              </a:rPr>
              <a:t>s Minority</a:t>
            </a:r>
            <a:r>
              <a:rPr sz="2400" spc="10" dirty="0">
                <a:solidFill>
                  <a:srgbClr val="292934"/>
                </a:solidFill>
                <a:latin typeface="Calibri"/>
                <a:cs typeface="Calibri"/>
              </a:rPr>
              <a:t> </a:t>
            </a:r>
            <a:r>
              <a:rPr sz="2400" dirty="0">
                <a:solidFill>
                  <a:srgbClr val="292934"/>
                </a:solidFill>
                <a:latin typeface="Calibri"/>
                <a:cs typeface="Calibri"/>
              </a:rPr>
              <a:t>and</a:t>
            </a:r>
            <a:r>
              <a:rPr sz="2400" spc="-25" dirty="0">
                <a:solidFill>
                  <a:srgbClr val="292934"/>
                </a:solidFill>
                <a:latin typeface="Calibri"/>
                <a:cs typeface="Calibri"/>
              </a:rPr>
              <a:t> </a:t>
            </a:r>
            <a:r>
              <a:rPr sz="2400" spc="-135" dirty="0">
                <a:solidFill>
                  <a:srgbClr val="292934"/>
                </a:solidFill>
                <a:latin typeface="Calibri"/>
                <a:cs typeface="Calibri"/>
              </a:rPr>
              <a:t>W</a:t>
            </a:r>
            <a:r>
              <a:rPr sz="2400" spc="-5" dirty="0">
                <a:solidFill>
                  <a:srgbClr val="292934"/>
                </a:solidFill>
                <a:latin typeface="Calibri"/>
                <a:cs typeface="Calibri"/>
              </a:rPr>
              <a:t>o</a:t>
            </a:r>
            <a:r>
              <a:rPr sz="2400" spc="5" dirty="0">
                <a:solidFill>
                  <a:srgbClr val="292934"/>
                </a:solidFill>
                <a:latin typeface="Calibri"/>
                <a:cs typeface="Calibri"/>
              </a:rPr>
              <a:t>m</a:t>
            </a:r>
            <a:r>
              <a:rPr sz="2400" spc="-15" dirty="0">
                <a:solidFill>
                  <a:srgbClr val="292934"/>
                </a:solidFill>
                <a:latin typeface="Calibri"/>
                <a:cs typeface="Calibri"/>
              </a:rPr>
              <a:t>e</a:t>
            </a:r>
            <a:r>
              <a:rPr sz="2400" spc="-20" dirty="0">
                <a:solidFill>
                  <a:srgbClr val="292934"/>
                </a:solidFill>
                <a:latin typeface="Calibri"/>
                <a:cs typeface="Calibri"/>
              </a:rPr>
              <a:t>n</a:t>
            </a:r>
            <a:r>
              <a:rPr sz="2400" dirty="0">
                <a:solidFill>
                  <a:srgbClr val="292934"/>
                </a:solidFill>
                <a:latin typeface="Calibri"/>
                <a:cs typeface="Calibri"/>
              </a:rPr>
              <a:t>-</a:t>
            </a:r>
            <a:r>
              <a:rPr sz="2400" spc="-5" dirty="0">
                <a:solidFill>
                  <a:srgbClr val="292934"/>
                </a:solidFill>
                <a:latin typeface="Calibri"/>
                <a:cs typeface="Calibri"/>
              </a:rPr>
              <a:t>Owne</a:t>
            </a:r>
            <a:r>
              <a:rPr sz="2400" dirty="0">
                <a:solidFill>
                  <a:srgbClr val="292934"/>
                </a:solidFill>
                <a:latin typeface="Calibri"/>
                <a:cs typeface="Calibri"/>
              </a:rPr>
              <a:t>d</a:t>
            </a:r>
            <a:r>
              <a:rPr sz="2400" spc="-30" dirty="0">
                <a:solidFill>
                  <a:srgbClr val="292934"/>
                </a:solidFill>
                <a:latin typeface="Calibri"/>
                <a:cs typeface="Calibri"/>
              </a:rPr>
              <a:t> </a:t>
            </a:r>
            <a:r>
              <a:rPr sz="2400" dirty="0">
                <a:solidFill>
                  <a:srgbClr val="292934"/>
                </a:solidFill>
                <a:latin typeface="Calibri"/>
                <a:cs typeface="Calibri"/>
              </a:rPr>
              <a:t>Business</a:t>
            </a:r>
            <a:r>
              <a:rPr sz="2400" spc="-45" dirty="0">
                <a:solidFill>
                  <a:srgbClr val="292934"/>
                </a:solidFill>
                <a:latin typeface="Calibri"/>
                <a:cs typeface="Calibri"/>
              </a:rPr>
              <a:t> </a:t>
            </a:r>
            <a:r>
              <a:rPr sz="2400" spc="-5" dirty="0">
                <a:solidFill>
                  <a:srgbClr val="292934"/>
                </a:solidFill>
                <a:latin typeface="Calibri"/>
                <a:cs typeface="Calibri"/>
              </a:rPr>
              <a:t>E</a:t>
            </a:r>
            <a:r>
              <a:rPr sz="2400" spc="-30" dirty="0">
                <a:solidFill>
                  <a:srgbClr val="292934"/>
                </a:solidFill>
                <a:latin typeface="Calibri"/>
                <a:cs typeface="Calibri"/>
              </a:rPr>
              <a:t>n</a:t>
            </a:r>
            <a:r>
              <a:rPr sz="2400" spc="-40" dirty="0">
                <a:solidFill>
                  <a:srgbClr val="292934"/>
                </a:solidFill>
                <a:latin typeface="Calibri"/>
                <a:cs typeface="Calibri"/>
              </a:rPr>
              <a:t>t</a:t>
            </a:r>
            <a:r>
              <a:rPr sz="2400" spc="-15" dirty="0">
                <a:solidFill>
                  <a:srgbClr val="292934"/>
                </a:solidFill>
                <a:latin typeface="Calibri"/>
                <a:cs typeface="Calibri"/>
              </a:rPr>
              <a:t>er</a:t>
            </a:r>
            <a:r>
              <a:rPr sz="2400" spc="-25" dirty="0">
                <a:solidFill>
                  <a:srgbClr val="292934"/>
                </a:solidFill>
                <a:latin typeface="Calibri"/>
                <a:cs typeface="Calibri"/>
              </a:rPr>
              <a:t>p</a:t>
            </a:r>
            <a:r>
              <a:rPr sz="2400" spc="-10" dirty="0">
                <a:solidFill>
                  <a:srgbClr val="292934"/>
                </a:solidFill>
                <a:latin typeface="Calibri"/>
                <a:cs typeface="Calibri"/>
              </a:rPr>
              <a:t>rises </a:t>
            </a:r>
            <a:r>
              <a:rPr sz="2400" spc="-5" dirty="0">
                <a:solidFill>
                  <a:srgbClr val="292934"/>
                </a:solidFill>
                <a:latin typeface="Calibri"/>
                <a:cs typeface="Calibri"/>
              </a:rPr>
              <a:t>(M/WBE</a:t>
            </a:r>
            <a:r>
              <a:rPr sz="2400" dirty="0">
                <a:solidFill>
                  <a:srgbClr val="292934"/>
                </a:solidFill>
                <a:latin typeface="Calibri"/>
                <a:cs typeface="Calibri"/>
              </a:rPr>
              <a:t>)</a:t>
            </a:r>
            <a:r>
              <a:rPr sz="2400" spc="-15" dirty="0">
                <a:solidFill>
                  <a:srgbClr val="292934"/>
                </a:solidFill>
                <a:latin typeface="Calibri"/>
                <a:cs typeface="Calibri"/>
              </a:rPr>
              <a:t> </a:t>
            </a:r>
            <a:r>
              <a:rPr sz="2400" spc="-5" dirty="0">
                <a:solidFill>
                  <a:srgbClr val="292934"/>
                </a:solidFill>
                <a:latin typeface="Calibri"/>
                <a:cs typeface="Calibri"/>
              </a:rPr>
              <a:t>pol</a:t>
            </a:r>
            <a:r>
              <a:rPr sz="2400" spc="10" dirty="0">
                <a:solidFill>
                  <a:srgbClr val="292934"/>
                </a:solidFill>
                <a:latin typeface="Calibri"/>
                <a:cs typeface="Calibri"/>
              </a:rPr>
              <a:t>i</a:t>
            </a:r>
            <a:r>
              <a:rPr sz="2400" spc="-15" dirty="0">
                <a:solidFill>
                  <a:srgbClr val="292934"/>
                </a:solidFill>
                <a:latin typeface="Calibri"/>
                <a:cs typeface="Calibri"/>
              </a:rPr>
              <a:t>c</a:t>
            </a:r>
            <a:r>
              <a:rPr sz="2400" spc="-200" dirty="0">
                <a:solidFill>
                  <a:srgbClr val="292934"/>
                </a:solidFill>
                <a:latin typeface="Calibri"/>
                <a:cs typeface="Calibri"/>
              </a:rPr>
              <a:t>y</a:t>
            </a:r>
            <a:r>
              <a:rPr sz="2400" dirty="0">
                <a:solidFill>
                  <a:srgbClr val="292934"/>
                </a:solidFill>
                <a:latin typeface="Calibri"/>
                <a:cs typeface="Calibri"/>
              </a:rPr>
              <a:t>.</a:t>
            </a:r>
            <a:endParaRPr lang="en-US" sz="2400" dirty="0">
              <a:solidFill>
                <a:srgbClr val="292934"/>
              </a:solidFill>
              <a:latin typeface="Calibri"/>
              <a:ea typeface="Calibri"/>
              <a:cs typeface="Calibri"/>
            </a:endParaRPr>
          </a:p>
          <a:p>
            <a:pPr marL="12700" algn="just">
              <a:buClr>
                <a:srgbClr val="134163"/>
              </a:buClr>
            </a:pPr>
            <a:endParaRPr lang="en-US" sz="2400" dirty="0">
              <a:solidFill>
                <a:srgbClr val="292934"/>
              </a:solidFill>
              <a:latin typeface="Calibri"/>
              <a:ea typeface="Calibri"/>
              <a:cs typeface="Calibri"/>
            </a:endParaRPr>
          </a:p>
          <a:p>
            <a:pPr marL="469900" indent="-457200" algn="just">
              <a:buClr>
                <a:srgbClr val="134163"/>
              </a:buClr>
              <a:buFont typeface="Wingdings" panose="05000000000000000000" pitchFamily="2" charset="2"/>
              <a:buChar char="v"/>
            </a:pPr>
            <a:r>
              <a:rPr lang="en-US" sz="2400" dirty="0">
                <a:solidFill>
                  <a:srgbClr val="292934"/>
                </a:solidFill>
                <a:latin typeface="Calibri"/>
                <a:ea typeface="Calibri"/>
                <a:cs typeface="Calibri"/>
              </a:rPr>
              <a:t>The M/WBE participation goal for this grant is </a:t>
            </a:r>
            <a:r>
              <a:rPr lang="en-US" sz="2400" b="1" dirty="0">
                <a:solidFill>
                  <a:srgbClr val="FF0000"/>
                </a:solidFill>
                <a:latin typeface="Calibri"/>
                <a:ea typeface="Calibri"/>
                <a:cs typeface="Calibri"/>
              </a:rPr>
              <a:t>30% </a:t>
            </a:r>
            <a:r>
              <a:rPr lang="en-US" sz="2400" dirty="0">
                <a:solidFill>
                  <a:srgbClr val="FF0000"/>
                </a:solidFill>
                <a:latin typeface="Calibri"/>
                <a:ea typeface="Calibri"/>
                <a:cs typeface="Calibri"/>
              </a:rPr>
              <a:t>of each applicant’s five-year total discretionary non-personal service budget</a:t>
            </a:r>
            <a:r>
              <a:rPr lang="en-US" sz="2400" dirty="0">
                <a:latin typeface="Calibri"/>
                <a:ea typeface="Calibri"/>
                <a:cs typeface="Calibri"/>
              </a:rPr>
              <a:t>.</a:t>
            </a:r>
            <a:r>
              <a:rPr lang="en-US" sz="2400" dirty="0">
                <a:solidFill>
                  <a:srgbClr val="292934"/>
                </a:solidFill>
                <a:latin typeface="Calibri"/>
                <a:ea typeface="Calibri"/>
                <a:cs typeface="Calibri"/>
              </a:rPr>
              <a:t> Discretionary non-personal service budget is defined as the total budget, </a:t>
            </a:r>
            <a:r>
              <a:rPr lang="en-US" sz="2400" b="1" dirty="0">
                <a:solidFill>
                  <a:srgbClr val="FF0000"/>
                </a:solidFill>
                <a:latin typeface="Calibri"/>
                <a:ea typeface="Calibri"/>
                <a:cs typeface="Calibri"/>
              </a:rPr>
              <a:t>excluding the sum of funds budgeted for</a:t>
            </a:r>
            <a:r>
              <a:rPr lang="en-US" sz="2400" dirty="0">
                <a:solidFill>
                  <a:srgbClr val="292934"/>
                </a:solidFill>
                <a:latin typeface="Calibri"/>
                <a:ea typeface="Calibri"/>
                <a:cs typeface="Calibri"/>
              </a:rPr>
              <a:t>: </a:t>
            </a:r>
          </a:p>
          <a:p>
            <a:pPr marL="927100" lvl="1" indent="-457200" algn="just">
              <a:buClr>
                <a:srgbClr val="134163"/>
              </a:buClr>
              <a:buFont typeface="Wingdings" panose="05000000000000000000" pitchFamily="2" charset="2"/>
              <a:buChar char="v"/>
            </a:pPr>
            <a:r>
              <a:rPr lang="en-US" sz="2000" dirty="0">
                <a:solidFill>
                  <a:srgbClr val="292934"/>
                </a:solidFill>
                <a:latin typeface="Calibri"/>
                <a:ea typeface="Calibri"/>
                <a:cs typeface="Calibri"/>
              </a:rPr>
              <a:t>direct personal services (i.e., professional and support staff salaries) and fringe benefits; and </a:t>
            </a:r>
            <a:endParaRPr lang="en-US" sz="2000" dirty="0">
              <a:solidFill>
                <a:srgbClr val="000000"/>
              </a:solidFill>
              <a:latin typeface="Corbel" panose="020B0503020204020204"/>
              <a:ea typeface="Calibri"/>
              <a:cs typeface="Calibri"/>
            </a:endParaRPr>
          </a:p>
          <a:p>
            <a:pPr marL="927100" lvl="1" indent="-457200" algn="just">
              <a:buClr>
                <a:srgbClr val="134163"/>
              </a:buClr>
              <a:buFont typeface="Wingdings" panose="05000000000000000000" pitchFamily="2" charset="2"/>
              <a:buChar char="v"/>
            </a:pPr>
            <a:r>
              <a:rPr lang="en-US" sz="2000" dirty="0">
                <a:solidFill>
                  <a:srgbClr val="292934"/>
                </a:solidFill>
                <a:latin typeface="Calibri"/>
                <a:ea typeface="Calibri"/>
                <a:cs typeface="Calibri"/>
              </a:rPr>
              <a:t>rent, lease, utilities, and indirect costs, if these items are allowable expenditures.</a:t>
            </a:r>
            <a:endParaRPr lang="en-US" sz="2000" dirty="0"/>
          </a:p>
        </p:txBody>
      </p:sp>
      <p:pic>
        <p:nvPicPr>
          <p:cNvPr id="4" name="Audio 3" descr="This is an Audio Icon. When not running Slide Show, you may click the play button to hear audio for this slide.">
            <a:hlinkClick r:id="" action="ppaction://media"/>
            <a:extLst>
              <a:ext uri="{FF2B5EF4-FFF2-40B4-BE49-F238E27FC236}">
                <a16:creationId xmlns:a16="http://schemas.microsoft.com/office/drawing/2014/main" id="{BB6458F9-8F00-BDD5-4D59-AA08C54564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55"/>
    </mc:Choice>
    <mc:Fallback xmlns="">
      <p:transition spd="slow" advTm="5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1CEA-78FB-4A03-8716-A16CBDABD1D1}"/>
              </a:ext>
            </a:extLst>
          </p:cNvPr>
          <p:cNvSpPr>
            <a:spLocks noGrp="1"/>
          </p:cNvSpPr>
          <p:nvPr>
            <p:ph type="title"/>
          </p:nvPr>
        </p:nvSpPr>
        <p:spPr>
          <a:xfrm>
            <a:off x="1524000" y="381000"/>
            <a:ext cx="6855158" cy="838200"/>
          </a:xfrm>
        </p:spPr>
        <p:txBody>
          <a:bodyPr>
            <a:noAutofit/>
          </a:bodyPr>
          <a:lstStyle/>
          <a:p>
            <a:r>
              <a:rPr lang="en-US" sz="3200" b="1" dirty="0">
                <a:solidFill>
                  <a:schemeClr val="accent6">
                    <a:lumMod val="75000"/>
                  </a:schemeClr>
                </a:solidFill>
              </a:rPr>
              <a:t>Mi</a:t>
            </a:r>
            <a:r>
              <a:rPr lang="en-US" sz="3200" b="1" spc="5" dirty="0">
                <a:solidFill>
                  <a:schemeClr val="accent6">
                    <a:lumMod val="75000"/>
                  </a:schemeClr>
                </a:solidFill>
              </a:rPr>
              <a:t>n</a:t>
            </a:r>
            <a:r>
              <a:rPr lang="en-US" sz="3200" b="1" spc="-5" dirty="0">
                <a:solidFill>
                  <a:schemeClr val="accent6">
                    <a:lumMod val="75000"/>
                  </a:schemeClr>
                </a:solidFill>
              </a:rPr>
              <a:t>orit</a:t>
            </a:r>
            <a:r>
              <a:rPr lang="en-US" sz="3200" b="1" dirty="0">
                <a:solidFill>
                  <a:schemeClr val="accent6">
                    <a:lumMod val="75000"/>
                  </a:schemeClr>
                </a:solidFill>
              </a:rPr>
              <a:t>y</a:t>
            </a:r>
            <a:r>
              <a:rPr lang="en-US" sz="3200" b="1" spc="-25" dirty="0">
                <a:solidFill>
                  <a:schemeClr val="accent6">
                    <a:lumMod val="75000"/>
                  </a:schemeClr>
                </a:solidFill>
              </a:rPr>
              <a:t> </a:t>
            </a:r>
            <a:r>
              <a:rPr lang="en-US" sz="3200" b="1" dirty="0">
                <a:solidFill>
                  <a:schemeClr val="accent6">
                    <a:lumMod val="75000"/>
                  </a:schemeClr>
                </a:solidFill>
              </a:rPr>
              <a:t>and</a:t>
            </a:r>
            <a:r>
              <a:rPr lang="en-US" sz="3200" b="1" spc="-15" dirty="0">
                <a:solidFill>
                  <a:schemeClr val="accent6">
                    <a:lumMod val="75000"/>
                  </a:schemeClr>
                </a:solidFill>
              </a:rPr>
              <a:t> </a:t>
            </a:r>
            <a:r>
              <a:rPr lang="en-US" sz="3200" b="1" spc="-190" dirty="0">
                <a:solidFill>
                  <a:schemeClr val="accent6">
                    <a:lumMod val="75000"/>
                  </a:schemeClr>
                </a:solidFill>
              </a:rPr>
              <a:t>W</a:t>
            </a:r>
            <a:r>
              <a:rPr lang="en-US" sz="3200" b="1" spc="-5" dirty="0">
                <a:solidFill>
                  <a:schemeClr val="accent6">
                    <a:lumMod val="75000"/>
                  </a:schemeClr>
                </a:solidFill>
              </a:rPr>
              <a:t>ome</a:t>
            </a:r>
            <a:r>
              <a:rPr lang="en-US" sz="3200" b="1" dirty="0">
                <a:solidFill>
                  <a:schemeClr val="accent6">
                    <a:lumMod val="75000"/>
                  </a:schemeClr>
                </a:solidFill>
              </a:rPr>
              <a:t>n</a:t>
            </a:r>
            <a:r>
              <a:rPr lang="en-US" sz="3200" b="1" spc="5" dirty="0">
                <a:solidFill>
                  <a:schemeClr val="accent6">
                    <a:lumMod val="75000"/>
                  </a:schemeClr>
                </a:solidFill>
              </a:rPr>
              <a:t> </a:t>
            </a:r>
            <a:r>
              <a:rPr lang="en-US" sz="3200" b="1" spc="-5" dirty="0">
                <a:solidFill>
                  <a:schemeClr val="accent6">
                    <a:lumMod val="75000"/>
                  </a:schemeClr>
                </a:solidFill>
              </a:rPr>
              <a:t>Owne</a:t>
            </a:r>
            <a:r>
              <a:rPr lang="en-US" sz="3200" b="1" dirty="0">
                <a:solidFill>
                  <a:schemeClr val="accent6">
                    <a:lumMod val="75000"/>
                  </a:schemeClr>
                </a:solidFill>
              </a:rPr>
              <a:t>d</a:t>
            </a:r>
            <a:r>
              <a:rPr lang="en-US" sz="3200" b="1" spc="-20" dirty="0">
                <a:solidFill>
                  <a:schemeClr val="accent6">
                    <a:lumMod val="75000"/>
                  </a:schemeClr>
                </a:solidFill>
              </a:rPr>
              <a:t> </a:t>
            </a:r>
            <a:r>
              <a:rPr lang="en-US" sz="3200" b="1" dirty="0">
                <a:solidFill>
                  <a:schemeClr val="accent6">
                    <a:lumMod val="75000"/>
                  </a:schemeClr>
                </a:solidFill>
              </a:rPr>
              <a:t>Business </a:t>
            </a:r>
            <a:r>
              <a:rPr lang="en-US" sz="3200" b="1" spc="-5" dirty="0">
                <a:solidFill>
                  <a:schemeClr val="accent6">
                    <a:lumMod val="75000"/>
                  </a:schemeClr>
                </a:solidFill>
              </a:rPr>
              <a:t>E</a:t>
            </a:r>
            <a:r>
              <a:rPr lang="en-US" sz="3200" b="1" spc="-40" dirty="0">
                <a:solidFill>
                  <a:schemeClr val="accent6">
                    <a:lumMod val="75000"/>
                  </a:schemeClr>
                </a:solidFill>
              </a:rPr>
              <a:t>n</a:t>
            </a:r>
            <a:r>
              <a:rPr lang="en-US" sz="3200" b="1" spc="-60" dirty="0">
                <a:solidFill>
                  <a:schemeClr val="accent6">
                    <a:lumMod val="75000"/>
                  </a:schemeClr>
                </a:solidFill>
              </a:rPr>
              <a:t>t</a:t>
            </a:r>
            <a:r>
              <a:rPr lang="en-US" sz="3200" b="1" spc="-15" dirty="0">
                <a:solidFill>
                  <a:schemeClr val="accent6">
                    <a:lumMod val="75000"/>
                  </a:schemeClr>
                </a:solidFill>
              </a:rPr>
              <a:t>erprises</a:t>
            </a:r>
            <a:r>
              <a:rPr lang="en-US" sz="3200" b="1" spc="-35" dirty="0">
                <a:solidFill>
                  <a:schemeClr val="accent6">
                    <a:lumMod val="75000"/>
                  </a:schemeClr>
                </a:solidFill>
              </a:rPr>
              <a:t> </a:t>
            </a:r>
            <a:r>
              <a:rPr lang="en-US" sz="3200" b="1" spc="-5" dirty="0">
                <a:solidFill>
                  <a:schemeClr val="accent6">
                    <a:lumMod val="75000"/>
                  </a:schemeClr>
                </a:solidFill>
              </a:rPr>
              <a:t>(M/WBE) - </a:t>
            </a:r>
            <a:r>
              <a:rPr lang="en-US" sz="2400" b="1" spc="-5" dirty="0">
                <a:solidFill>
                  <a:schemeClr val="accent6">
                    <a:lumMod val="75000"/>
                  </a:schemeClr>
                </a:solidFill>
              </a:rPr>
              <a:t>(Continued)</a:t>
            </a:r>
            <a:endParaRPr lang="en-US" sz="2400" b="1" dirty="0">
              <a:solidFill>
                <a:schemeClr val="accent6">
                  <a:lumMod val="75000"/>
                </a:schemeClr>
              </a:solidFill>
            </a:endParaRPr>
          </a:p>
        </p:txBody>
      </p:sp>
      <p:pic>
        <p:nvPicPr>
          <p:cNvPr id="4" name="Picture 3" descr="NYSED Seal&#10;">
            <a:extLst>
              <a:ext uri="{FF2B5EF4-FFF2-40B4-BE49-F238E27FC236}">
                <a16:creationId xmlns:a16="http://schemas.microsoft.com/office/drawing/2014/main" id="{CCB2F734-5DDF-4632-BCCB-0D8725D52C4E}"/>
              </a:ext>
            </a:extLst>
          </p:cNvPr>
          <p:cNvPicPr>
            <a:picLocks noChangeAspect="1"/>
          </p:cNvPicPr>
          <p:nvPr/>
        </p:nvPicPr>
        <p:blipFill>
          <a:blip r:embed="rId4"/>
          <a:stretch>
            <a:fillRect/>
          </a:stretch>
        </p:blipFill>
        <p:spPr>
          <a:xfrm>
            <a:off x="353899" y="190447"/>
            <a:ext cx="1140051" cy="1219306"/>
          </a:xfrm>
          <a:prstGeom prst="rect">
            <a:avLst/>
          </a:prstGeom>
        </p:spPr>
      </p:pic>
      <p:sp>
        <p:nvSpPr>
          <p:cNvPr id="6" name="Content Placeholder 5">
            <a:extLst>
              <a:ext uri="{FF2B5EF4-FFF2-40B4-BE49-F238E27FC236}">
                <a16:creationId xmlns:a16="http://schemas.microsoft.com/office/drawing/2014/main" id="{AC570BDA-1D0E-EBBF-6D43-F2CEAF24EC3E}"/>
              </a:ext>
            </a:extLst>
          </p:cNvPr>
          <p:cNvSpPr>
            <a:spLocks noGrp="1"/>
          </p:cNvSpPr>
          <p:nvPr>
            <p:ph idx="1"/>
          </p:nvPr>
        </p:nvSpPr>
        <p:spPr/>
        <p:txBody>
          <a:bodyPr/>
          <a:lstStyle/>
          <a:p>
            <a:endParaRPr lang="en-US"/>
          </a:p>
        </p:txBody>
      </p:sp>
      <p:graphicFrame>
        <p:nvGraphicFramePr>
          <p:cNvPr id="7" name="Table 6" descr="M/WBE chart regarding completed forms needed for Full Participation, Partial Participation / Partial Waiver, and No Participation / Complete Waiver">
            <a:extLst>
              <a:ext uri="{FF2B5EF4-FFF2-40B4-BE49-F238E27FC236}">
                <a16:creationId xmlns:a16="http://schemas.microsoft.com/office/drawing/2014/main" id="{107C5AF8-1CD7-4DBD-D206-30C803BD00D7}"/>
              </a:ext>
            </a:extLst>
          </p:cNvPr>
          <p:cNvGraphicFramePr>
            <a:graphicFrameLocks noGrp="1"/>
          </p:cNvGraphicFramePr>
          <p:nvPr>
            <p:extLst>
              <p:ext uri="{D42A27DB-BD31-4B8C-83A1-F6EECF244321}">
                <p14:modId xmlns:p14="http://schemas.microsoft.com/office/powerpoint/2010/main" val="2193816489"/>
              </p:ext>
            </p:extLst>
          </p:nvPr>
        </p:nvGraphicFramePr>
        <p:xfrm>
          <a:off x="353899" y="1855581"/>
          <a:ext cx="8450559" cy="4472940"/>
        </p:xfrm>
        <a:graphic>
          <a:graphicData uri="http://schemas.openxmlformats.org/drawingml/2006/table">
            <a:tbl>
              <a:tblPr firstRow="1" bandRow="1">
                <a:tableStyleId>{5C22544A-7EE6-4342-B048-85BDC9FD1C3A}</a:tableStyleId>
              </a:tblPr>
              <a:tblGrid>
                <a:gridCol w="2816853">
                  <a:extLst>
                    <a:ext uri="{9D8B030D-6E8A-4147-A177-3AD203B41FA5}">
                      <a16:colId xmlns:a16="http://schemas.microsoft.com/office/drawing/2014/main" val="2219529928"/>
                    </a:ext>
                  </a:extLst>
                </a:gridCol>
                <a:gridCol w="2816853">
                  <a:extLst>
                    <a:ext uri="{9D8B030D-6E8A-4147-A177-3AD203B41FA5}">
                      <a16:colId xmlns:a16="http://schemas.microsoft.com/office/drawing/2014/main" val="1665077700"/>
                    </a:ext>
                  </a:extLst>
                </a:gridCol>
                <a:gridCol w="2816853">
                  <a:extLst>
                    <a:ext uri="{9D8B030D-6E8A-4147-A177-3AD203B41FA5}">
                      <a16:colId xmlns:a16="http://schemas.microsoft.com/office/drawing/2014/main" val="420296069"/>
                    </a:ext>
                  </a:extLst>
                </a:gridCol>
              </a:tblGrid>
              <a:tr h="370840">
                <a:tc>
                  <a:txBody>
                    <a:bodyPr/>
                    <a:lstStyle/>
                    <a:p>
                      <a:pPr lvl="0" algn="ctr">
                        <a:buNone/>
                      </a:pPr>
                      <a:r>
                        <a:rPr lang="en-US" sz="1600" b="1" i="0" u="none" strike="noStrike" baseline="0" noProof="0" dirty="0">
                          <a:solidFill>
                            <a:srgbClr val="FFFFFF"/>
                          </a:solidFill>
                          <a:latin typeface="Corbel"/>
                        </a:rPr>
                        <a:t>Full Participation :</a:t>
                      </a:r>
                      <a:endParaRPr lang="en-US" sz="1600" dirty="0"/>
                    </a:p>
                    <a:p>
                      <a:pPr lvl="0" algn="ctr">
                        <a:buNone/>
                      </a:pPr>
                      <a:r>
                        <a:rPr lang="en-US" sz="1350" b="1" i="0" u="none" strike="noStrike" baseline="0" noProof="0" dirty="0">
                          <a:solidFill>
                            <a:srgbClr val="FFFFFF"/>
                          </a:solidFill>
                          <a:latin typeface="Corbel"/>
                        </a:rPr>
                        <a:t>This is the preferred method of compliance. Full participation is achieved when an applicant meets or exceeds the participation goals for this grant.</a:t>
                      </a:r>
                      <a:endParaRPr lang="en-US" dirty="0"/>
                    </a:p>
                  </a:txBody>
                  <a:tcPr>
                    <a:solidFill>
                      <a:srgbClr val="006BD6"/>
                    </a:solidFill>
                  </a:tcPr>
                </a:tc>
                <a:tc>
                  <a:txBody>
                    <a:bodyPr/>
                    <a:lstStyle/>
                    <a:p>
                      <a:pPr lvl="0" algn="ctr">
                        <a:buNone/>
                      </a:pPr>
                      <a:r>
                        <a:rPr lang="en-US" sz="1600" b="1" i="0" u="none" strike="noStrike" baseline="0" noProof="0" dirty="0">
                          <a:solidFill>
                            <a:srgbClr val="FFFFFF"/>
                          </a:solidFill>
                          <a:latin typeface="Corbel"/>
                        </a:rPr>
                        <a:t>Partial Participation, </a:t>
                      </a:r>
                      <a:endParaRPr lang="en-US" sz="1600" dirty="0"/>
                    </a:p>
                    <a:p>
                      <a:pPr lvl="0" algn="ctr">
                        <a:buNone/>
                      </a:pPr>
                      <a:r>
                        <a:rPr lang="en-US" sz="1600" b="1" i="0" u="none" strike="noStrike" baseline="0" noProof="0" dirty="0">
                          <a:solidFill>
                            <a:srgbClr val="FFFFFF"/>
                          </a:solidFill>
                          <a:latin typeface="Corbel"/>
                        </a:rPr>
                        <a:t>Request for </a:t>
                      </a:r>
                      <a:r>
                        <a:rPr lang="en-US" sz="1600" b="1" i="1" u="none" strike="noStrike" baseline="0" noProof="0" dirty="0">
                          <a:solidFill>
                            <a:srgbClr val="FFFFFF"/>
                          </a:solidFill>
                          <a:latin typeface="Corbel"/>
                        </a:rPr>
                        <a:t>Partial </a:t>
                      </a:r>
                      <a:r>
                        <a:rPr lang="en-US" sz="1600" b="1" i="0" u="none" strike="noStrike" baseline="0" noProof="0" dirty="0">
                          <a:solidFill>
                            <a:srgbClr val="FFFFFF"/>
                          </a:solidFill>
                          <a:latin typeface="Corbel"/>
                        </a:rPr>
                        <a:t>Waiver:</a:t>
                      </a:r>
                      <a:endParaRPr lang="en-US" sz="1600" dirty="0"/>
                    </a:p>
                    <a:p>
                      <a:pPr lvl="0" algn="ctr">
                        <a:buNone/>
                      </a:pPr>
                      <a:r>
                        <a:rPr lang="en-US" sz="1350" b="1" i="0" u="none" strike="noStrike" baseline="0" noProof="0" dirty="0">
                          <a:solidFill>
                            <a:srgbClr val="FFFFFF"/>
                          </a:solidFill>
                          <a:latin typeface="Corbel"/>
                        </a:rPr>
                        <a:t> This is acceptable only if good faith efforts to achieve full participation are made and documented, but full participation is not possible.</a:t>
                      </a:r>
                      <a:endParaRPr lang="en-US" dirty="0"/>
                    </a:p>
                  </a:txBody>
                  <a:tcPr>
                    <a:solidFill>
                      <a:srgbClr val="006BD6"/>
                    </a:solidFill>
                  </a:tcPr>
                </a:tc>
                <a:tc>
                  <a:txBody>
                    <a:bodyPr/>
                    <a:lstStyle/>
                    <a:p>
                      <a:pPr lvl="0" algn="ctr">
                        <a:buNone/>
                      </a:pPr>
                      <a:r>
                        <a:rPr lang="en-US" sz="1600" b="1" i="0" u="none" strike="noStrike" baseline="0" noProof="0" dirty="0">
                          <a:solidFill>
                            <a:srgbClr val="FFFFFF"/>
                          </a:solidFill>
                          <a:latin typeface="Corbel"/>
                        </a:rPr>
                        <a:t>No Participation, </a:t>
                      </a:r>
                      <a:endParaRPr lang="en-US" sz="1600" dirty="0"/>
                    </a:p>
                    <a:p>
                      <a:pPr lvl="0" algn="ctr">
                        <a:buNone/>
                      </a:pPr>
                      <a:r>
                        <a:rPr lang="en-US" sz="1600" b="1" i="0" u="none" strike="noStrike" baseline="0" noProof="0" dirty="0">
                          <a:solidFill>
                            <a:srgbClr val="FFFFFF"/>
                          </a:solidFill>
                          <a:latin typeface="Corbel"/>
                        </a:rPr>
                        <a:t>Request for </a:t>
                      </a:r>
                      <a:r>
                        <a:rPr lang="en-US" sz="1600" b="1" i="1" u="none" strike="noStrike" baseline="0" noProof="0" dirty="0">
                          <a:solidFill>
                            <a:srgbClr val="FFFFFF"/>
                          </a:solidFill>
                          <a:latin typeface="Corbel"/>
                        </a:rPr>
                        <a:t>Complete </a:t>
                      </a:r>
                      <a:r>
                        <a:rPr lang="en-US" sz="1600" b="1" i="0" u="none" strike="noStrike" baseline="0" noProof="0" dirty="0">
                          <a:solidFill>
                            <a:srgbClr val="FFFFFF"/>
                          </a:solidFill>
                          <a:latin typeface="Corbel"/>
                        </a:rPr>
                        <a:t>Waiver:</a:t>
                      </a:r>
                      <a:endParaRPr lang="en-US" sz="1600" dirty="0"/>
                    </a:p>
                    <a:p>
                      <a:pPr lvl="0" algn="ctr">
                        <a:buNone/>
                      </a:pPr>
                      <a:r>
                        <a:rPr lang="en-US" sz="1350" b="1" i="0" u="none" strike="noStrike" baseline="0" noProof="0" dirty="0">
                          <a:solidFill>
                            <a:srgbClr val="FFFFFF"/>
                          </a:solidFill>
                          <a:latin typeface="Corbel"/>
                        </a:rPr>
                        <a:t>This is acceptable only if good faith efforts to achieve full or partial participation are made and documented, but do not result in any participation by M/WBE firm(s).</a:t>
                      </a:r>
                      <a:endParaRPr lang="en-US" dirty="0"/>
                    </a:p>
                  </a:txBody>
                  <a:tcPr>
                    <a:solidFill>
                      <a:srgbClr val="006BD6"/>
                    </a:solidFill>
                  </a:tcPr>
                </a:tc>
                <a:extLst>
                  <a:ext uri="{0D108BD9-81ED-4DB2-BD59-A6C34878D82A}">
                    <a16:rowId xmlns:a16="http://schemas.microsoft.com/office/drawing/2014/main" val="2879423085"/>
                  </a:ext>
                </a:extLst>
              </a:tr>
              <a:tr h="370840">
                <a:tc>
                  <a:txBody>
                    <a:bodyPr/>
                    <a:lstStyle/>
                    <a:p>
                      <a:pPr marL="0" lvl="0" indent="0" algn="l">
                        <a:lnSpc>
                          <a:spcPct val="100000"/>
                        </a:lnSpc>
                        <a:buNone/>
                      </a:pPr>
                      <a:r>
                        <a:rPr lang="en-US" sz="1400" b="0" i="0" u="none" strike="noStrike" baseline="0" noProof="0" dirty="0">
                          <a:solidFill>
                            <a:srgbClr val="000000"/>
                          </a:solidFill>
                          <a:latin typeface="Corbel"/>
                        </a:rPr>
                        <a:t>COMPLETE FORMS:</a:t>
                      </a:r>
                    </a:p>
                    <a:p>
                      <a:pPr marL="285750" lvl="0" indent="-285750" algn="l">
                        <a:lnSpc>
                          <a:spcPct val="100000"/>
                        </a:lnSpc>
                        <a:buFont typeface="Arial"/>
                        <a:buChar char="•"/>
                      </a:pPr>
                      <a:r>
                        <a:rPr lang="en-US" sz="1400" b="0" i="0" u="none" strike="noStrike" baseline="0" noProof="0" dirty="0">
                          <a:solidFill>
                            <a:srgbClr val="000000"/>
                          </a:solidFill>
                          <a:latin typeface="Corbel"/>
                        </a:rPr>
                        <a:t>M/WBE Goal Calculation Worksheet</a:t>
                      </a:r>
                    </a:p>
                    <a:p>
                      <a:pPr marL="285750" lvl="0" indent="-285750" algn="l">
                        <a:lnSpc>
                          <a:spcPct val="100000"/>
                        </a:lnSpc>
                        <a:buFont typeface="Arial"/>
                        <a:buChar char="•"/>
                      </a:pPr>
                      <a:r>
                        <a:rPr lang="en-US" sz="1400" b="0" i="0" u="none" strike="noStrike" baseline="0" noProof="0" dirty="0">
                          <a:solidFill>
                            <a:srgbClr val="000000"/>
                          </a:solidFill>
                          <a:latin typeface="Corbel"/>
                        </a:rPr>
                        <a:t>M/WBE Cover Letter</a:t>
                      </a:r>
                    </a:p>
                    <a:p>
                      <a:pPr marL="285750" lvl="0" indent="-285750" algn="l">
                        <a:lnSpc>
                          <a:spcPct val="100000"/>
                        </a:lnSpc>
                        <a:buFont typeface="Arial"/>
                        <a:buChar char="•"/>
                      </a:pPr>
                      <a:r>
                        <a:rPr lang="en-US" sz="1400" b="0" i="0" u="none" strike="noStrike" baseline="0" noProof="0" dirty="0">
                          <a:solidFill>
                            <a:srgbClr val="000000"/>
                          </a:solidFill>
                          <a:latin typeface="Corbel"/>
                        </a:rPr>
                        <a:t>M/WBE 100 Utilization Plan</a:t>
                      </a:r>
                    </a:p>
                    <a:p>
                      <a:pPr marL="285750" lvl="0" indent="-285750" algn="l">
                        <a:lnSpc>
                          <a:spcPct val="100000"/>
                        </a:lnSpc>
                        <a:buFont typeface="Arial"/>
                        <a:buChar char="•"/>
                      </a:pPr>
                      <a:r>
                        <a:rPr lang="en-US" sz="1400" b="0" i="0" u="none" strike="noStrike" baseline="0" noProof="0" dirty="0">
                          <a:solidFill>
                            <a:srgbClr val="000000"/>
                          </a:solidFill>
                          <a:latin typeface="Corbel"/>
                        </a:rPr>
                        <a:t>M/WBE 102 Notice of Intent to Participate</a:t>
                      </a:r>
                    </a:p>
                    <a:p>
                      <a:pPr marL="285750" lvl="0" indent="-285750">
                        <a:buFont typeface="Arial"/>
                        <a:buChar char="•"/>
                      </a:pPr>
                      <a:r>
                        <a:rPr lang="en-US" sz="1400" b="0" i="0" u="none" strike="noStrike" baseline="0" noProof="0" dirty="0">
                          <a:solidFill>
                            <a:srgbClr val="000000"/>
                          </a:solidFill>
                          <a:latin typeface="Corbel"/>
                        </a:rPr>
                        <a:t>EEO 100 Staffing Plan</a:t>
                      </a:r>
                      <a:endParaRPr lang="en-US" sz="1400" dirty="0"/>
                    </a:p>
                  </a:txBody>
                  <a:tcPr/>
                </a:tc>
                <a:tc>
                  <a:txBody>
                    <a:bodyPr/>
                    <a:lstStyle/>
                    <a:p>
                      <a:pPr marL="0" lvl="0" indent="0">
                        <a:buNone/>
                      </a:pPr>
                      <a:r>
                        <a:rPr lang="en-US" sz="1400" b="0" i="0" u="none" strike="noStrike" baseline="0" noProof="0" dirty="0">
                          <a:solidFill>
                            <a:srgbClr val="000000"/>
                          </a:solidFill>
                        </a:rPr>
                        <a:t>COMPLETE FORMS:</a:t>
                      </a:r>
                      <a:endParaRPr lang="en-US" sz="1400" dirty="0"/>
                    </a:p>
                    <a:p>
                      <a:pPr marL="285750" lvl="0" indent="-285750">
                        <a:buFont typeface="Arial"/>
                        <a:buChar char="•"/>
                      </a:pPr>
                      <a:r>
                        <a:rPr lang="en-US" sz="1400" b="0" i="0" u="none" strike="noStrike" baseline="0" noProof="0" dirty="0">
                          <a:solidFill>
                            <a:srgbClr val="000000"/>
                          </a:solidFill>
                          <a:latin typeface="Corbel"/>
                        </a:rPr>
                        <a:t>M/WBE Goal Calculation Worksheet </a:t>
                      </a:r>
                      <a:endParaRPr lang="en-US" sz="1400" dirty="0"/>
                    </a:p>
                    <a:p>
                      <a:pPr marL="285750" lvl="0" indent="-285750">
                        <a:buFont typeface="Arial"/>
                        <a:buChar char="•"/>
                      </a:pPr>
                      <a:r>
                        <a:rPr lang="en-US" sz="1400" b="0" i="0" u="none" strike="noStrike" baseline="0" noProof="0" dirty="0">
                          <a:solidFill>
                            <a:srgbClr val="000000"/>
                          </a:solidFill>
                          <a:latin typeface="Corbel"/>
                        </a:rPr>
                        <a:t>M/WBE Cover Letter </a:t>
                      </a:r>
                      <a:endParaRPr lang="en-US" sz="1400" dirty="0"/>
                    </a:p>
                    <a:p>
                      <a:pPr marL="285750" lvl="0" indent="-285750">
                        <a:buFont typeface="Arial"/>
                        <a:buChar char="•"/>
                      </a:pPr>
                      <a:r>
                        <a:rPr lang="en-US" sz="1400" b="0" i="0" u="none" strike="noStrike" baseline="0" noProof="0" dirty="0">
                          <a:solidFill>
                            <a:srgbClr val="000000"/>
                          </a:solidFill>
                          <a:latin typeface="Corbel"/>
                        </a:rPr>
                        <a:t>M/WBE 100 Utilization Plan </a:t>
                      </a:r>
                      <a:endParaRPr lang="en-US" sz="1400" dirty="0"/>
                    </a:p>
                    <a:p>
                      <a:pPr marL="285750" lvl="0" indent="-285750">
                        <a:buFont typeface="Arial"/>
                        <a:buChar char="•"/>
                      </a:pPr>
                      <a:r>
                        <a:rPr lang="en-US" sz="1400" b="0" i="0" u="none" strike="noStrike" baseline="0" noProof="0" dirty="0">
                          <a:solidFill>
                            <a:srgbClr val="000000"/>
                          </a:solidFill>
                          <a:latin typeface="Corbel"/>
                        </a:rPr>
                        <a:t>M/WBE 101 Request for Waiver </a:t>
                      </a:r>
                      <a:endParaRPr lang="en-US" sz="1400" dirty="0"/>
                    </a:p>
                    <a:p>
                      <a:pPr marL="285750" lvl="0" indent="-285750">
                        <a:buFont typeface="Arial"/>
                        <a:buChar char="•"/>
                      </a:pPr>
                      <a:r>
                        <a:rPr lang="en-US" sz="1400" b="0" i="0" u="none" strike="noStrike" baseline="0" noProof="0" dirty="0">
                          <a:solidFill>
                            <a:srgbClr val="000000"/>
                          </a:solidFill>
                          <a:latin typeface="Corbel"/>
                        </a:rPr>
                        <a:t>M/WBE 102 Notice of Intent to Participate </a:t>
                      </a:r>
                      <a:endParaRPr lang="en-US" sz="1400" dirty="0"/>
                    </a:p>
                    <a:p>
                      <a:pPr marL="285750" lvl="0" indent="-285750">
                        <a:buFont typeface="Arial"/>
                        <a:buChar char="•"/>
                      </a:pPr>
                      <a:r>
                        <a:rPr lang="en-US" sz="1400" b="0" i="0" u="none" strike="noStrike" baseline="0" noProof="0" dirty="0">
                          <a:solidFill>
                            <a:srgbClr val="000000"/>
                          </a:solidFill>
                          <a:latin typeface="Corbel"/>
                        </a:rPr>
                        <a:t>M/WBE 105 Contractor’s Good Faith Efforts </a:t>
                      </a:r>
                      <a:endParaRPr lang="en-US" sz="1400" dirty="0"/>
                    </a:p>
                    <a:p>
                      <a:pPr marL="285750" lvl="0" indent="-285750">
                        <a:buFont typeface="Arial"/>
                        <a:buChar char="•"/>
                      </a:pPr>
                      <a:r>
                        <a:rPr lang="en-US" sz="1400" b="0" i="0" u="none" strike="noStrike" baseline="0" noProof="0" dirty="0">
                          <a:solidFill>
                            <a:srgbClr val="000000"/>
                          </a:solidFill>
                          <a:latin typeface="Corbel"/>
                        </a:rPr>
                        <a:t>M/WBE 105A Contractor Unavailable Certification </a:t>
                      </a:r>
                      <a:endParaRPr lang="en-US" sz="1400" dirty="0"/>
                    </a:p>
                    <a:p>
                      <a:pPr marL="285750" lvl="0" indent="-285750">
                        <a:buFont typeface="Arial"/>
                        <a:buChar char="•"/>
                      </a:pPr>
                      <a:r>
                        <a:rPr lang="en-US" sz="1400" b="0" i="0" u="none" strike="noStrike" baseline="0" noProof="0" dirty="0">
                          <a:solidFill>
                            <a:srgbClr val="000000"/>
                          </a:solidFill>
                          <a:latin typeface="Corbel"/>
                        </a:rPr>
                        <a:t>EEO 100 Staffing Plan</a:t>
                      </a:r>
                      <a:endParaRPr lang="en-US" sz="1400" dirty="0"/>
                    </a:p>
                  </a:txBody>
                  <a:tcPr/>
                </a:tc>
                <a:tc>
                  <a:txBody>
                    <a:bodyPr/>
                    <a:lstStyle/>
                    <a:p>
                      <a:pPr lvl="0">
                        <a:buNone/>
                      </a:pPr>
                      <a:r>
                        <a:rPr lang="en-US" sz="1400" b="0" i="0" u="none" strike="noStrike" baseline="0" noProof="0" dirty="0">
                          <a:solidFill>
                            <a:srgbClr val="000000"/>
                          </a:solidFill>
                          <a:latin typeface="Corbel"/>
                        </a:rPr>
                        <a:t>COMPLETE FORMS: </a:t>
                      </a:r>
                      <a:endParaRPr lang="en-US" sz="1400" dirty="0"/>
                    </a:p>
                    <a:p>
                      <a:pPr marL="285750" lvl="0" indent="-285750">
                        <a:buFont typeface="Arial"/>
                        <a:buChar char="•"/>
                      </a:pPr>
                      <a:r>
                        <a:rPr lang="en-US" sz="1400" b="0" i="0" u="none" strike="noStrike" baseline="0" noProof="0" dirty="0">
                          <a:solidFill>
                            <a:srgbClr val="000000"/>
                          </a:solidFill>
                          <a:latin typeface="Corbel"/>
                        </a:rPr>
                        <a:t>M/WBE Goal Calculation Worksheet </a:t>
                      </a:r>
                      <a:endParaRPr lang="en-US" sz="1400" dirty="0"/>
                    </a:p>
                    <a:p>
                      <a:pPr marL="285750" lvl="0" indent="-285750">
                        <a:buFont typeface="Arial"/>
                        <a:buChar char="•"/>
                      </a:pPr>
                      <a:r>
                        <a:rPr lang="en-US" sz="1400" b="0" i="0" u="none" strike="noStrike" baseline="0" noProof="0" dirty="0">
                          <a:solidFill>
                            <a:srgbClr val="000000"/>
                          </a:solidFill>
                          <a:latin typeface="Corbel"/>
                        </a:rPr>
                        <a:t>M/WBE Cover Letter </a:t>
                      </a:r>
                      <a:endParaRPr lang="en-US" sz="1400" dirty="0"/>
                    </a:p>
                    <a:p>
                      <a:pPr marL="285750" lvl="0" indent="-285750">
                        <a:buFont typeface="Arial"/>
                        <a:buChar char="•"/>
                      </a:pPr>
                      <a:r>
                        <a:rPr lang="en-US" sz="1400" b="0" i="0" u="none" strike="noStrike" baseline="0" noProof="0" dirty="0">
                          <a:solidFill>
                            <a:srgbClr val="000000"/>
                          </a:solidFill>
                          <a:latin typeface="Corbel"/>
                        </a:rPr>
                        <a:t>M/WBE 101 Request for Waiver </a:t>
                      </a:r>
                      <a:endParaRPr lang="en-US" sz="1400" dirty="0"/>
                    </a:p>
                    <a:p>
                      <a:pPr marL="285750" lvl="0" indent="-285750">
                        <a:buFont typeface="Arial"/>
                        <a:buChar char="•"/>
                      </a:pPr>
                      <a:r>
                        <a:rPr lang="en-US" sz="1400" b="0" i="0" u="none" strike="noStrike" baseline="0" noProof="0" dirty="0">
                          <a:solidFill>
                            <a:srgbClr val="000000"/>
                          </a:solidFill>
                          <a:latin typeface="Corbel"/>
                        </a:rPr>
                        <a:t>M/WBE 105 Contractor’s Good Faith Efforts </a:t>
                      </a:r>
                      <a:endParaRPr lang="en-US" sz="1400" dirty="0"/>
                    </a:p>
                    <a:p>
                      <a:pPr marL="285750" lvl="0" indent="-285750">
                        <a:buFont typeface="Arial"/>
                        <a:buChar char="•"/>
                      </a:pPr>
                      <a:r>
                        <a:rPr lang="en-US" sz="1400" b="0" i="0" u="none" strike="noStrike" baseline="0" noProof="0" dirty="0">
                          <a:solidFill>
                            <a:srgbClr val="000000"/>
                          </a:solidFill>
                          <a:latin typeface="Corbel"/>
                        </a:rPr>
                        <a:t>M/WBE 105A Contractor Unavailable Certification </a:t>
                      </a:r>
                      <a:endParaRPr lang="en-US" sz="1400" dirty="0"/>
                    </a:p>
                    <a:p>
                      <a:pPr marL="285750" lvl="0" indent="-285750">
                        <a:buFont typeface="Arial"/>
                        <a:buChar char="•"/>
                      </a:pPr>
                      <a:r>
                        <a:rPr lang="en-US" sz="1400" b="0" i="0" u="none" strike="noStrike" baseline="0" noProof="0" dirty="0">
                          <a:solidFill>
                            <a:srgbClr val="000000"/>
                          </a:solidFill>
                          <a:latin typeface="Corbel"/>
                        </a:rPr>
                        <a:t>EEO 100 Staffing Plan</a:t>
                      </a:r>
                      <a:endParaRPr lang="en-US" sz="1400" dirty="0"/>
                    </a:p>
                  </a:txBody>
                  <a:tcPr/>
                </a:tc>
                <a:extLst>
                  <a:ext uri="{0D108BD9-81ED-4DB2-BD59-A6C34878D82A}">
                    <a16:rowId xmlns:a16="http://schemas.microsoft.com/office/drawing/2014/main" val="1175335962"/>
                  </a:ext>
                </a:extLst>
              </a:tr>
            </a:tbl>
          </a:graphicData>
        </a:graphic>
      </p:graphicFrame>
      <p:pic>
        <p:nvPicPr>
          <p:cNvPr id="9" name="Audio 8" descr="This is an Audio Icon. When not running Slide Show, you may click the play button to hear audio for this slide.">
            <a:hlinkClick r:id="" action="ppaction://media"/>
            <a:extLst>
              <a:ext uri="{FF2B5EF4-FFF2-40B4-BE49-F238E27FC236}">
                <a16:creationId xmlns:a16="http://schemas.microsoft.com/office/drawing/2014/main" id="{0C711BA3-B377-814B-0B5B-D744935CF6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544875760"/>
      </p:ext>
    </p:extLst>
  </p:cSld>
  <p:clrMapOvr>
    <a:masterClrMapping/>
  </p:clrMapOvr>
  <mc:AlternateContent xmlns:mc="http://schemas.openxmlformats.org/markup-compatibility/2006" xmlns:p14="http://schemas.microsoft.com/office/powerpoint/2010/main">
    <mc:Choice Requires="p14">
      <p:transition spd="slow" p14:dur="2000" advTm="120317"/>
    </mc:Choice>
    <mc:Fallback xmlns="">
      <p:transition spd="slow" advTm="12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5127" y="76200"/>
            <a:ext cx="7010400" cy="1015688"/>
          </a:xfrm>
          <a:prstGeom prst="rect">
            <a:avLst/>
          </a:prstGeom>
        </p:spPr>
        <p:txBody>
          <a:bodyPr vert="horz" wrap="square" lIns="0" tIns="396265" rIns="0" bIns="0" rtlCol="0">
            <a:spAutoFit/>
          </a:bodyPr>
          <a:lstStyle/>
          <a:p>
            <a:pPr marL="734060">
              <a:lnSpc>
                <a:spcPct val="100000"/>
              </a:lnSpc>
            </a:pPr>
            <a:r>
              <a:rPr lang="en-US" sz="4000" b="1" dirty="0">
                <a:solidFill>
                  <a:schemeClr val="accent6">
                    <a:lumMod val="75000"/>
                  </a:schemeClr>
                </a:solidFill>
              </a:rPr>
              <a:t>Proposal Narrative Format</a:t>
            </a:r>
            <a:endParaRPr lang="en-US" sz="2800" b="1" dirty="0">
              <a:solidFill>
                <a:schemeClr val="accent6">
                  <a:lumMod val="75000"/>
                </a:schemeClr>
              </a:solidFill>
            </a:endParaRP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10902" y="1600200"/>
            <a:ext cx="8477251" cy="4847481"/>
          </a:xfrm>
          <a:prstGeom prst="rect">
            <a:avLst/>
          </a:prstGeom>
        </p:spPr>
        <p:txBody>
          <a:bodyPr vert="horz" wrap="square" lIns="0" tIns="0" rIns="0" bIns="0" rtlCol="0">
            <a:spAutoFit/>
          </a:bodyPr>
          <a:lstStyle/>
          <a:p>
            <a:pPr marL="339725" indent="-339725" algn="just">
              <a:lnSpc>
                <a:spcPct val="100000"/>
              </a:lnSpc>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Th</a:t>
            </a:r>
            <a:r>
              <a:rPr lang="en-US" sz="2000" dirty="0">
                <a:solidFill>
                  <a:srgbClr val="292934"/>
                </a:solidFill>
                <a:latin typeface="Calibri"/>
                <a:cs typeface="Calibri"/>
              </a:rPr>
              <a:t>e </a:t>
            </a:r>
            <a:r>
              <a:rPr lang="en-US" sz="2000" spc="-5" dirty="0">
                <a:solidFill>
                  <a:srgbClr val="292934"/>
                </a:solidFill>
                <a:latin typeface="Calibri"/>
                <a:cs typeface="Calibri"/>
              </a:rPr>
              <a:t>p</a:t>
            </a:r>
            <a:r>
              <a:rPr lang="en-US" sz="2000" spc="-25" dirty="0">
                <a:solidFill>
                  <a:srgbClr val="292934"/>
                </a:solidFill>
                <a:latin typeface="Calibri"/>
                <a:cs typeface="Calibri"/>
              </a:rPr>
              <a:t>r</a:t>
            </a:r>
            <a:r>
              <a:rPr lang="en-US" sz="2000" spc="-5" dirty="0">
                <a:solidFill>
                  <a:srgbClr val="292934"/>
                </a:solidFill>
                <a:latin typeface="Calibri"/>
                <a:cs typeface="Calibri"/>
              </a:rPr>
              <a:t>opo</a:t>
            </a:r>
            <a:r>
              <a:rPr lang="en-US" sz="2000" dirty="0">
                <a:solidFill>
                  <a:srgbClr val="292934"/>
                </a:solidFill>
                <a:latin typeface="Calibri"/>
                <a:cs typeface="Calibri"/>
              </a:rPr>
              <a:t>sal</a:t>
            </a:r>
            <a:r>
              <a:rPr lang="en-US" sz="2000" spc="5" dirty="0">
                <a:solidFill>
                  <a:srgbClr val="292934"/>
                </a:solidFill>
                <a:latin typeface="Calibri"/>
                <a:cs typeface="Calibri"/>
              </a:rPr>
              <a:t> </a:t>
            </a:r>
            <a:r>
              <a:rPr lang="en-US" sz="2000" b="1" spc="-15" dirty="0">
                <a:solidFill>
                  <a:srgbClr val="FF0000"/>
                </a:solidFill>
                <a:latin typeface="Calibri"/>
                <a:cs typeface="Calibri"/>
              </a:rPr>
              <a:t>nar</a:t>
            </a:r>
            <a:r>
              <a:rPr lang="en-US" sz="2000" b="1" spc="-50" dirty="0">
                <a:solidFill>
                  <a:srgbClr val="FF0000"/>
                </a:solidFill>
                <a:latin typeface="Calibri"/>
                <a:cs typeface="Calibri"/>
              </a:rPr>
              <a:t>r</a:t>
            </a:r>
            <a:r>
              <a:rPr lang="en-US" sz="2000" b="1" spc="-15" dirty="0">
                <a:solidFill>
                  <a:srgbClr val="FF0000"/>
                </a:solidFill>
                <a:latin typeface="Calibri"/>
                <a:cs typeface="Calibri"/>
              </a:rPr>
              <a:t>a</a:t>
            </a:r>
            <a:r>
              <a:rPr lang="en-US" sz="2000" b="1" dirty="0">
                <a:solidFill>
                  <a:srgbClr val="FF0000"/>
                </a:solidFill>
                <a:latin typeface="Calibri"/>
                <a:cs typeface="Calibri"/>
              </a:rPr>
              <a:t>t</a:t>
            </a:r>
            <a:r>
              <a:rPr lang="en-US" sz="2000" b="1" spc="-10" dirty="0">
                <a:solidFill>
                  <a:srgbClr val="FF0000"/>
                </a:solidFill>
                <a:latin typeface="Calibri"/>
                <a:cs typeface="Calibri"/>
              </a:rPr>
              <a:t>i</a:t>
            </a:r>
            <a:r>
              <a:rPr lang="en-US" sz="2000" b="1" spc="-20" dirty="0">
                <a:solidFill>
                  <a:srgbClr val="FF0000"/>
                </a:solidFill>
                <a:latin typeface="Calibri"/>
                <a:cs typeface="Calibri"/>
              </a:rPr>
              <a:t>v</a:t>
            </a:r>
            <a:r>
              <a:rPr lang="en-US" sz="2000" b="1" spc="-10" dirty="0">
                <a:solidFill>
                  <a:srgbClr val="FF0000"/>
                </a:solidFill>
                <a:latin typeface="Calibri"/>
                <a:cs typeface="Calibri"/>
              </a:rPr>
              <a:t>e </a:t>
            </a:r>
            <a:r>
              <a:rPr lang="en-US" sz="2000" b="1" spc="-5" dirty="0">
                <a:solidFill>
                  <a:srgbClr val="FF0000"/>
                </a:solidFill>
                <a:latin typeface="Calibri"/>
                <a:cs typeface="Calibri"/>
              </a:rPr>
              <a:t>s</a:t>
            </a:r>
            <a:r>
              <a:rPr lang="en-US" sz="2000" b="1" dirty="0">
                <a:solidFill>
                  <a:srgbClr val="FF0000"/>
                </a:solidFill>
                <a:latin typeface="Calibri"/>
                <a:cs typeface="Calibri"/>
              </a:rPr>
              <a:t>h</a:t>
            </a:r>
            <a:r>
              <a:rPr lang="en-US" sz="2000" b="1" spc="-5" dirty="0">
                <a:solidFill>
                  <a:srgbClr val="FF0000"/>
                </a:solidFill>
                <a:latin typeface="Calibri"/>
                <a:cs typeface="Calibri"/>
              </a:rPr>
              <a:t>oul</a:t>
            </a:r>
            <a:r>
              <a:rPr lang="en-US" sz="2000" b="1" dirty="0">
                <a:solidFill>
                  <a:srgbClr val="FF0000"/>
                </a:solidFill>
                <a:latin typeface="Calibri"/>
                <a:cs typeface="Calibri"/>
              </a:rPr>
              <a:t>d</a:t>
            </a:r>
            <a:r>
              <a:rPr lang="en-US" sz="2000" b="1" spc="10" dirty="0">
                <a:solidFill>
                  <a:srgbClr val="FF0000"/>
                </a:solidFill>
                <a:latin typeface="Calibri"/>
                <a:cs typeface="Calibri"/>
              </a:rPr>
              <a:t> </a:t>
            </a:r>
            <a:r>
              <a:rPr lang="en-US" sz="2000" b="1" spc="-15" dirty="0">
                <a:solidFill>
                  <a:srgbClr val="FF0000"/>
                </a:solidFill>
                <a:latin typeface="Calibri"/>
                <a:cs typeface="Calibri"/>
              </a:rPr>
              <a:t>d</a:t>
            </a:r>
            <a:r>
              <a:rPr lang="en-US" sz="2000" b="1" spc="-5" dirty="0">
                <a:solidFill>
                  <a:srgbClr val="FF0000"/>
                </a:solidFill>
                <a:latin typeface="Calibri"/>
                <a:cs typeface="Calibri"/>
              </a:rPr>
              <a:t>e</a:t>
            </a:r>
            <a:r>
              <a:rPr lang="en-US" sz="2000" b="1" spc="-15" dirty="0">
                <a:solidFill>
                  <a:srgbClr val="FF0000"/>
                </a:solidFill>
                <a:latin typeface="Calibri"/>
                <a:cs typeface="Calibri"/>
              </a:rPr>
              <a:t>scr</a:t>
            </a:r>
            <a:r>
              <a:rPr lang="en-US" sz="2000" b="1" spc="-5" dirty="0">
                <a:solidFill>
                  <a:srgbClr val="FF0000"/>
                </a:solidFill>
                <a:latin typeface="Calibri"/>
                <a:cs typeface="Calibri"/>
              </a:rPr>
              <a:t>i</a:t>
            </a:r>
            <a:r>
              <a:rPr lang="en-US" sz="2000" b="1" spc="-15" dirty="0">
                <a:solidFill>
                  <a:srgbClr val="FF0000"/>
                </a:solidFill>
                <a:latin typeface="Calibri"/>
                <a:cs typeface="Calibri"/>
              </a:rPr>
              <a:t>b</a:t>
            </a:r>
            <a:r>
              <a:rPr lang="en-US" sz="2000" b="1" spc="-10" dirty="0">
                <a:solidFill>
                  <a:srgbClr val="FF0000"/>
                </a:solidFill>
                <a:latin typeface="Calibri"/>
                <a:cs typeface="Calibri"/>
              </a:rPr>
              <a:t>e</a:t>
            </a:r>
            <a:r>
              <a:rPr lang="en-US" sz="2000" b="1" spc="15" dirty="0">
                <a:solidFill>
                  <a:srgbClr val="FF0000"/>
                </a:solidFill>
                <a:latin typeface="Calibri"/>
                <a:cs typeface="Calibri"/>
              </a:rPr>
              <a:t> </a:t>
            </a:r>
            <a:r>
              <a:rPr lang="en-US" sz="2000" b="1" dirty="0">
                <a:solidFill>
                  <a:srgbClr val="FF0000"/>
                </a:solidFill>
                <a:latin typeface="Calibri"/>
                <a:cs typeface="Calibri"/>
              </a:rPr>
              <a:t>all </a:t>
            </a:r>
            <a:r>
              <a:rPr lang="en-US" sz="2000" b="1" spc="-10" dirty="0">
                <a:solidFill>
                  <a:srgbClr val="FF0000"/>
                </a:solidFill>
                <a:latin typeface="Calibri"/>
                <a:cs typeface="Calibri"/>
              </a:rPr>
              <a:t>2025</a:t>
            </a:r>
            <a:r>
              <a:rPr lang="en-US" sz="2000" b="1" dirty="0">
                <a:solidFill>
                  <a:srgbClr val="FF0000"/>
                </a:solidFill>
                <a:latin typeface="Calibri"/>
                <a:cs typeface="Calibri"/>
              </a:rPr>
              <a:t>-</a:t>
            </a:r>
            <a:r>
              <a:rPr lang="en-US" sz="2000" b="1" spc="-10" dirty="0">
                <a:solidFill>
                  <a:srgbClr val="FF0000"/>
                </a:solidFill>
                <a:latin typeface="Calibri"/>
                <a:cs typeface="Calibri"/>
              </a:rPr>
              <a:t>2030</a:t>
            </a:r>
            <a:r>
              <a:rPr lang="en-US" sz="2000" b="1" spc="5" dirty="0">
                <a:solidFill>
                  <a:srgbClr val="FF0000"/>
                </a:solidFill>
                <a:latin typeface="Calibri"/>
                <a:cs typeface="Calibri"/>
              </a:rPr>
              <a:t> </a:t>
            </a:r>
            <a:r>
              <a:rPr lang="en-US" sz="2000" b="1" spc="-5" dirty="0">
                <a:solidFill>
                  <a:srgbClr val="FF0000"/>
                </a:solidFill>
                <a:latin typeface="Calibri"/>
                <a:cs typeface="Calibri"/>
              </a:rPr>
              <a:t>p</a:t>
            </a:r>
            <a:r>
              <a:rPr lang="en-US" sz="2000" b="1" spc="-25" dirty="0">
                <a:solidFill>
                  <a:srgbClr val="FF0000"/>
                </a:solidFill>
                <a:latin typeface="Calibri"/>
                <a:cs typeface="Calibri"/>
              </a:rPr>
              <a:t>r</a:t>
            </a:r>
            <a:r>
              <a:rPr lang="en-US" sz="2000" b="1" spc="-5" dirty="0">
                <a:solidFill>
                  <a:srgbClr val="FF0000"/>
                </a:solidFill>
                <a:latin typeface="Calibri"/>
                <a:cs typeface="Calibri"/>
              </a:rPr>
              <a:t>opo</a:t>
            </a:r>
            <a:r>
              <a:rPr lang="en-US" sz="2000" b="1" dirty="0">
                <a:solidFill>
                  <a:srgbClr val="FF0000"/>
                </a:solidFill>
                <a:latin typeface="Calibri"/>
                <a:cs typeface="Calibri"/>
              </a:rPr>
              <a:t>s</a:t>
            </a:r>
            <a:r>
              <a:rPr lang="en-US" sz="2000" b="1" spc="-10" dirty="0">
                <a:solidFill>
                  <a:srgbClr val="FF0000"/>
                </a:solidFill>
                <a:latin typeface="Calibri"/>
                <a:cs typeface="Calibri"/>
              </a:rPr>
              <a:t>ed</a:t>
            </a:r>
            <a:r>
              <a:rPr lang="en-US" sz="2000" b="1" dirty="0">
                <a:solidFill>
                  <a:srgbClr val="FF0000"/>
                </a:solidFill>
                <a:latin typeface="Calibri"/>
                <a:cs typeface="Calibri"/>
              </a:rPr>
              <a:t> </a:t>
            </a:r>
            <a:r>
              <a:rPr lang="en-US" sz="2000" b="1" spc="-10" dirty="0">
                <a:solidFill>
                  <a:srgbClr val="FF0000"/>
                </a:solidFill>
                <a:latin typeface="Calibri"/>
                <a:cs typeface="Calibri"/>
              </a:rPr>
              <a:t>ac</a:t>
            </a:r>
            <a:r>
              <a:rPr lang="en-US" sz="2000" b="1" spc="-15" dirty="0">
                <a:solidFill>
                  <a:srgbClr val="FF0000"/>
                </a:solidFill>
                <a:latin typeface="Calibri"/>
                <a:cs typeface="Calibri"/>
              </a:rPr>
              <a:t>t</a:t>
            </a:r>
            <a:r>
              <a:rPr lang="en-US" sz="2000" b="1" spc="-5" dirty="0">
                <a:solidFill>
                  <a:srgbClr val="FF0000"/>
                </a:solidFill>
                <a:latin typeface="Calibri"/>
                <a:cs typeface="Calibri"/>
              </a:rPr>
              <a:t>i</a:t>
            </a:r>
            <a:r>
              <a:rPr lang="en-US" sz="2000" b="1" dirty="0">
                <a:solidFill>
                  <a:srgbClr val="FF0000"/>
                </a:solidFill>
                <a:latin typeface="Calibri"/>
                <a:cs typeface="Calibri"/>
              </a:rPr>
              <a:t>vi</a:t>
            </a:r>
            <a:r>
              <a:rPr lang="en-US" sz="2000" b="1" spc="-10" dirty="0">
                <a:solidFill>
                  <a:srgbClr val="FF0000"/>
                </a:solidFill>
                <a:latin typeface="Calibri"/>
                <a:cs typeface="Calibri"/>
              </a:rPr>
              <a:t>t</a:t>
            </a:r>
            <a:r>
              <a:rPr lang="en-US" sz="2000" b="1" spc="-5" dirty="0">
                <a:solidFill>
                  <a:srgbClr val="FF0000"/>
                </a:solidFill>
                <a:latin typeface="Calibri"/>
                <a:cs typeface="Calibri"/>
              </a:rPr>
              <a:t>i</a:t>
            </a:r>
            <a:r>
              <a:rPr lang="en-US" sz="2000" b="1" spc="-10" dirty="0">
                <a:solidFill>
                  <a:srgbClr val="FF0000"/>
                </a:solidFill>
                <a:latin typeface="Calibri"/>
                <a:cs typeface="Calibri"/>
              </a:rPr>
              <a:t>es</a:t>
            </a:r>
            <a:r>
              <a:rPr lang="en-US" sz="2000" b="1" spc="15" dirty="0">
                <a:solidFill>
                  <a:srgbClr val="FF0000"/>
                </a:solidFill>
                <a:latin typeface="Calibri"/>
                <a:cs typeface="Calibri"/>
              </a:rPr>
              <a:t> </a:t>
            </a:r>
            <a:r>
              <a:rPr lang="en-US" sz="2000" b="1" spc="-5" dirty="0">
                <a:solidFill>
                  <a:srgbClr val="FF0000"/>
                </a:solidFill>
                <a:latin typeface="Calibri"/>
                <a:cs typeface="Calibri"/>
              </a:rPr>
              <a:t>i</a:t>
            </a:r>
            <a:r>
              <a:rPr lang="en-US" sz="2000" b="1" dirty="0">
                <a:solidFill>
                  <a:srgbClr val="FF0000"/>
                </a:solidFill>
                <a:latin typeface="Calibri"/>
                <a:cs typeface="Calibri"/>
              </a:rPr>
              <a:t>n</a:t>
            </a:r>
            <a:r>
              <a:rPr lang="en-US" sz="2000" b="1" spc="10" dirty="0">
                <a:solidFill>
                  <a:srgbClr val="FF0000"/>
                </a:solidFill>
                <a:latin typeface="Calibri"/>
                <a:cs typeface="Calibri"/>
              </a:rPr>
              <a:t> </a:t>
            </a:r>
            <a:r>
              <a:rPr lang="en-US" sz="2000" b="1" spc="-15" dirty="0">
                <a:solidFill>
                  <a:srgbClr val="FF0000"/>
                </a:solidFill>
                <a:latin typeface="Calibri"/>
                <a:cs typeface="Calibri"/>
              </a:rPr>
              <a:t>de</a:t>
            </a:r>
            <a:r>
              <a:rPr lang="en-US" sz="2000" b="1" spc="-40" dirty="0">
                <a:solidFill>
                  <a:srgbClr val="FF0000"/>
                </a:solidFill>
                <a:latin typeface="Calibri"/>
                <a:cs typeface="Calibri"/>
              </a:rPr>
              <a:t>t</a:t>
            </a:r>
            <a:r>
              <a:rPr lang="en-US" sz="2000" b="1" dirty="0">
                <a:solidFill>
                  <a:srgbClr val="FF0000"/>
                </a:solidFill>
                <a:latin typeface="Calibri"/>
                <a:cs typeface="Calibri"/>
              </a:rPr>
              <a:t>ail th</a:t>
            </a:r>
            <a:r>
              <a:rPr lang="en-US" sz="2000" b="1" spc="-15" dirty="0">
                <a:solidFill>
                  <a:srgbClr val="FF0000"/>
                </a:solidFill>
                <a:latin typeface="Calibri"/>
                <a:cs typeface="Calibri"/>
              </a:rPr>
              <a:t>a</a:t>
            </a:r>
            <a:r>
              <a:rPr lang="en-US" sz="2000" b="1" spc="-10" dirty="0">
                <a:solidFill>
                  <a:srgbClr val="FF0000"/>
                </a:solidFill>
                <a:latin typeface="Calibri"/>
                <a:cs typeface="Calibri"/>
              </a:rPr>
              <a:t>t</a:t>
            </a:r>
            <a:r>
              <a:rPr lang="en-US" sz="2000" b="1" dirty="0">
                <a:solidFill>
                  <a:srgbClr val="FF0000"/>
                </a:solidFill>
                <a:latin typeface="Calibri"/>
                <a:cs typeface="Calibri"/>
              </a:rPr>
              <a:t> </a:t>
            </a:r>
            <a:r>
              <a:rPr lang="en-US" sz="2000" b="1" spc="-10" dirty="0">
                <a:solidFill>
                  <a:srgbClr val="FF0000"/>
                </a:solidFill>
                <a:latin typeface="Calibri"/>
                <a:cs typeface="Calibri"/>
              </a:rPr>
              <a:t>meet the</a:t>
            </a:r>
            <a:r>
              <a:rPr lang="en-US" sz="2000" b="1" spc="15" dirty="0">
                <a:solidFill>
                  <a:srgbClr val="FF0000"/>
                </a:solidFill>
                <a:latin typeface="Calibri"/>
                <a:cs typeface="Calibri"/>
              </a:rPr>
              <a:t> </a:t>
            </a:r>
            <a:r>
              <a:rPr lang="en-US" sz="2000" b="1" spc="-5" dirty="0">
                <a:solidFill>
                  <a:srgbClr val="FF0000"/>
                </a:solidFill>
                <a:latin typeface="Calibri"/>
                <a:cs typeface="Calibri"/>
              </a:rPr>
              <a:t>prior</a:t>
            </a:r>
            <a:r>
              <a:rPr lang="en-US" sz="2000" b="1" spc="-10" dirty="0">
                <a:solidFill>
                  <a:srgbClr val="FF0000"/>
                </a:solidFill>
                <a:latin typeface="Calibri"/>
                <a:cs typeface="Calibri"/>
              </a:rPr>
              <a:t>i</a:t>
            </a:r>
            <a:r>
              <a:rPr lang="en-US" sz="2000" b="1" dirty="0">
                <a:solidFill>
                  <a:srgbClr val="FF0000"/>
                </a:solidFill>
                <a:latin typeface="Calibri"/>
                <a:cs typeface="Calibri"/>
              </a:rPr>
              <a:t>t</a:t>
            </a:r>
            <a:r>
              <a:rPr lang="en-US" sz="2000" b="1" spc="-10" dirty="0">
                <a:solidFill>
                  <a:srgbClr val="FF0000"/>
                </a:solidFill>
                <a:latin typeface="Calibri"/>
                <a:cs typeface="Calibri"/>
              </a:rPr>
              <a:t>ies</a:t>
            </a:r>
            <a:r>
              <a:rPr lang="en-US" sz="2000" b="1" spc="15" dirty="0">
                <a:solidFill>
                  <a:srgbClr val="FF0000"/>
                </a:solidFill>
                <a:latin typeface="Calibri"/>
                <a:cs typeface="Calibri"/>
              </a:rPr>
              <a:t> </a:t>
            </a:r>
            <a:r>
              <a:rPr lang="en-US" sz="2000" b="1" dirty="0">
                <a:solidFill>
                  <a:srgbClr val="FF0000"/>
                </a:solidFill>
                <a:latin typeface="Calibri"/>
                <a:cs typeface="Calibri"/>
              </a:rPr>
              <a:t>and</a:t>
            </a:r>
            <a:r>
              <a:rPr lang="en-US" sz="2000" b="1" spc="10" dirty="0">
                <a:solidFill>
                  <a:srgbClr val="FF0000"/>
                </a:solidFill>
                <a:latin typeface="Calibri"/>
                <a:cs typeface="Calibri"/>
              </a:rPr>
              <a:t> </a:t>
            </a:r>
            <a:r>
              <a:rPr lang="en-US" sz="2000" b="1" spc="-40" dirty="0">
                <a:solidFill>
                  <a:srgbClr val="FF0000"/>
                </a:solidFill>
                <a:latin typeface="Calibri"/>
                <a:cs typeface="Calibri"/>
              </a:rPr>
              <a:t>r</a:t>
            </a:r>
            <a:r>
              <a:rPr lang="en-US" sz="2000" b="1" spc="-10" dirty="0">
                <a:solidFill>
                  <a:srgbClr val="FF0000"/>
                </a:solidFill>
                <a:latin typeface="Calibri"/>
                <a:cs typeface="Calibri"/>
              </a:rPr>
              <a:t>eq</a:t>
            </a:r>
            <a:r>
              <a:rPr lang="en-US" sz="2000" b="1" spc="-5" dirty="0">
                <a:solidFill>
                  <a:srgbClr val="FF0000"/>
                </a:solidFill>
                <a:latin typeface="Calibri"/>
                <a:cs typeface="Calibri"/>
              </a:rPr>
              <a:t>ui</a:t>
            </a:r>
            <a:r>
              <a:rPr lang="en-US" sz="2000" b="1" spc="-30" dirty="0">
                <a:solidFill>
                  <a:srgbClr val="FF0000"/>
                </a:solidFill>
                <a:latin typeface="Calibri"/>
                <a:cs typeface="Calibri"/>
              </a:rPr>
              <a:t>r</a:t>
            </a:r>
            <a:r>
              <a:rPr lang="en-US" sz="2000" b="1" spc="-15" dirty="0">
                <a:solidFill>
                  <a:srgbClr val="FF0000"/>
                </a:solidFill>
                <a:latin typeface="Calibri"/>
                <a:cs typeface="Calibri"/>
              </a:rPr>
              <a:t>em</a:t>
            </a:r>
            <a:r>
              <a:rPr lang="en-US" sz="2000" b="1" spc="-5" dirty="0">
                <a:solidFill>
                  <a:srgbClr val="FF0000"/>
                </a:solidFill>
                <a:latin typeface="Calibri"/>
                <a:cs typeface="Calibri"/>
              </a:rPr>
              <a:t>e</a:t>
            </a:r>
            <a:r>
              <a:rPr lang="en-US" sz="2000" b="1" spc="-10" dirty="0">
                <a:solidFill>
                  <a:srgbClr val="FF0000"/>
                </a:solidFill>
                <a:latin typeface="Calibri"/>
                <a:cs typeface="Calibri"/>
              </a:rPr>
              <a:t>n</a:t>
            </a:r>
            <a:r>
              <a:rPr lang="en-US" sz="2000" b="1" dirty="0">
                <a:solidFill>
                  <a:srgbClr val="FF0000"/>
                </a:solidFill>
                <a:latin typeface="Calibri"/>
                <a:cs typeface="Calibri"/>
              </a:rPr>
              <a:t>ts</a:t>
            </a:r>
            <a:r>
              <a:rPr lang="en-US" sz="2000" b="1" spc="-5" dirty="0">
                <a:solidFill>
                  <a:srgbClr val="FF0000"/>
                </a:solidFill>
                <a:latin typeface="Calibri"/>
                <a:cs typeface="Calibri"/>
              </a:rPr>
              <a:t> </a:t>
            </a:r>
            <a:r>
              <a:rPr lang="en-US" sz="2000" dirty="0">
                <a:solidFill>
                  <a:srgbClr val="292934"/>
                </a:solidFill>
                <a:latin typeface="Calibri"/>
                <a:cs typeface="Calibri"/>
              </a:rPr>
              <a:t>as</a:t>
            </a:r>
            <a:r>
              <a:rPr lang="en-US" sz="2000" spc="5" dirty="0">
                <a:solidFill>
                  <a:srgbClr val="292934"/>
                </a:solidFill>
                <a:latin typeface="Calibri"/>
                <a:cs typeface="Calibri"/>
              </a:rPr>
              <a:t> </a:t>
            </a:r>
            <a:r>
              <a:rPr lang="en-US" sz="2000" spc="-20" dirty="0">
                <a:solidFill>
                  <a:srgbClr val="292934"/>
                </a:solidFill>
                <a:latin typeface="Calibri"/>
                <a:cs typeface="Calibri"/>
              </a:rPr>
              <a:t>s</a:t>
            </a:r>
            <a:r>
              <a:rPr lang="en-US" sz="2000" spc="-40" dirty="0">
                <a:solidFill>
                  <a:srgbClr val="292934"/>
                </a:solidFill>
                <a:latin typeface="Calibri"/>
                <a:cs typeface="Calibri"/>
              </a:rPr>
              <a:t>t</a:t>
            </a:r>
            <a:r>
              <a:rPr lang="en-US" sz="2000" spc="-15" dirty="0">
                <a:solidFill>
                  <a:srgbClr val="292934"/>
                </a:solidFill>
                <a:latin typeface="Calibri"/>
                <a:cs typeface="Calibri"/>
              </a:rPr>
              <a:t>a</a:t>
            </a:r>
            <a:r>
              <a:rPr lang="en-US" sz="2000" spc="-40" dirty="0">
                <a:solidFill>
                  <a:srgbClr val="292934"/>
                </a:solidFill>
                <a:latin typeface="Calibri"/>
                <a:cs typeface="Calibri"/>
              </a:rPr>
              <a:t>t</a:t>
            </a:r>
            <a:r>
              <a:rPr lang="en-US" sz="2000" spc="-10" dirty="0">
                <a:solidFill>
                  <a:srgbClr val="292934"/>
                </a:solidFill>
                <a:latin typeface="Calibri"/>
                <a:cs typeface="Calibri"/>
              </a:rPr>
              <a:t>ed</a:t>
            </a:r>
            <a:r>
              <a:rPr lang="en-US" sz="2000" dirty="0">
                <a:solidFill>
                  <a:srgbClr val="292934"/>
                </a:solidFill>
                <a:latin typeface="Calibri"/>
                <a:cs typeface="Calibri"/>
              </a:rPr>
              <a:t> in</a:t>
            </a:r>
            <a:r>
              <a:rPr lang="en-US" sz="2000" spc="5" dirty="0">
                <a:solidFill>
                  <a:srgbClr val="292934"/>
                </a:solidFill>
                <a:latin typeface="Calibri"/>
                <a:cs typeface="Calibri"/>
              </a:rPr>
              <a:t> </a:t>
            </a:r>
            <a:r>
              <a:rPr lang="en-US" sz="2000" dirty="0">
                <a:solidFill>
                  <a:srgbClr val="292934"/>
                </a:solidFill>
                <a:latin typeface="Calibri"/>
                <a:cs typeface="Calibri"/>
              </a:rPr>
              <a:t>th</a:t>
            </a:r>
            <a:r>
              <a:rPr lang="en-US" sz="2000" spc="-10" dirty="0">
                <a:solidFill>
                  <a:srgbClr val="292934"/>
                </a:solidFill>
                <a:latin typeface="Calibri"/>
                <a:cs typeface="Calibri"/>
              </a:rPr>
              <a:t>i</a:t>
            </a:r>
            <a:r>
              <a:rPr lang="en-US" sz="2000" dirty="0">
                <a:solidFill>
                  <a:srgbClr val="292934"/>
                </a:solidFill>
                <a:latin typeface="Calibri"/>
                <a:cs typeface="Calibri"/>
              </a:rPr>
              <a:t>s R</a:t>
            </a:r>
            <a:r>
              <a:rPr lang="en-US" sz="2000" spc="-5" dirty="0">
                <a:solidFill>
                  <a:srgbClr val="292934"/>
                </a:solidFill>
                <a:latin typeface="Calibri"/>
                <a:cs typeface="Calibri"/>
              </a:rPr>
              <a:t>F</a:t>
            </a:r>
            <a:r>
              <a:rPr lang="en-US" sz="2000" spc="-250" dirty="0">
                <a:solidFill>
                  <a:srgbClr val="292934"/>
                </a:solidFill>
                <a:latin typeface="Calibri"/>
                <a:cs typeface="Calibri"/>
              </a:rPr>
              <a:t>P</a:t>
            </a:r>
            <a:r>
              <a:rPr lang="en-US" sz="2000" dirty="0">
                <a:solidFill>
                  <a:srgbClr val="292934"/>
                </a:solidFill>
                <a:latin typeface="Calibri"/>
                <a:cs typeface="Calibri"/>
              </a:rPr>
              <a:t>.</a:t>
            </a:r>
            <a:endParaRPr lang="en-US" sz="2000" dirty="0">
              <a:latin typeface="Calibri"/>
              <a:cs typeface="Calibri"/>
            </a:endParaRP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Th</a:t>
            </a:r>
            <a:r>
              <a:rPr lang="en-US" sz="2000" dirty="0">
                <a:solidFill>
                  <a:srgbClr val="292934"/>
                </a:solidFill>
                <a:latin typeface="Calibri"/>
                <a:cs typeface="Calibri"/>
              </a:rPr>
              <a:t>e</a:t>
            </a:r>
            <a:r>
              <a:rPr lang="en-US" sz="2000" spc="5" dirty="0">
                <a:solidFill>
                  <a:srgbClr val="292934"/>
                </a:solidFill>
                <a:latin typeface="Calibri"/>
                <a:cs typeface="Calibri"/>
              </a:rPr>
              <a:t> </a:t>
            </a:r>
            <a:r>
              <a:rPr lang="en-US" sz="2000" b="1" spc="-15" dirty="0">
                <a:solidFill>
                  <a:srgbClr val="FF0000"/>
                </a:solidFill>
                <a:latin typeface="Calibri"/>
                <a:cs typeface="Calibri"/>
              </a:rPr>
              <a:t>m</a:t>
            </a:r>
            <a:r>
              <a:rPr lang="en-US" sz="2000" b="1" spc="-20" dirty="0">
                <a:solidFill>
                  <a:srgbClr val="FF0000"/>
                </a:solidFill>
                <a:latin typeface="Calibri"/>
                <a:cs typeface="Calibri"/>
              </a:rPr>
              <a:t>a</a:t>
            </a:r>
            <a:r>
              <a:rPr lang="en-US" sz="2000" b="1" spc="-5" dirty="0">
                <a:solidFill>
                  <a:srgbClr val="FF0000"/>
                </a:solidFill>
                <a:latin typeface="Calibri"/>
                <a:cs typeface="Calibri"/>
              </a:rPr>
              <a:t>ximu</a:t>
            </a:r>
            <a:r>
              <a:rPr lang="en-US" sz="2000" b="1" dirty="0">
                <a:solidFill>
                  <a:srgbClr val="FF0000"/>
                </a:solidFill>
                <a:latin typeface="Calibri"/>
                <a:cs typeface="Calibri"/>
              </a:rPr>
              <a:t>m len</a:t>
            </a:r>
            <a:r>
              <a:rPr lang="en-US" sz="2000" b="1" spc="-20" dirty="0">
                <a:solidFill>
                  <a:srgbClr val="FF0000"/>
                </a:solidFill>
                <a:latin typeface="Calibri"/>
                <a:cs typeface="Calibri"/>
              </a:rPr>
              <a:t>g</a:t>
            </a:r>
            <a:r>
              <a:rPr lang="en-US" sz="2000" b="1" dirty="0">
                <a:solidFill>
                  <a:srgbClr val="FF0000"/>
                </a:solidFill>
                <a:latin typeface="Calibri"/>
                <a:cs typeface="Calibri"/>
              </a:rPr>
              <a:t>th</a:t>
            </a:r>
            <a:r>
              <a:rPr lang="en-US" sz="2000" b="1" spc="10" dirty="0">
                <a:solidFill>
                  <a:srgbClr val="FF0000"/>
                </a:solidFill>
                <a:latin typeface="Calibri"/>
                <a:cs typeface="Calibri"/>
              </a:rPr>
              <a:t> </a:t>
            </a:r>
            <a:r>
              <a:rPr lang="en-US" sz="2000" b="1" spc="-5" dirty="0">
                <a:solidFill>
                  <a:srgbClr val="FF0000"/>
                </a:solidFill>
                <a:latin typeface="Calibri"/>
                <a:cs typeface="Calibri"/>
              </a:rPr>
              <a:t>o</a:t>
            </a:r>
            <a:r>
              <a:rPr lang="en-US" sz="2000" b="1" dirty="0">
                <a:solidFill>
                  <a:srgbClr val="FF0000"/>
                </a:solidFill>
                <a:latin typeface="Calibri"/>
                <a:cs typeface="Calibri"/>
              </a:rPr>
              <a:t>f </a:t>
            </a:r>
            <a:r>
              <a:rPr lang="en-US" sz="2000" b="1" spc="-10" dirty="0">
                <a:solidFill>
                  <a:srgbClr val="FF0000"/>
                </a:solidFill>
                <a:latin typeface="Calibri"/>
                <a:cs typeface="Calibri"/>
              </a:rPr>
              <a:t>the</a:t>
            </a:r>
            <a:r>
              <a:rPr lang="en-US" sz="2000" b="1" spc="5" dirty="0">
                <a:solidFill>
                  <a:srgbClr val="FF0000"/>
                </a:solidFill>
                <a:latin typeface="Calibri"/>
                <a:cs typeface="Calibri"/>
              </a:rPr>
              <a:t> </a:t>
            </a:r>
            <a:r>
              <a:rPr lang="en-US" sz="2000" b="1" spc="-5" dirty="0">
                <a:solidFill>
                  <a:srgbClr val="FF0000"/>
                </a:solidFill>
                <a:latin typeface="Calibri"/>
                <a:cs typeface="Calibri"/>
              </a:rPr>
              <a:t>p</a:t>
            </a:r>
            <a:r>
              <a:rPr lang="en-US" sz="2000" b="1" spc="-25" dirty="0">
                <a:solidFill>
                  <a:srgbClr val="FF0000"/>
                </a:solidFill>
                <a:latin typeface="Calibri"/>
                <a:cs typeface="Calibri"/>
              </a:rPr>
              <a:t>r</a:t>
            </a:r>
            <a:r>
              <a:rPr lang="en-US" sz="2000" b="1" spc="-5" dirty="0">
                <a:solidFill>
                  <a:srgbClr val="FF0000"/>
                </a:solidFill>
                <a:latin typeface="Calibri"/>
                <a:cs typeface="Calibri"/>
              </a:rPr>
              <a:t>opo</a:t>
            </a:r>
            <a:r>
              <a:rPr lang="en-US" sz="2000" b="1" dirty="0">
                <a:solidFill>
                  <a:srgbClr val="FF0000"/>
                </a:solidFill>
                <a:latin typeface="Calibri"/>
                <a:cs typeface="Calibri"/>
              </a:rPr>
              <a:t>sal</a:t>
            </a:r>
            <a:r>
              <a:rPr lang="en-US" sz="2000" b="1" spc="5" dirty="0">
                <a:solidFill>
                  <a:srgbClr val="FF0000"/>
                </a:solidFill>
                <a:latin typeface="Calibri"/>
                <a:cs typeface="Calibri"/>
              </a:rPr>
              <a:t> </a:t>
            </a:r>
            <a:r>
              <a:rPr lang="en-US" sz="2000" b="1" spc="-15" dirty="0">
                <a:solidFill>
                  <a:srgbClr val="FF0000"/>
                </a:solidFill>
                <a:latin typeface="Calibri"/>
                <a:cs typeface="Calibri"/>
              </a:rPr>
              <a:t>nar</a:t>
            </a:r>
            <a:r>
              <a:rPr lang="en-US" sz="2000" b="1" spc="-50" dirty="0">
                <a:solidFill>
                  <a:srgbClr val="FF0000"/>
                </a:solidFill>
                <a:latin typeface="Calibri"/>
                <a:cs typeface="Calibri"/>
              </a:rPr>
              <a:t>r</a:t>
            </a:r>
            <a:r>
              <a:rPr lang="en-US" sz="2000" b="1" spc="-15" dirty="0">
                <a:solidFill>
                  <a:srgbClr val="FF0000"/>
                </a:solidFill>
                <a:latin typeface="Calibri"/>
                <a:cs typeface="Calibri"/>
              </a:rPr>
              <a:t>a</a:t>
            </a:r>
            <a:r>
              <a:rPr lang="en-US" sz="2000" b="1" dirty="0">
                <a:solidFill>
                  <a:srgbClr val="FF0000"/>
                </a:solidFill>
                <a:latin typeface="Calibri"/>
                <a:cs typeface="Calibri"/>
              </a:rPr>
              <a:t>t</a:t>
            </a:r>
            <a:r>
              <a:rPr lang="en-US" sz="2000" b="1" spc="-10" dirty="0">
                <a:solidFill>
                  <a:srgbClr val="FF0000"/>
                </a:solidFill>
                <a:latin typeface="Calibri"/>
                <a:cs typeface="Calibri"/>
              </a:rPr>
              <a:t>i</a:t>
            </a:r>
            <a:r>
              <a:rPr lang="en-US" sz="2000" b="1" spc="-20" dirty="0">
                <a:solidFill>
                  <a:srgbClr val="FF0000"/>
                </a:solidFill>
                <a:latin typeface="Calibri"/>
                <a:cs typeface="Calibri"/>
              </a:rPr>
              <a:t>v</a:t>
            </a:r>
            <a:r>
              <a:rPr lang="en-US" sz="2000" b="1" spc="-10" dirty="0">
                <a:solidFill>
                  <a:srgbClr val="FF0000"/>
                </a:solidFill>
                <a:latin typeface="Calibri"/>
                <a:cs typeface="Calibri"/>
              </a:rPr>
              <a:t>e </a:t>
            </a:r>
            <a:r>
              <a:rPr lang="en-US" sz="2000" b="1" spc="-5" dirty="0">
                <a:solidFill>
                  <a:srgbClr val="FF0000"/>
                </a:solidFill>
                <a:latin typeface="Calibri"/>
                <a:cs typeface="Calibri"/>
              </a:rPr>
              <a:t>i</a:t>
            </a:r>
            <a:r>
              <a:rPr lang="en-US" sz="2000" b="1" dirty="0">
                <a:solidFill>
                  <a:srgbClr val="FF0000"/>
                </a:solidFill>
                <a:latin typeface="Calibri"/>
                <a:cs typeface="Calibri"/>
              </a:rPr>
              <a:t>s </a:t>
            </a:r>
            <a:r>
              <a:rPr lang="en-US" sz="2000" b="1" spc="-10" dirty="0">
                <a:solidFill>
                  <a:srgbClr val="FF0000"/>
                </a:solidFill>
                <a:latin typeface="Calibri"/>
                <a:cs typeface="Calibri"/>
              </a:rPr>
              <a:t>10</a:t>
            </a:r>
            <a:r>
              <a:rPr lang="en-US" sz="2000" b="1" spc="10" dirty="0">
                <a:solidFill>
                  <a:srgbClr val="FF0000"/>
                </a:solidFill>
                <a:latin typeface="Calibri"/>
                <a:cs typeface="Calibri"/>
              </a:rPr>
              <a:t> </a:t>
            </a:r>
            <a:r>
              <a:rPr lang="en-US" sz="2000" b="1" spc="-15" dirty="0">
                <a:solidFill>
                  <a:srgbClr val="FF0000"/>
                </a:solidFill>
                <a:latin typeface="Calibri"/>
                <a:cs typeface="Calibri"/>
              </a:rPr>
              <a:t>pages</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b="1" i="1" u="sng" spc="-5" dirty="0">
                <a:solidFill>
                  <a:srgbClr val="FF0000"/>
                </a:solidFill>
                <a:latin typeface="Calibri"/>
                <a:cs typeface="Calibri"/>
              </a:rPr>
              <a:t>no</a:t>
            </a:r>
            <a:r>
              <a:rPr lang="en-US" sz="2000" b="1" i="1" u="sng" dirty="0">
                <a:solidFill>
                  <a:srgbClr val="FF0000"/>
                </a:solidFill>
                <a:latin typeface="Calibri"/>
                <a:cs typeface="Calibri"/>
              </a:rPr>
              <a:t>t</a:t>
            </a:r>
            <a:r>
              <a:rPr lang="en-US" sz="2000" b="1" dirty="0">
                <a:solidFill>
                  <a:srgbClr val="FF0000"/>
                </a:solidFill>
                <a:latin typeface="Calibri"/>
                <a:cs typeface="Calibri"/>
              </a:rPr>
              <a:t> in</a:t>
            </a:r>
            <a:r>
              <a:rPr lang="en-US" sz="2000" b="1" spc="-10" dirty="0">
                <a:solidFill>
                  <a:srgbClr val="FF0000"/>
                </a:solidFill>
                <a:latin typeface="Calibri"/>
                <a:cs typeface="Calibri"/>
              </a:rPr>
              <a:t>c</a:t>
            </a:r>
            <a:r>
              <a:rPr lang="en-US" sz="2000" b="1" spc="-5" dirty="0">
                <a:solidFill>
                  <a:srgbClr val="FF0000"/>
                </a:solidFill>
                <a:latin typeface="Calibri"/>
                <a:cs typeface="Calibri"/>
              </a:rPr>
              <a:t>lu</a:t>
            </a:r>
            <a:r>
              <a:rPr lang="en-US" sz="2000" b="1" dirty="0">
                <a:solidFill>
                  <a:srgbClr val="FF0000"/>
                </a:solidFill>
                <a:latin typeface="Calibri"/>
                <a:cs typeface="Calibri"/>
              </a:rPr>
              <a:t>d</a:t>
            </a:r>
            <a:r>
              <a:rPr lang="en-US" sz="2000" b="1" spc="-5" dirty="0">
                <a:solidFill>
                  <a:srgbClr val="FF0000"/>
                </a:solidFill>
                <a:latin typeface="Calibri"/>
                <a:cs typeface="Calibri"/>
              </a:rPr>
              <a:t>ing </a:t>
            </a:r>
            <a:r>
              <a:rPr lang="en-US" sz="2000" b="1" spc="-15" dirty="0">
                <a:solidFill>
                  <a:srgbClr val="FF0000"/>
                </a:solidFill>
                <a:latin typeface="Calibri"/>
                <a:cs typeface="Calibri"/>
              </a:rPr>
              <a:t>a</a:t>
            </a:r>
            <a:r>
              <a:rPr lang="en-US" sz="2000" b="1" spc="-40" dirty="0">
                <a:solidFill>
                  <a:srgbClr val="FF0000"/>
                </a:solidFill>
                <a:latin typeface="Calibri"/>
                <a:cs typeface="Calibri"/>
              </a:rPr>
              <a:t>tt</a:t>
            </a:r>
            <a:r>
              <a:rPr lang="en-US" sz="2000" b="1" spc="-10" dirty="0">
                <a:solidFill>
                  <a:srgbClr val="FF0000"/>
                </a:solidFill>
                <a:latin typeface="Calibri"/>
                <a:cs typeface="Calibri"/>
              </a:rPr>
              <a:t>achmen</a:t>
            </a:r>
            <a:r>
              <a:rPr lang="en-US" sz="2000" b="1" spc="-20" dirty="0">
                <a:solidFill>
                  <a:srgbClr val="FF0000"/>
                </a:solidFill>
                <a:latin typeface="Calibri"/>
                <a:cs typeface="Calibri"/>
              </a:rPr>
              <a:t>t</a:t>
            </a:r>
            <a:r>
              <a:rPr lang="en-US" sz="2000" b="1" spc="-5" dirty="0">
                <a:solidFill>
                  <a:srgbClr val="FF0000"/>
                </a:solidFill>
                <a:latin typeface="Calibri"/>
                <a:cs typeface="Calibri"/>
              </a:rPr>
              <a:t>s</a:t>
            </a:r>
            <a:r>
              <a:rPr lang="en-US" sz="2000" spc="-5" dirty="0">
                <a:solidFill>
                  <a:srgbClr val="292934"/>
                </a:solidFill>
                <a:latin typeface="Calibri"/>
                <a:cs typeface="Calibri"/>
              </a:rPr>
              <a:t>.</a:t>
            </a:r>
            <a:endParaRPr lang="en-US" sz="2000" dirty="0">
              <a:latin typeface="Calibri"/>
              <a:cs typeface="Calibri"/>
            </a:endParaRP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Work Plan: Use the template posted with the RFP. </a:t>
            </a:r>
            <a:r>
              <a:rPr lang="en-US" sz="2000" b="1" spc="-5" dirty="0">
                <a:solidFill>
                  <a:srgbClr val="FF0000"/>
                </a:solidFill>
                <a:latin typeface="Calibri"/>
                <a:cs typeface="Calibri"/>
              </a:rPr>
              <a:t>The workplan includes all five (5) years of the program.</a:t>
            </a: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b="1" dirty="0">
                <a:solidFill>
                  <a:srgbClr val="FF0000"/>
                </a:solidFill>
                <a:latin typeface="Calibri"/>
                <a:cs typeface="Calibri"/>
              </a:rPr>
              <a:t>App</a:t>
            </a:r>
            <a:r>
              <a:rPr lang="en-US" sz="2000" b="1" spc="-5" dirty="0">
                <a:solidFill>
                  <a:srgbClr val="FF0000"/>
                </a:solidFill>
                <a:latin typeface="Calibri"/>
                <a:cs typeface="Calibri"/>
              </a:rPr>
              <a:t>li</a:t>
            </a:r>
            <a:r>
              <a:rPr lang="en-US" sz="2000" b="1" spc="-30" dirty="0">
                <a:solidFill>
                  <a:srgbClr val="FF0000"/>
                </a:solidFill>
                <a:latin typeface="Calibri"/>
                <a:cs typeface="Calibri"/>
              </a:rPr>
              <a:t>c</a:t>
            </a:r>
            <a:r>
              <a:rPr lang="en-US" sz="2000" b="1" spc="-15" dirty="0">
                <a:solidFill>
                  <a:srgbClr val="FF0000"/>
                </a:solidFill>
                <a:latin typeface="Calibri"/>
                <a:cs typeface="Calibri"/>
              </a:rPr>
              <a:t>a</a:t>
            </a:r>
            <a:r>
              <a:rPr lang="en-US" sz="2000" b="1" dirty="0">
                <a:solidFill>
                  <a:srgbClr val="FF0000"/>
                </a:solidFill>
                <a:latin typeface="Calibri"/>
                <a:cs typeface="Calibri"/>
              </a:rPr>
              <a:t>t</a:t>
            </a:r>
            <a:r>
              <a:rPr lang="en-US" sz="2000" b="1" spc="-10" dirty="0">
                <a:solidFill>
                  <a:srgbClr val="FF0000"/>
                </a:solidFill>
                <a:latin typeface="Calibri"/>
                <a:cs typeface="Calibri"/>
              </a:rPr>
              <a:t>i</a:t>
            </a:r>
            <a:r>
              <a:rPr lang="en-US" sz="2000" b="1" spc="-5" dirty="0">
                <a:solidFill>
                  <a:srgbClr val="FF0000"/>
                </a:solidFill>
                <a:latin typeface="Calibri"/>
                <a:cs typeface="Calibri"/>
              </a:rPr>
              <a:t>on</a:t>
            </a:r>
            <a:r>
              <a:rPr lang="en-US" sz="2000" b="1" dirty="0">
                <a:solidFill>
                  <a:srgbClr val="FF0000"/>
                </a:solidFill>
                <a:latin typeface="Calibri"/>
                <a:cs typeface="Calibri"/>
              </a:rPr>
              <a:t>s</a:t>
            </a:r>
            <a:r>
              <a:rPr lang="en-US" sz="2000" b="1" spc="20" dirty="0">
                <a:solidFill>
                  <a:srgbClr val="FF0000"/>
                </a:solidFill>
                <a:latin typeface="Calibri"/>
                <a:cs typeface="Calibri"/>
              </a:rPr>
              <a:t> </a:t>
            </a:r>
            <a:r>
              <a:rPr lang="en-US" sz="2000" b="1" dirty="0">
                <a:solidFill>
                  <a:srgbClr val="FF0000"/>
                </a:solidFill>
                <a:latin typeface="Calibri"/>
                <a:cs typeface="Calibri"/>
              </a:rPr>
              <a:t>th</a:t>
            </a:r>
            <a:r>
              <a:rPr lang="en-US" sz="2000" b="1" spc="-15" dirty="0">
                <a:solidFill>
                  <a:srgbClr val="FF0000"/>
                </a:solidFill>
                <a:latin typeface="Calibri"/>
                <a:cs typeface="Calibri"/>
              </a:rPr>
              <a:t>a</a:t>
            </a:r>
            <a:r>
              <a:rPr lang="en-US" sz="2000" b="1" spc="-10" dirty="0">
                <a:solidFill>
                  <a:srgbClr val="FF0000"/>
                </a:solidFill>
                <a:latin typeface="Calibri"/>
                <a:cs typeface="Calibri"/>
              </a:rPr>
              <a:t>t</a:t>
            </a:r>
            <a:r>
              <a:rPr lang="en-US" sz="2000" b="1" dirty="0">
                <a:solidFill>
                  <a:srgbClr val="FF0000"/>
                </a:solidFill>
                <a:latin typeface="Calibri"/>
                <a:cs typeface="Calibri"/>
              </a:rPr>
              <a:t> </a:t>
            </a:r>
            <a:r>
              <a:rPr lang="en-US" sz="2000" b="1" spc="-5" dirty="0">
                <a:solidFill>
                  <a:srgbClr val="FF0000"/>
                </a:solidFill>
                <a:latin typeface="Calibri"/>
                <a:cs typeface="Calibri"/>
              </a:rPr>
              <a:t>d</a:t>
            </a:r>
            <a:r>
              <a:rPr lang="en-US" sz="2000" b="1" dirty="0">
                <a:solidFill>
                  <a:srgbClr val="FF0000"/>
                </a:solidFill>
                <a:latin typeface="Calibri"/>
                <a:cs typeface="Calibri"/>
              </a:rPr>
              <a:t>o</a:t>
            </a:r>
            <a:r>
              <a:rPr lang="en-US" sz="2000" b="1" spc="10" dirty="0">
                <a:solidFill>
                  <a:srgbClr val="FF0000"/>
                </a:solidFill>
                <a:latin typeface="Calibri"/>
                <a:cs typeface="Calibri"/>
              </a:rPr>
              <a:t> </a:t>
            </a:r>
            <a:r>
              <a:rPr lang="en-US" sz="2000" b="1" spc="-5" dirty="0">
                <a:solidFill>
                  <a:srgbClr val="FF0000"/>
                </a:solidFill>
                <a:latin typeface="Calibri"/>
                <a:cs typeface="Calibri"/>
              </a:rPr>
              <a:t>no</a:t>
            </a:r>
            <a:r>
              <a:rPr lang="en-US" sz="2000" b="1" dirty="0">
                <a:solidFill>
                  <a:srgbClr val="FF0000"/>
                </a:solidFill>
                <a:latin typeface="Calibri"/>
                <a:cs typeface="Calibri"/>
              </a:rPr>
              <a:t>t </a:t>
            </a:r>
            <a:r>
              <a:rPr lang="en-US" sz="2000" b="1" spc="-35" dirty="0">
                <a:solidFill>
                  <a:srgbClr val="FF0000"/>
                </a:solidFill>
                <a:latin typeface="Calibri"/>
                <a:cs typeface="Calibri"/>
              </a:rPr>
              <a:t>f</a:t>
            </a:r>
            <a:r>
              <a:rPr lang="en-US" sz="2000" b="1" spc="-5" dirty="0">
                <a:solidFill>
                  <a:srgbClr val="FF0000"/>
                </a:solidFill>
                <a:latin typeface="Calibri"/>
                <a:cs typeface="Calibri"/>
              </a:rPr>
              <a:t>o</a:t>
            </a:r>
            <a:r>
              <a:rPr lang="en-US" sz="2000" b="1" spc="-10" dirty="0">
                <a:solidFill>
                  <a:srgbClr val="FF0000"/>
                </a:solidFill>
                <a:latin typeface="Calibri"/>
                <a:cs typeface="Calibri"/>
              </a:rPr>
              <a:t>l</a:t>
            </a:r>
            <a:r>
              <a:rPr lang="en-US" sz="2000" b="1" spc="-5" dirty="0">
                <a:solidFill>
                  <a:srgbClr val="FF0000"/>
                </a:solidFill>
                <a:latin typeface="Calibri"/>
                <a:cs typeface="Calibri"/>
              </a:rPr>
              <a:t>l</a:t>
            </a:r>
            <a:r>
              <a:rPr lang="en-US" sz="2000" b="1" spc="-15" dirty="0">
                <a:solidFill>
                  <a:srgbClr val="FF0000"/>
                </a:solidFill>
                <a:latin typeface="Calibri"/>
                <a:cs typeface="Calibri"/>
              </a:rPr>
              <a:t>ow</a:t>
            </a:r>
            <a:r>
              <a:rPr lang="en-US" sz="2000" b="1" spc="20" dirty="0">
                <a:solidFill>
                  <a:srgbClr val="FF0000"/>
                </a:solidFill>
                <a:latin typeface="Calibri"/>
                <a:cs typeface="Calibri"/>
              </a:rPr>
              <a:t> </a:t>
            </a:r>
            <a:r>
              <a:rPr lang="en-US" sz="2000" b="1" spc="-10" dirty="0">
                <a:solidFill>
                  <a:srgbClr val="FF0000"/>
                </a:solidFill>
                <a:latin typeface="Calibri"/>
                <a:cs typeface="Calibri"/>
              </a:rPr>
              <a:t>the</a:t>
            </a:r>
            <a:r>
              <a:rPr lang="en-US" sz="2000" b="1" spc="10" dirty="0">
                <a:solidFill>
                  <a:srgbClr val="FF0000"/>
                </a:solidFill>
                <a:latin typeface="Calibri"/>
                <a:cs typeface="Calibri"/>
              </a:rPr>
              <a:t> </a:t>
            </a:r>
            <a:r>
              <a:rPr lang="en-US" sz="2000" b="1" spc="-35" dirty="0">
                <a:solidFill>
                  <a:srgbClr val="FF0000"/>
                </a:solidFill>
                <a:latin typeface="Calibri"/>
                <a:cs typeface="Calibri"/>
              </a:rPr>
              <a:t>f</a:t>
            </a:r>
            <a:r>
              <a:rPr lang="en-US" sz="2000" b="1" spc="-15" dirty="0">
                <a:solidFill>
                  <a:srgbClr val="FF0000"/>
                </a:solidFill>
                <a:latin typeface="Calibri"/>
                <a:cs typeface="Calibri"/>
              </a:rPr>
              <a:t>orm</a:t>
            </a:r>
            <a:r>
              <a:rPr lang="en-US" sz="2000" b="1" spc="-25" dirty="0">
                <a:solidFill>
                  <a:srgbClr val="FF0000"/>
                </a:solidFill>
                <a:latin typeface="Calibri"/>
                <a:cs typeface="Calibri"/>
              </a:rPr>
              <a:t>a</a:t>
            </a:r>
            <a:r>
              <a:rPr lang="en-US" sz="2000" b="1" spc="-10" dirty="0">
                <a:solidFill>
                  <a:srgbClr val="FF0000"/>
                </a:solidFill>
                <a:latin typeface="Calibri"/>
                <a:cs typeface="Calibri"/>
              </a:rPr>
              <a:t>t</a:t>
            </a:r>
            <a:r>
              <a:rPr lang="en-US" sz="2000" b="1" spc="-15" dirty="0">
                <a:solidFill>
                  <a:srgbClr val="FF0000"/>
                </a:solidFill>
                <a:latin typeface="Calibri"/>
                <a:cs typeface="Calibri"/>
              </a:rPr>
              <a:t> d</a:t>
            </a:r>
            <a:r>
              <a:rPr lang="en-US" sz="2000" b="1" spc="-5" dirty="0">
                <a:solidFill>
                  <a:srgbClr val="FF0000"/>
                </a:solidFill>
                <a:latin typeface="Calibri"/>
                <a:cs typeface="Calibri"/>
              </a:rPr>
              <a:t>e</a:t>
            </a:r>
            <a:r>
              <a:rPr lang="en-US" sz="2000" b="1" spc="-15" dirty="0">
                <a:solidFill>
                  <a:srgbClr val="FF0000"/>
                </a:solidFill>
                <a:latin typeface="Calibri"/>
                <a:cs typeface="Calibri"/>
              </a:rPr>
              <a:t>scr</a:t>
            </a:r>
            <a:r>
              <a:rPr lang="en-US" sz="2000" b="1" spc="-5" dirty="0">
                <a:solidFill>
                  <a:srgbClr val="FF0000"/>
                </a:solidFill>
                <a:latin typeface="Calibri"/>
                <a:cs typeface="Calibri"/>
              </a:rPr>
              <a:t>i</a:t>
            </a:r>
            <a:r>
              <a:rPr lang="en-US" sz="2000" b="1" spc="-15" dirty="0">
                <a:solidFill>
                  <a:srgbClr val="FF0000"/>
                </a:solidFill>
                <a:latin typeface="Calibri"/>
                <a:cs typeface="Calibri"/>
              </a:rPr>
              <a:t>b</a:t>
            </a:r>
            <a:r>
              <a:rPr lang="en-US" sz="2000" b="1" spc="-5" dirty="0">
                <a:solidFill>
                  <a:srgbClr val="FF0000"/>
                </a:solidFill>
                <a:latin typeface="Calibri"/>
                <a:cs typeface="Calibri"/>
              </a:rPr>
              <a:t>e</a:t>
            </a:r>
            <a:r>
              <a:rPr lang="en-US" sz="2000" b="1" dirty="0">
                <a:solidFill>
                  <a:srgbClr val="FF0000"/>
                </a:solidFill>
                <a:latin typeface="Calibri"/>
                <a:cs typeface="Calibri"/>
              </a:rPr>
              <a:t>d</a:t>
            </a:r>
            <a:r>
              <a:rPr lang="en-US" sz="2000" b="1" spc="10" dirty="0">
                <a:solidFill>
                  <a:srgbClr val="FF0000"/>
                </a:solidFill>
                <a:latin typeface="Calibri"/>
                <a:cs typeface="Calibri"/>
              </a:rPr>
              <a:t> </a:t>
            </a:r>
            <a:r>
              <a:rPr lang="en-US" sz="2000" b="1" spc="-5" dirty="0">
                <a:solidFill>
                  <a:srgbClr val="FF0000"/>
                </a:solidFill>
                <a:latin typeface="Calibri"/>
                <a:cs typeface="Calibri"/>
              </a:rPr>
              <a:t>i</a:t>
            </a:r>
            <a:r>
              <a:rPr lang="en-US" sz="2000" b="1" dirty="0">
                <a:solidFill>
                  <a:srgbClr val="FF0000"/>
                </a:solidFill>
                <a:latin typeface="Calibri"/>
                <a:cs typeface="Calibri"/>
              </a:rPr>
              <a:t>n</a:t>
            </a:r>
            <a:r>
              <a:rPr lang="en-US" sz="2000" b="1" spc="10" dirty="0">
                <a:solidFill>
                  <a:srgbClr val="FF0000"/>
                </a:solidFill>
                <a:latin typeface="Calibri"/>
                <a:cs typeface="Calibri"/>
              </a:rPr>
              <a:t> </a:t>
            </a:r>
            <a:r>
              <a:rPr lang="en-US" sz="2000" b="1" dirty="0">
                <a:solidFill>
                  <a:srgbClr val="FF0000"/>
                </a:solidFill>
                <a:latin typeface="Calibri"/>
                <a:cs typeface="Calibri"/>
              </a:rPr>
              <a:t>th</a:t>
            </a:r>
            <a:r>
              <a:rPr lang="en-US" sz="2000" b="1" spc="-10" dirty="0">
                <a:solidFill>
                  <a:srgbClr val="FF0000"/>
                </a:solidFill>
                <a:latin typeface="Calibri"/>
                <a:cs typeface="Calibri"/>
              </a:rPr>
              <a:t>i</a:t>
            </a:r>
            <a:r>
              <a:rPr lang="en-US" sz="2000" b="1" dirty="0">
                <a:solidFill>
                  <a:srgbClr val="FF0000"/>
                </a:solidFill>
                <a:latin typeface="Calibri"/>
                <a:cs typeface="Calibri"/>
              </a:rPr>
              <a:t>s</a:t>
            </a:r>
            <a:r>
              <a:rPr lang="en-US" sz="2000" b="1" spc="15" dirty="0">
                <a:solidFill>
                  <a:srgbClr val="FF0000"/>
                </a:solidFill>
                <a:latin typeface="Calibri"/>
                <a:cs typeface="Calibri"/>
              </a:rPr>
              <a:t> </a:t>
            </a:r>
            <a:r>
              <a:rPr lang="en-US" sz="2000" b="1" spc="-5" dirty="0">
                <a:solidFill>
                  <a:srgbClr val="FF0000"/>
                </a:solidFill>
                <a:latin typeface="Calibri"/>
                <a:cs typeface="Calibri"/>
              </a:rPr>
              <a:t>docum</a:t>
            </a:r>
            <a:r>
              <a:rPr lang="en-US" sz="2000" b="1" spc="5" dirty="0">
                <a:solidFill>
                  <a:srgbClr val="FF0000"/>
                </a:solidFill>
                <a:latin typeface="Calibri"/>
                <a:cs typeface="Calibri"/>
              </a:rPr>
              <a:t>e</a:t>
            </a:r>
            <a:r>
              <a:rPr lang="en-US" sz="2000" b="1" spc="-10" dirty="0">
                <a:solidFill>
                  <a:srgbClr val="FF0000"/>
                </a:solidFill>
                <a:latin typeface="Calibri"/>
                <a:cs typeface="Calibri"/>
              </a:rPr>
              <a:t>nt</a:t>
            </a:r>
            <a:r>
              <a:rPr lang="en-US" sz="2000" b="1" spc="5" dirty="0">
                <a:solidFill>
                  <a:srgbClr val="FF0000"/>
                </a:solidFill>
                <a:latin typeface="Calibri"/>
                <a:cs typeface="Calibri"/>
              </a:rPr>
              <a:t> </a:t>
            </a:r>
            <a:r>
              <a:rPr lang="en-US" sz="2000" b="1" spc="-15" dirty="0">
                <a:solidFill>
                  <a:srgbClr val="FF0000"/>
                </a:solidFill>
                <a:latin typeface="Calibri"/>
                <a:cs typeface="Calibri"/>
              </a:rPr>
              <a:t>o</a:t>
            </a:r>
            <a:r>
              <a:rPr lang="en-US" sz="2000" b="1" spc="-10" dirty="0">
                <a:solidFill>
                  <a:srgbClr val="FF0000"/>
                </a:solidFill>
                <a:latin typeface="Calibri"/>
                <a:cs typeface="Calibri"/>
              </a:rPr>
              <a:t>r</a:t>
            </a:r>
            <a:r>
              <a:rPr lang="en-US" sz="2000" b="1" dirty="0">
                <a:solidFill>
                  <a:srgbClr val="FF0000"/>
                </a:solidFill>
                <a:latin typeface="Calibri"/>
                <a:cs typeface="Calibri"/>
              </a:rPr>
              <a:t> </a:t>
            </a:r>
            <a:r>
              <a:rPr lang="en-US" sz="2000" b="1" spc="-20" dirty="0">
                <a:solidFill>
                  <a:srgbClr val="FF0000"/>
                </a:solidFill>
                <a:latin typeface="Calibri"/>
                <a:cs typeface="Calibri"/>
              </a:rPr>
              <a:t>t</a:t>
            </a:r>
            <a:r>
              <a:rPr lang="en-US" sz="2000" b="1" spc="-5" dirty="0">
                <a:solidFill>
                  <a:srgbClr val="FF0000"/>
                </a:solidFill>
                <a:latin typeface="Calibri"/>
                <a:cs typeface="Calibri"/>
              </a:rPr>
              <a:t>h</a:t>
            </a:r>
            <a:r>
              <a:rPr lang="en-US" sz="2000" b="1" spc="-10" dirty="0">
                <a:solidFill>
                  <a:srgbClr val="FF0000"/>
                </a:solidFill>
                <a:latin typeface="Calibri"/>
                <a:cs typeface="Calibri"/>
              </a:rPr>
              <a:t>at</a:t>
            </a:r>
            <a:r>
              <a:rPr lang="en-US" sz="2000" b="1" dirty="0">
                <a:solidFill>
                  <a:srgbClr val="FF0000"/>
                </a:solidFill>
                <a:latin typeface="Calibri"/>
                <a:cs typeface="Calibri"/>
              </a:rPr>
              <a:t> </a:t>
            </a:r>
            <a:r>
              <a:rPr lang="en-US" sz="2000" b="1" spc="-35" dirty="0">
                <a:solidFill>
                  <a:srgbClr val="FF0000"/>
                </a:solidFill>
                <a:latin typeface="Calibri"/>
                <a:cs typeface="Calibri"/>
              </a:rPr>
              <a:t>f</a:t>
            </a:r>
            <a:r>
              <a:rPr lang="en-US" sz="2000" b="1" dirty="0">
                <a:solidFill>
                  <a:srgbClr val="FF0000"/>
                </a:solidFill>
                <a:latin typeface="Calibri"/>
                <a:cs typeface="Calibri"/>
              </a:rPr>
              <a:t>ail </a:t>
            </a:r>
            <a:r>
              <a:rPr lang="en-US" sz="2000" b="1" spc="-25" dirty="0">
                <a:solidFill>
                  <a:srgbClr val="FF0000"/>
                </a:solidFill>
                <a:latin typeface="Calibri"/>
                <a:cs typeface="Calibri"/>
              </a:rPr>
              <a:t>t</a:t>
            </a:r>
            <a:r>
              <a:rPr lang="en-US" sz="2000" b="1" dirty="0">
                <a:solidFill>
                  <a:srgbClr val="FF0000"/>
                </a:solidFill>
                <a:latin typeface="Calibri"/>
                <a:cs typeface="Calibri"/>
              </a:rPr>
              <a:t>o</a:t>
            </a:r>
            <a:r>
              <a:rPr lang="en-US" sz="2000" b="1" spc="-5" dirty="0">
                <a:solidFill>
                  <a:srgbClr val="FF0000"/>
                </a:solidFill>
                <a:latin typeface="Calibri"/>
                <a:cs typeface="Calibri"/>
              </a:rPr>
              <a:t> inc</a:t>
            </a:r>
            <a:r>
              <a:rPr lang="en-US" sz="2000" b="1" spc="-10" dirty="0">
                <a:solidFill>
                  <a:srgbClr val="FF0000"/>
                </a:solidFill>
                <a:latin typeface="Calibri"/>
                <a:cs typeface="Calibri"/>
              </a:rPr>
              <a:t>l</a:t>
            </a:r>
            <a:r>
              <a:rPr lang="en-US" sz="2000" b="1" spc="-5" dirty="0">
                <a:solidFill>
                  <a:srgbClr val="FF0000"/>
                </a:solidFill>
                <a:latin typeface="Calibri"/>
                <a:cs typeface="Calibri"/>
              </a:rPr>
              <a:t>u</a:t>
            </a:r>
            <a:r>
              <a:rPr lang="en-US" sz="2000" b="1" dirty="0">
                <a:solidFill>
                  <a:srgbClr val="FF0000"/>
                </a:solidFill>
                <a:latin typeface="Calibri"/>
                <a:cs typeface="Calibri"/>
              </a:rPr>
              <a:t>d</a:t>
            </a:r>
            <a:r>
              <a:rPr lang="en-US" sz="2000" b="1" spc="-10" dirty="0">
                <a:solidFill>
                  <a:srgbClr val="FF0000"/>
                </a:solidFill>
                <a:latin typeface="Calibri"/>
                <a:cs typeface="Calibri"/>
              </a:rPr>
              <a:t>e</a:t>
            </a:r>
            <a:r>
              <a:rPr lang="en-US" sz="2000" b="1" spc="25" dirty="0">
                <a:solidFill>
                  <a:srgbClr val="FF0000"/>
                </a:solidFill>
                <a:latin typeface="Calibri"/>
                <a:cs typeface="Calibri"/>
              </a:rPr>
              <a:t> </a:t>
            </a:r>
            <a:r>
              <a:rPr lang="en-US" sz="2000" b="1" dirty="0">
                <a:solidFill>
                  <a:srgbClr val="FF0000"/>
                </a:solidFill>
                <a:latin typeface="Calibri"/>
                <a:cs typeface="Calibri"/>
              </a:rPr>
              <a:t>all </a:t>
            </a:r>
            <a:r>
              <a:rPr lang="en-US" sz="2000" b="1" spc="-5" dirty="0">
                <a:solidFill>
                  <a:srgbClr val="FF0000"/>
                </a:solidFill>
                <a:latin typeface="Calibri"/>
                <a:cs typeface="Calibri"/>
              </a:rPr>
              <a:t>i</a:t>
            </a:r>
            <a:r>
              <a:rPr lang="en-US" sz="2000" b="1" spc="-10" dirty="0">
                <a:solidFill>
                  <a:srgbClr val="FF0000"/>
                </a:solidFill>
                <a:latin typeface="Calibri"/>
                <a:cs typeface="Calibri"/>
              </a:rPr>
              <a:t>n</a:t>
            </a:r>
            <a:r>
              <a:rPr lang="en-US" sz="2000" b="1" spc="-35" dirty="0">
                <a:solidFill>
                  <a:srgbClr val="FF0000"/>
                </a:solidFill>
                <a:latin typeface="Calibri"/>
                <a:cs typeface="Calibri"/>
              </a:rPr>
              <a:t>f</a:t>
            </a:r>
            <a:r>
              <a:rPr lang="en-US" sz="2000" b="1" spc="-15" dirty="0">
                <a:solidFill>
                  <a:srgbClr val="FF0000"/>
                </a:solidFill>
                <a:latin typeface="Calibri"/>
                <a:cs typeface="Calibri"/>
              </a:rPr>
              <a:t>orm</a:t>
            </a:r>
            <a:r>
              <a:rPr lang="en-US" sz="2000" b="1" spc="-25" dirty="0">
                <a:solidFill>
                  <a:srgbClr val="FF0000"/>
                </a:solidFill>
                <a:latin typeface="Calibri"/>
                <a:cs typeface="Calibri"/>
              </a:rPr>
              <a:t>a</a:t>
            </a:r>
            <a:r>
              <a:rPr lang="en-US" sz="2000" b="1" dirty="0">
                <a:solidFill>
                  <a:srgbClr val="FF0000"/>
                </a:solidFill>
                <a:latin typeface="Calibri"/>
                <a:cs typeface="Calibri"/>
              </a:rPr>
              <a:t>t</a:t>
            </a:r>
            <a:r>
              <a:rPr lang="en-US" sz="2000" b="1" spc="-10" dirty="0">
                <a:solidFill>
                  <a:srgbClr val="FF0000"/>
                </a:solidFill>
                <a:latin typeface="Calibri"/>
                <a:cs typeface="Calibri"/>
              </a:rPr>
              <a:t>i</a:t>
            </a:r>
            <a:r>
              <a:rPr lang="en-US" sz="2000" b="1" spc="-5" dirty="0">
                <a:solidFill>
                  <a:srgbClr val="FF0000"/>
                </a:solidFill>
                <a:latin typeface="Calibri"/>
                <a:cs typeface="Calibri"/>
              </a:rPr>
              <a:t>o</a:t>
            </a:r>
            <a:r>
              <a:rPr lang="en-US" sz="2000" b="1" dirty="0">
                <a:solidFill>
                  <a:srgbClr val="FF0000"/>
                </a:solidFill>
                <a:latin typeface="Calibri"/>
                <a:cs typeface="Calibri"/>
              </a:rPr>
              <a:t>n</a:t>
            </a:r>
            <a:r>
              <a:rPr lang="en-US" sz="2000" b="1" spc="10" dirty="0">
                <a:solidFill>
                  <a:srgbClr val="FF0000"/>
                </a:solidFill>
                <a:latin typeface="Calibri"/>
                <a:cs typeface="Calibri"/>
              </a:rPr>
              <a:t> </a:t>
            </a:r>
            <a:r>
              <a:rPr lang="en-US" sz="2000" b="1" spc="-40" dirty="0">
                <a:solidFill>
                  <a:srgbClr val="FF0000"/>
                </a:solidFill>
                <a:latin typeface="Calibri"/>
                <a:cs typeface="Calibri"/>
              </a:rPr>
              <a:t>r</a:t>
            </a:r>
            <a:r>
              <a:rPr lang="en-US" sz="2000" b="1" spc="-10" dirty="0">
                <a:solidFill>
                  <a:srgbClr val="FF0000"/>
                </a:solidFill>
                <a:latin typeface="Calibri"/>
                <a:cs typeface="Calibri"/>
              </a:rPr>
              <a:t>eq</a:t>
            </a:r>
            <a:r>
              <a:rPr lang="en-US" sz="2000" b="1" spc="-15" dirty="0">
                <a:solidFill>
                  <a:srgbClr val="FF0000"/>
                </a:solidFill>
                <a:latin typeface="Calibri"/>
                <a:cs typeface="Calibri"/>
              </a:rPr>
              <a:t>u</a:t>
            </a:r>
            <a:r>
              <a:rPr lang="en-US" sz="2000" b="1" spc="-5" dirty="0">
                <a:solidFill>
                  <a:srgbClr val="FF0000"/>
                </a:solidFill>
                <a:latin typeface="Calibri"/>
                <a:cs typeface="Calibri"/>
              </a:rPr>
              <a:t>e</a:t>
            </a:r>
            <a:r>
              <a:rPr lang="en-US" sz="2000" b="1" spc="-20" dirty="0">
                <a:solidFill>
                  <a:srgbClr val="FF0000"/>
                </a:solidFill>
                <a:latin typeface="Calibri"/>
                <a:cs typeface="Calibri"/>
              </a:rPr>
              <a:t>s</a:t>
            </a:r>
            <a:r>
              <a:rPr lang="en-US" sz="2000" b="1" spc="-40" dirty="0">
                <a:solidFill>
                  <a:srgbClr val="FF0000"/>
                </a:solidFill>
                <a:latin typeface="Calibri"/>
                <a:cs typeface="Calibri"/>
              </a:rPr>
              <a:t>t</a:t>
            </a:r>
            <a:r>
              <a:rPr lang="en-US" sz="2000" b="1" spc="-10" dirty="0">
                <a:solidFill>
                  <a:srgbClr val="FF0000"/>
                </a:solidFill>
                <a:latin typeface="Calibri"/>
                <a:cs typeface="Calibri"/>
              </a:rPr>
              <a:t>ed</a:t>
            </a:r>
            <a:r>
              <a:rPr lang="en-US" sz="2000" b="1" spc="15" dirty="0">
                <a:solidFill>
                  <a:srgbClr val="FF0000"/>
                </a:solidFill>
                <a:latin typeface="Calibri"/>
                <a:cs typeface="Calibri"/>
              </a:rPr>
              <a:t> </a:t>
            </a:r>
            <a:r>
              <a:rPr lang="en-US" sz="2000" b="1" spc="-5" dirty="0">
                <a:solidFill>
                  <a:srgbClr val="FF0000"/>
                </a:solidFill>
                <a:latin typeface="Calibri"/>
                <a:cs typeface="Calibri"/>
              </a:rPr>
              <a:t>u</a:t>
            </a:r>
            <a:r>
              <a:rPr lang="en-US" sz="2000" b="1" dirty="0">
                <a:solidFill>
                  <a:srgbClr val="FF0000"/>
                </a:solidFill>
                <a:latin typeface="Calibri"/>
                <a:cs typeface="Calibri"/>
              </a:rPr>
              <a:t>n</a:t>
            </a:r>
            <a:r>
              <a:rPr lang="en-US" sz="2000" b="1" spc="-15" dirty="0">
                <a:solidFill>
                  <a:srgbClr val="FF0000"/>
                </a:solidFill>
                <a:latin typeface="Calibri"/>
                <a:cs typeface="Calibri"/>
              </a:rPr>
              <a:t>d</a:t>
            </a:r>
            <a:r>
              <a:rPr lang="en-US" sz="2000" b="1" spc="-5" dirty="0">
                <a:solidFill>
                  <a:srgbClr val="FF0000"/>
                </a:solidFill>
                <a:latin typeface="Calibri"/>
                <a:cs typeface="Calibri"/>
              </a:rPr>
              <a:t>e</a:t>
            </a:r>
            <a:r>
              <a:rPr lang="en-US" sz="2000" b="1" spc="-10" dirty="0">
                <a:solidFill>
                  <a:srgbClr val="FF0000"/>
                </a:solidFill>
                <a:latin typeface="Calibri"/>
                <a:cs typeface="Calibri"/>
              </a:rPr>
              <a:t>r</a:t>
            </a:r>
            <a:r>
              <a:rPr lang="en-US" sz="2000" b="1" spc="5" dirty="0">
                <a:solidFill>
                  <a:srgbClr val="FF0000"/>
                </a:solidFill>
                <a:latin typeface="Calibri"/>
                <a:cs typeface="Calibri"/>
              </a:rPr>
              <a:t> </a:t>
            </a:r>
            <a:r>
              <a:rPr lang="en-US" sz="2000" b="1" spc="-10" dirty="0">
                <a:solidFill>
                  <a:srgbClr val="FF0000"/>
                </a:solidFill>
                <a:latin typeface="Calibri"/>
                <a:cs typeface="Calibri"/>
              </a:rPr>
              <a:t>ea</a:t>
            </a:r>
            <a:r>
              <a:rPr lang="en-US" sz="2000" b="1" spc="-20" dirty="0">
                <a:solidFill>
                  <a:srgbClr val="FF0000"/>
                </a:solidFill>
                <a:latin typeface="Calibri"/>
                <a:cs typeface="Calibri"/>
              </a:rPr>
              <a:t>c</a:t>
            </a:r>
            <a:r>
              <a:rPr lang="en-US" sz="2000" b="1" dirty="0">
                <a:solidFill>
                  <a:srgbClr val="FF0000"/>
                </a:solidFill>
                <a:latin typeface="Calibri"/>
                <a:cs typeface="Calibri"/>
              </a:rPr>
              <a:t>h</a:t>
            </a:r>
            <a:r>
              <a:rPr lang="en-US" sz="2000" b="1" spc="10" dirty="0">
                <a:solidFill>
                  <a:srgbClr val="FF0000"/>
                </a:solidFill>
                <a:latin typeface="Calibri"/>
                <a:cs typeface="Calibri"/>
              </a:rPr>
              <a:t> </a:t>
            </a:r>
            <a:r>
              <a:rPr lang="en-US" sz="2000" b="1" dirty="0">
                <a:solidFill>
                  <a:srgbClr val="FF0000"/>
                </a:solidFill>
                <a:latin typeface="Calibri"/>
                <a:cs typeface="Calibri"/>
              </a:rPr>
              <a:t>maj</a:t>
            </a:r>
            <a:r>
              <a:rPr lang="en-US" sz="2000" b="1" spc="-15" dirty="0">
                <a:solidFill>
                  <a:srgbClr val="FF0000"/>
                </a:solidFill>
                <a:latin typeface="Calibri"/>
                <a:cs typeface="Calibri"/>
              </a:rPr>
              <a:t>o</a:t>
            </a:r>
            <a:r>
              <a:rPr lang="en-US" sz="2000" b="1" spc="-10" dirty="0">
                <a:solidFill>
                  <a:srgbClr val="FF0000"/>
                </a:solidFill>
                <a:latin typeface="Calibri"/>
                <a:cs typeface="Calibri"/>
              </a:rPr>
              <a:t>r</a:t>
            </a:r>
            <a:r>
              <a:rPr lang="en-US" sz="2000" b="1" dirty="0">
                <a:solidFill>
                  <a:srgbClr val="FF0000"/>
                </a:solidFill>
                <a:latin typeface="Calibri"/>
                <a:cs typeface="Calibri"/>
              </a:rPr>
              <a:t> </a:t>
            </a:r>
            <a:r>
              <a:rPr lang="en-US" sz="2000" b="1" spc="-35" dirty="0">
                <a:solidFill>
                  <a:srgbClr val="FF0000"/>
                </a:solidFill>
                <a:latin typeface="Calibri"/>
                <a:cs typeface="Calibri"/>
              </a:rPr>
              <a:t>c</a:t>
            </a:r>
            <a:r>
              <a:rPr lang="en-US" sz="2000" b="1" spc="-15" dirty="0">
                <a:solidFill>
                  <a:srgbClr val="FF0000"/>
                </a:solidFill>
                <a:latin typeface="Calibri"/>
                <a:cs typeface="Calibri"/>
              </a:rPr>
              <a:t>a</a:t>
            </a:r>
            <a:r>
              <a:rPr lang="en-US" sz="2000" b="1" spc="-40" dirty="0">
                <a:solidFill>
                  <a:srgbClr val="FF0000"/>
                </a:solidFill>
                <a:latin typeface="Calibri"/>
                <a:cs typeface="Calibri"/>
              </a:rPr>
              <a:t>t</a:t>
            </a:r>
            <a:r>
              <a:rPr lang="en-US" sz="2000" b="1" spc="-10" dirty="0">
                <a:solidFill>
                  <a:srgbClr val="FF0000"/>
                </a:solidFill>
                <a:latin typeface="Calibri"/>
                <a:cs typeface="Calibri"/>
              </a:rPr>
              <a:t>egory</a:t>
            </a:r>
            <a:r>
              <a:rPr lang="en-US" sz="2000" b="1" spc="-5" dirty="0">
                <a:solidFill>
                  <a:srgbClr val="FF0000"/>
                </a:solidFill>
                <a:latin typeface="Calibri"/>
                <a:cs typeface="Calibri"/>
              </a:rPr>
              <a:t> </a:t>
            </a:r>
            <a:r>
              <a:rPr lang="en-US" sz="2000" b="1" spc="-10" dirty="0">
                <a:solidFill>
                  <a:srgbClr val="FF0000"/>
                </a:solidFill>
                <a:latin typeface="Calibri"/>
                <a:cs typeface="Calibri"/>
              </a:rPr>
              <a:t>m</a:t>
            </a:r>
            <a:r>
              <a:rPr lang="en-US" sz="2000" b="1" spc="-35" dirty="0">
                <a:solidFill>
                  <a:srgbClr val="FF0000"/>
                </a:solidFill>
                <a:latin typeface="Calibri"/>
                <a:cs typeface="Calibri"/>
              </a:rPr>
              <a:t>a</a:t>
            </a:r>
            <a:r>
              <a:rPr lang="en-US" sz="2000" b="1" spc="-10" dirty="0">
                <a:solidFill>
                  <a:srgbClr val="FF0000"/>
                </a:solidFill>
                <a:latin typeface="Calibri"/>
                <a:cs typeface="Calibri"/>
              </a:rPr>
              <a:t>y</a:t>
            </a:r>
            <a:r>
              <a:rPr lang="en-US" sz="2000" b="1" dirty="0">
                <a:solidFill>
                  <a:srgbClr val="FF0000"/>
                </a:solidFill>
                <a:latin typeface="Calibri"/>
                <a:cs typeface="Calibri"/>
              </a:rPr>
              <a:t> lose</a:t>
            </a:r>
            <a:r>
              <a:rPr lang="en-US" sz="2000" b="1" spc="-5" dirty="0">
                <a:solidFill>
                  <a:srgbClr val="FF0000"/>
                </a:solidFill>
                <a:latin typeface="Calibri"/>
                <a:cs typeface="Calibri"/>
              </a:rPr>
              <a:t> </a:t>
            </a:r>
            <a:r>
              <a:rPr lang="en-US" sz="2000" b="1" dirty="0">
                <a:solidFill>
                  <a:srgbClr val="FF0000"/>
                </a:solidFill>
                <a:latin typeface="Calibri"/>
                <a:cs typeface="Calibri"/>
              </a:rPr>
              <a:t>p</a:t>
            </a:r>
            <a:r>
              <a:rPr lang="en-US" sz="2000" b="1" spc="-5" dirty="0">
                <a:solidFill>
                  <a:srgbClr val="FF0000"/>
                </a:solidFill>
                <a:latin typeface="Calibri"/>
                <a:cs typeface="Calibri"/>
              </a:rPr>
              <a:t>o</a:t>
            </a:r>
            <a:r>
              <a:rPr lang="en-US" sz="2000" b="1" spc="-10" dirty="0">
                <a:solidFill>
                  <a:srgbClr val="FF0000"/>
                </a:solidFill>
                <a:latin typeface="Calibri"/>
                <a:cs typeface="Calibri"/>
              </a:rPr>
              <a:t>in</a:t>
            </a:r>
            <a:r>
              <a:rPr lang="en-US" sz="2000" b="1" dirty="0">
                <a:solidFill>
                  <a:srgbClr val="FF0000"/>
                </a:solidFill>
                <a:latin typeface="Calibri"/>
                <a:cs typeface="Calibri"/>
              </a:rPr>
              <a:t>ts. </a:t>
            </a: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20" dirty="0">
                <a:solidFill>
                  <a:srgbClr val="292934"/>
                </a:solidFill>
                <a:latin typeface="Calibri"/>
                <a:cs typeface="Calibri"/>
              </a:rPr>
              <a:t>P</a:t>
            </a:r>
            <a:r>
              <a:rPr lang="en-US" sz="2000" spc="-40" dirty="0">
                <a:solidFill>
                  <a:srgbClr val="292934"/>
                </a:solidFill>
                <a:latin typeface="Calibri"/>
                <a:cs typeface="Calibri"/>
              </a:rPr>
              <a:t>r</a:t>
            </a:r>
            <a:r>
              <a:rPr lang="en-US" sz="2000" spc="-5" dirty="0">
                <a:solidFill>
                  <a:srgbClr val="292934"/>
                </a:solidFill>
                <a:latin typeface="Calibri"/>
                <a:cs typeface="Calibri"/>
              </a:rPr>
              <a:t>opo</a:t>
            </a:r>
            <a:r>
              <a:rPr lang="en-US" sz="2000" dirty="0">
                <a:solidFill>
                  <a:srgbClr val="292934"/>
                </a:solidFill>
                <a:latin typeface="Calibri"/>
                <a:cs typeface="Calibri"/>
              </a:rPr>
              <a:t>sals w</a:t>
            </a:r>
            <a:r>
              <a:rPr lang="en-US" sz="2000" spc="-10" dirty="0">
                <a:solidFill>
                  <a:srgbClr val="292934"/>
                </a:solidFill>
                <a:latin typeface="Calibri"/>
                <a:cs typeface="Calibri"/>
              </a:rPr>
              <a:t>i</a:t>
            </a:r>
            <a:r>
              <a:rPr lang="en-US" sz="2000" spc="-5" dirty="0">
                <a:solidFill>
                  <a:srgbClr val="292934"/>
                </a:solidFill>
                <a:latin typeface="Calibri"/>
                <a:cs typeface="Calibri"/>
              </a:rPr>
              <a:t>l</a:t>
            </a:r>
            <a:r>
              <a:rPr lang="en-US" sz="2000" dirty="0">
                <a:solidFill>
                  <a:srgbClr val="292934"/>
                </a:solidFill>
                <a:latin typeface="Calibri"/>
                <a:cs typeface="Calibri"/>
              </a:rPr>
              <a:t>l</a:t>
            </a:r>
            <a:r>
              <a:rPr lang="en-US" sz="2000" spc="5" dirty="0">
                <a:solidFill>
                  <a:srgbClr val="292934"/>
                </a:solidFill>
                <a:latin typeface="Calibri"/>
                <a:cs typeface="Calibri"/>
              </a:rPr>
              <a:t> </a:t>
            </a:r>
            <a:r>
              <a:rPr lang="en-US" sz="2000" spc="-15" dirty="0">
                <a:solidFill>
                  <a:srgbClr val="292934"/>
                </a:solidFill>
                <a:latin typeface="Calibri"/>
                <a:cs typeface="Calibri"/>
              </a:rPr>
              <a:t>b</a:t>
            </a:r>
            <a:r>
              <a:rPr lang="en-US" sz="2000" spc="-10" dirty="0">
                <a:solidFill>
                  <a:srgbClr val="292934"/>
                </a:solidFill>
                <a:latin typeface="Calibri"/>
                <a:cs typeface="Calibri"/>
              </a:rPr>
              <a:t>e</a:t>
            </a:r>
            <a:r>
              <a:rPr lang="en-US" sz="2000" spc="15" dirty="0">
                <a:solidFill>
                  <a:srgbClr val="292934"/>
                </a:solidFill>
                <a:latin typeface="Calibri"/>
                <a:cs typeface="Calibri"/>
              </a:rPr>
              <a:t> </a:t>
            </a:r>
            <a:r>
              <a:rPr lang="en-US" sz="2000" spc="-50" dirty="0">
                <a:solidFill>
                  <a:srgbClr val="292934"/>
                </a:solidFill>
                <a:latin typeface="Calibri"/>
                <a:cs typeface="Calibri"/>
              </a:rPr>
              <a:t>r</a:t>
            </a:r>
            <a:r>
              <a:rPr lang="en-US" sz="2000" spc="-10" dirty="0">
                <a:solidFill>
                  <a:srgbClr val="292934"/>
                </a:solidFill>
                <a:latin typeface="Calibri"/>
                <a:cs typeface="Calibri"/>
              </a:rPr>
              <a:t>an</a:t>
            </a:r>
            <a:r>
              <a:rPr lang="en-US" sz="2000" spc="-70" dirty="0">
                <a:solidFill>
                  <a:srgbClr val="292934"/>
                </a:solidFill>
                <a:latin typeface="Calibri"/>
                <a:cs typeface="Calibri"/>
              </a:rPr>
              <a:t>k</a:t>
            </a:r>
            <a:r>
              <a:rPr lang="en-US" sz="2000" spc="-10" dirty="0">
                <a:solidFill>
                  <a:srgbClr val="292934"/>
                </a:solidFill>
                <a:latin typeface="Calibri"/>
                <a:cs typeface="Calibri"/>
              </a:rPr>
              <a:t>ed</a:t>
            </a:r>
            <a:r>
              <a:rPr lang="en-US" sz="2000" dirty="0">
                <a:solidFill>
                  <a:srgbClr val="292934"/>
                </a:solidFill>
                <a:latin typeface="Calibri"/>
                <a:cs typeface="Calibri"/>
              </a:rPr>
              <a:t> </a:t>
            </a:r>
            <a:r>
              <a:rPr lang="en-US" sz="2000" spc="-5" dirty="0">
                <a:solidFill>
                  <a:srgbClr val="292934"/>
                </a:solidFill>
                <a:latin typeface="Calibri"/>
                <a:cs typeface="Calibri"/>
              </a:rPr>
              <a:t>b</a:t>
            </a:r>
            <a:r>
              <a:rPr lang="en-US" sz="2000" dirty="0">
                <a:solidFill>
                  <a:srgbClr val="292934"/>
                </a:solidFill>
                <a:latin typeface="Calibri"/>
                <a:cs typeface="Calibri"/>
              </a:rPr>
              <a:t>a</a:t>
            </a:r>
            <a:r>
              <a:rPr lang="en-US" sz="2000" spc="-15" dirty="0">
                <a:solidFill>
                  <a:srgbClr val="292934"/>
                </a:solidFill>
                <a:latin typeface="Calibri"/>
                <a:cs typeface="Calibri"/>
              </a:rPr>
              <a:t>s</a:t>
            </a:r>
            <a:r>
              <a:rPr lang="en-US" sz="2000" spc="-5" dirty="0">
                <a:solidFill>
                  <a:srgbClr val="292934"/>
                </a:solidFill>
                <a:latin typeface="Calibri"/>
                <a:cs typeface="Calibri"/>
              </a:rPr>
              <a:t>e</a:t>
            </a:r>
            <a:r>
              <a:rPr lang="en-US" sz="2000" dirty="0">
                <a:solidFill>
                  <a:srgbClr val="292934"/>
                </a:solidFill>
                <a:latin typeface="Calibri"/>
                <a:cs typeface="Calibri"/>
              </a:rPr>
              <a:t>d</a:t>
            </a:r>
            <a:r>
              <a:rPr lang="en-US" sz="2000" spc="-5" dirty="0">
                <a:solidFill>
                  <a:srgbClr val="292934"/>
                </a:solidFill>
                <a:latin typeface="Calibri"/>
                <a:cs typeface="Calibri"/>
              </a:rPr>
              <a:t> o</a:t>
            </a:r>
            <a:r>
              <a:rPr lang="en-US" sz="2000" dirty="0">
                <a:solidFill>
                  <a:srgbClr val="292934"/>
                </a:solidFill>
                <a:latin typeface="Calibri"/>
                <a:cs typeface="Calibri"/>
              </a:rPr>
              <a:t>n</a:t>
            </a:r>
            <a:r>
              <a:rPr lang="en-US" sz="2000" spc="15" dirty="0">
                <a:solidFill>
                  <a:srgbClr val="292934"/>
                </a:solidFill>
                <a:latin typeface="Calibri"/>
                <a:cs typeface="Calibri"/>
              </a:rPr>
              <a:t> </a:t>
            </a:r>
            <a:r>
              <a:rPr lang="en-US" sz="2000" dirty="0">
                <a:solidFill>
                  <a:srgbClr val="292934"/>
                </a:solidFill>
                <a:latin typeface="Calibri"/>
                <a:cs typeface="Calibri"/>
              </a:rPr>
              <a:t>their</a:t>
            </a:r>
            <a:r>
              <a:rPr lang="en-US" sz="2000" spc="5" dirty="0">
                <a:solidFill>
                  <a:srgbClr val="292934"/>
                </a:solidFill>
                <a:latin typeface="Calibri"/>
                <a:cs typeface="Calibri"/>
              </a:rPr>
              <a:t> </a:t>
            </a:r>
            <a:r>
              <a:rPr lang="en-US" sz="2000" spc="-25" dirty="0">
                <a:solidFill>
                  <a:srgbClr val="292934"/>
                </a:solidFill>
                <a:latin typeface="Calibri"/>
                <a:cs typeface="Calibri"/>
              </a:rPr>
              <a:t>t</a:t>
            </a:r>
            <a:r>
              <a:rPr lang="en-US" sz="2000" spc="-5" dirty="0">
                <a:solidFill>
                  <a:srgbClr val="292934"/>
                </a:solidFill>
                <a:latin typeface="Calibri"/>
                <a:cs typeface="Calibri"/>
              </a:rPr>
              <a:t>o</a:t>
            </a:r>
            <a:r>
              <a:rPr lang="en-US" sz="2000" spc="-30" dirty="0">
                <a:solidFill>
                  <a:srgbClr val="292934"/>
                </a:solidFill>
                <a:latin typeface="Calibri"/>
                <a:cs typeface="Calibri"/>
              </a:rPr>
              <a:t>t</a:t>
            </a:r>
            <a:r>
              <a:rPr lang="en-US" sz="2000" dirty="0">
                <a:solidFill>
                  <a:srgbClr val="292934"/>
                </a:solidFill>
                <a:latin typeface="Calibri"/>
                <a:cs typeface="Calibri"/>
              </a:rPr>
              <a:t>al </a:t>
            </a:r>
            <a:r>
              <a:rPr lang="en-US" sz="2000" spc="-15" dirty="0">
                <a:solidFill>
                  <a:srgbClr val="292934"/>
                </a:solidFill>
                <a:latin typeface="Calibri"/>
                <a:cs typeface="Calibri"/>
              </a:rPr>
              <a:t>s</a:t>
            </a:r>
            <a:r>
              <a:rPr lang="en-US" sz="2000" spc="-30" dirty="0">
                <a:solidFill>
                  <a:srgbClr val="292934"/>
                </a:solidFill>
                <a:latin typeface="Calibri"/>
                <a:cs typeface="Calibri"/>
              </a:rPr>
              <a:t>c</a:t>
            </a:r>
            <a:r>
              <a:rPr lang="en-US" sz="2000" spc="-15" dirty="0">
                <a:solidFill>
                  <a:srgbClr val="292934"/>
                </a:solidFill>
                <a:latin typeface="Calibri"/>
                <a:cs typeface="Calibri"/>
              </a:rPr>
              <a:t>o</a:t>
            </a:r>
            <a:r>
              <a:rPr lang="en-US" sz="2000" spc="-40" dirty="0">
                <a:solidFill>
                  <a:srgbClr val="292934"/>
                </a:solidFill>
                <a:latin typeface="Calibri"/>
                <a:cs typeface="Calibri"/>
              </a:rPr>
              <a:t>r</a:t>
            </a:r>
            <a:r>
              <a:rPr lang="en-US" sz="2000" dirty="0">
                <a:solidFill>
                  <a:srgbClr val="292934"/>
                </a:solidFill>
                <a:latin typeface="Calibri"/>
                <a:cs typeface="Calibri"/>
              </a:rPr>
              <a:t>e.</a:t>
            </a:r>
            <a:endParaRPr lang="en-US" sz="2000" dirty="0">
              <a:latin typeface="Calibri"/>
              <a:cs typeface="Calibri"/>
            </a:endParaRP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Th</a:t>
            </a:r>
            <a:r>
              <a:rPr lang="en-US" sz="2000" dirty="0">
                <a:solidFill>
                  <a:srgbClr val="292934"/>
                </a:solidFill>
                <a:latin typeface="Calibri"/>
                <a:cs typeface="Calibri"/>
              </a:rPr>
              <a:t>e</a:t>
            </a:r>
            <a:r>
              <a:rPr lang="en-US" sz="2000" spc="5" dirty="0">
                <a:solidFill>
                  <a:srgbClr val="292934"/>
                </a:solidFill>
                <a:latin typeface="Calibri"/>
                <a:cs typeface="Calibri"/>
              </a:rPr>
              <a:t> </a:t>
            </a:r>
            <a:r>
              <a:rPr lang="en-US" sz="2000" b="1" spc="-15" dirty="0">
                <a:solidFill>
                  <a:srgbClr val="FF0000"/>
                </a:solidFill>
                <a:latin typeface="Calibri"/>
                <a:cs typeface="Calibri"/>
              </a:rPr>
              <a:t>m</a:t>
            </a:r>
            <a:r>
              <a:rPr lang="en-US" sz="2000" b="1" spc="-20" dirty="0">
                <a:solidFill>
                  <a:srgbClr val="FF0000"/>
                </a:solidFill>
                <a:latin typeface="Calibri"/>
                <a:cs typeface="Calibri"/>
              </a:rPr>
              <a:t>a</a:t>
            </a:r>
            <a:r>
              <a:rPr lang="en-US" sz="2000" b="1" spc="-5" dirty="0">
                <a:solidFill>
                  <a:srgbClr val="FF0000"/>
                </a:solidFill>
                <a:latin typeface="Calibri"/>
                <a:cs typeface="Calibri"/>
              </a:rPr>
              <a:t>ximu</a:t>
            </a:r>
            <a:r>
              <a:rPr lang="en-US" sz="2000" b="1" dirty="0">
                <a:solidFill>
                  <a:srgbClr val="FF0000"/>
                </a:solidFill>
                <a:latin typeface="Calibri"/>
                <a:cs typeface="Calibri"/>
              </a:rPr>
              <a:t>m </a:t>
            </a:r>
            <a:r>
              <a:rPr lang="en-US" sz="2000" b="1" spc="-5" dirty="0">
                <a:solidFill>
                  <a:srgbClr val="FF0000"/>
                </a:solidFill>
                <a:latin typeface="Calibri"/>
                <a:cs typeface="Calibri"/>
              </a:rPr>
              <a:t>poi</a:t>
            </a:r>
            <a:r>
              <a:rPr lang="en-US" sz="2000" b="1" spc="-10" dirty="0">
                <a:solidFill>
                  <a:srgbClr val="FF0000"/>
                </a:solidFill>
                <a:latin typeface="Calibri"/>
                <a:cs typeface="Calibri"/>
              </a:rPr>
              <a:t>n</a:t>
            </a:r>
            <a:r>
              <a:rPr lang="en-US" sz="2000" b="1" dirty="0">
                <a:solidFill>
                  <a:srgbClr val="FF0000"/>
                </a:solidFill>
                <a:latin typeface="Calibri"/>
                <a:cs typeface="Calibri"/>
              </a:rPr>
              <a:t>ts</a:t>
            </a:r>
            <a:r>
              <a:rPr lang="en-US" sz="2000" b="1" spc="-5" dirty="0">
                <a:solidFill>
                  <a:srgbClr val="FF0000"/>
                </a:solidFill>
                <a:latin typeface="Calibri"/>
                <a:cs typeface="Calibri"/>
              </a:rPr>
              <a:t> </a:t>
            </a:r>
            <a:r>
              <a:rPr lang="en-US" sz="2000" b="1" spc="-20" dirty="0">
                <a:solidFill>
                  <a:srgbClr val="FF0000"/>
                </a:solidFill>
                <a:latin typeface="Calibri"/>
                <a:cs typeface="Calibri"/>
              </a:rPr>
              <a:t>a</a:t>
            </a:r>
            <a:r>
              <a:rPr lang="en-US" sz="2000" b="1" spc="-35" dirty="0">
                <a:solidFill>
                  <a:srgbClr val="FF0000"/>
                </a:solidFill>
                <a:latin typeface="Calibri"/>
                <a:cs typeface="Calibri"/>
              </a:rPr>
              <a:t>v</a:t>
            </a:r>
            <a:r>
              <a:rPr lang="en-US" sz="2000" b="1" dirty="0">
                <a:solidFill>
                  <a:srgbClr val="FF0000"/>
                </a:solidFill>
                <a:latin typeface="Calibri"/>
                <a:cs typeface="Calibri"/>
              </a:rPr>
              <a:t>ai</a:t>
            </a:r>
            <a:r>
              <a:rPr lang="en-US" sz="2000" b="1" spc="-10" dirty="0">
                <a:solidFill>
                  <a:srgbClr val="FF0000"/>
                </a:solidFill>
                <a:latin typeface="Calibri"/>
                <a:cs typeface="Calibri"/>
              </a:rPr>
              <a:t>l</a:t>
            </a:r>
            <a:r>
              <a:rPr lang="en-US" sz="2000" b="1" dirty="0">
                <a:solidFill>
                  <a:srgbClr val="FF0000"/>
                </a:solidFill>
                <a:latin typeface="Calibri"/>
                <a:cs typeface="Calibri"/>
              </a:rPr>
              <a:t>able in</a:t>
            </a:r>
            <a:r>
              <a:rPr lang="en-US" sz="2000" b="1" spc="10" dirty="0">
                <a:solidFill>
                  <a:srgbClr val="FF0000"/>
                </a:solidFill>
                <a:latin typeface="Calibri"/>
                <a:cs typeface="Calibri"/>
              </a:rPr>
              <a:t> </a:t>
            </a:r>
            <a:r>
              <a:rPr lang="en-US" sz="2000" b="1" spc="-10" dirty="0">
                <a:solidFill>
                  <a:srgbClr val="FF0000"/>
                </a:solidFill>
                <a:latin typeface="Calibri"/>
                <a:cs typeface="Calibri"/>
              </a:rPr>
              <a:t>the</a:t>
            </a:r>
            <a:r>
              <a:rPr lang="en-US" sz="2000" b="1" spc="10" dirty="0">
                <a:solidFill>
                  <a:srgbClr val="FF0000"/>
                </a:solidFill>
                <a:latin typeface="Calibri"/>
                <a:cs typeface="Calibri"/>
              </a:rPr>
              <a:t> </a:t>
            </a:r>
            <a:r>
              <a:rPr lang="en-US" sz="2000" b="1" spc="-15" dirty="0">
                <a:solidFill>
                  <a:srgbClr val="FF0000"/>
                </a:solidFill>
                <a:latin typeface="Calibri"/>
                <a:cs typeface="Calibri"/>
              </a:rPr>
              <a:t>nar</a:t>
            </a:r>
            <a:r>
              <a:rPr lang="en-US" sz="2000" b="1" spc="-50" dirty="0">
                <a:solidFill>
                  <a:srgbClr val="FF0000"/>
                </a:solidFill>
                <a:latin typeface="Calibri"/>
                <a:cs typeface="Calibri"/>
              </a:rPr>
              <a:t>r</a:t>
            </a:r>
            <a:r>
              <a:rPr lang="en-US" sz="2000" b="1" spc="-15" dirty="0">
                <a:solidFill>
                  <a:srgbClr val="FF0000"/>
                </a:solidFill>
                <a:latin typeface="Calibri"/>
                <a:cs typeface="Calibri"/>
              </a:rPr>
              <a:t>a</a:t>
            </a:r>
            <a:r>
              <a:rPr lang="en-US" sz="2000" b="1" dirty="0">
                <a:solidFill>
                  <a:srgbClr val="FF0000"/>
                </a:solidFill>
                <a:latin typeface="Calibri"/>
                <a:cs typeface="Calibri"/>
              </a:rPr>
              <a:t>t</a:t>
            </a:r>
            <a:r>
              <a:rPr lang="en-US" sz="2000" b="1" spc="-10" dirty="0">
                <a:solidFill>
                  <a:srgbClr val="FF0000"/>
                </a:solidFill>
                <a:latin typeface="Calibri"/>
                <a:cs typeface="Calibri"/>
              </a:rPr>
              <a:t>i</a:t>
            </a:r>
            <a:r>
              <a:rPr lang="en-US" sz="2000" b="1" spc="-20" dirty="0">
                <a:solidFill>
                  <a:srgbClr val="FF0000"/>
                </a:solidFill>
                <a:latin typeface="Calibri"/>
                <a:cs typeface="Calibri"/>
              </a:rPr>
              <a:t>v</a:t>
            </a:r>
            <a:r>
              <a:rPr lang="en-US" sz="2000" b="1" spc="-10" dirty="0">
                <a:solidFill>
                  <a:srgbClr val="FF0000"/>
                </a:solidFill>
                <a:latin typeface="Calibri"/>
                <a:cs typeface="Calibri"/>
              </a:rPr>
              <a:t>e </a:t>
            </a:r>
            <a:r>
              <a:rPr lang="en-US" sz="2000" b="1" spc="-15" dirty="0">
                <a:solidFill>
                  <a:srgbClr val="FF0000"/>
                </a:solidFill>
                <a:latin typeface="Calibri"/>
                <a:cs typeface="Calibri"/>
              </a:rPr>
              <a:t>s</a:t>
            </a:r>
            <a:r>
              <a:rPr lang="en-US" sz="2000" b="1" spc="-5" dirty="0">
                <a:solidFill>
                  <a:srgbClr val="FF0000"/>
                </a:solidFill>
                <a:latin typeface="Calibri"/>
                <a:cs typeface="Calibri"/>
              </a:rPr>
              <a:t>e</a:t>
            </a:r>
            <a:r>
              <a:rPr lang="en-US" sz="2000" b="1" spc="-20" dirty="0">
                <a:solidFill>
                  <a:srgbClr val="FF0000"/>
                </a:solidFill>
                <a:latin typeface="Calibri"/>
                <a:cs typeface="Calibri"/>
              </a:rPr>
              <a:t>c</a:t>
            </a:r>
            <a:r>
              <a:rPr lang="en-US" sz="2000" b="1" dirty="0">
                <a:solidFill>
                  <a:srgbClr val="FF0000"/>
                </a:solidFill>
                <a:latin typeface="Calibri"/>
                <a:cs typeface="Calibri"/>
              </a:rPr>
              <a:t>t</a:t>
            </a:r>
            <a:r>
              <a:rPr lang="en-US" sz="2000" b="1" spc="-10" dirty="0">
                <a:solidFill>
                  <a:srgbClr val="FF0000"/>
                </a:solidFill>
                <a:latin typeface="Calibri"/>
                <a:cs typeface="Calibri"/>
              </a:rPr>
              <a:t>i</a:t>
            </a:r>
            <a:r>
              <a:rPr lang="en-US" sz="2000" b="1" spc="-5" dirty="0">
                <a:solidFill>
                  <a:srgbClr val="FF0000"/>
                </a:solidFill>
                <a:latin typeface="Calibri"/>
                <a:cs typeface="Calibri"/>
              </a:rPr>
              <a:t>o</a:t>
            </a:r>
            <a:r>
              <a:rPr lang="en-US" sz="2000" b="1" dirty="0">
                <a:solidFill>
                  <a:srgbClr val="FF0000"/>
                </a:solidFill>
                <a:latin typeface="Calibri"/>
                <a:cs typeface="Calibri"/>
              </a:rPr>
              <a:t>n</a:t>
            </a:r>
            <a:r>
              <a:rPr lang="en-US" sz="2000" spc="10" dirty="0">
                <a:solidFill>
                  <a:srgbClr val="292934"/>
                </a:solidFill>
                <a:latin typeface="Calibri"/>
                <a:cs typeface="Calibri"/>
              </a:rPr>
              <a:t> </a:t>
            </a:r>
            <a:r>
              <a:rPr lang="en-US" sz="2000" spc="-15" dirty="0">
                <a:solidFill>
                  <a:srgbClr val="292934"/>
                </a:solidFill>
                <a:latin typeface="Calibri"/>
                <a:cs typeface="Calibri"/>
              </a:rPr>
              <a:t>(</a:t>
            </a:r>
            <a:r>
              <a:rPr lang="en-US" sz="2000" spc="-5" dirty="0">
                <a:solidFill>
                  <a:srgbClr val="292934"/>
                </a:solidFill>
                <a:latin typeface="Calibri"/>
                <a:cs typeface="Calibri"/>
              </a:rPr>
              <a:t>A</a:t>
            </a:r>
            <a:r>
              <a:rPr lang="en-US" sz="2000" dirty="0">
                <a:solidFill>
                  <a:srgbClr val="292934"/>
                </a:solidFill>
                <a:latin typeface="Calibri"/>
                <a:cs typeface="Calibri"/>
              </a:rPr>
              <a:t>-</a:t>
            </a:r>
            <a:r>
              <a:rPr lang="en-US" sz="2000" spc="-180" dirty="0">
                <a:solidFill>
                  <a:srgbClr val="292934"/>
                </a:solidFill>
                <a:latin typeface="Calibri"/>
                <a:cs typeface="Calibri"/>
              </a:rPr>
              <a:t>F</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spc="-5" dirty="0">
                <a:solidFill>
                  <a:srgbClr val="292934"/>
                </a:solidFill>
                <a:latin typeface="Calibri"/>
                <a:cs typeface="Calibri"/>
              </a:rPr>
              <a:t>no</a:t>
            </a:r>
            <a:r>
              <a:rPr lang="en-US" sz="2000" dirty="0">
                <a:solidFill>
                  <a:srgbClr val="292934"/>
                </a:solidFill>
                <a:latin typeface="Calibri"/>
                <a:cs typeface="Calibri"/>
              </a:rPr>
              <a:t>t</a:t>
            </a:r>
            <a:r>
              <a:rPr lang="en-US" sz="2000" spc="10" dirty="0">
                <a:solidFill>
                  <a:srgbClr val="292934"/>
                </a:solidFill>
                <a:latin typeface="Calibri"/>
                <a:cs typeface="Calibri"/>
              </a:rPr>
              <a:t> </a:t>
            </a:r>
            <a:r>
              <a:rPr lang="en-US" sz="2000" spc="-5" dirty="0">
                <a:solidFill>
                  <a:srgbClr val="292934"/>
                </a:solidFill>
                <a:latin typeface="Calibri"/>
                <a:cs typeface="Calibri"/>
              </a:rPr>
              <a:t>inc</a:t>
            </a:r>
            <a:r>
              <a:rPr lang="en-US" sz="2000" spc="-10" dirty="0">
                <a:solidFill>
                  <a:srgbClr val="292934"/>
                </a:solidFill>
                <a:latin typeface="Calibri"/>
                <a:cs typeface="Calibri"/>
              </a:rPr>
              <a:t>l</a:t>
            </a:r>
            <a:r>
              <a:rPr lang="en-US" sz="2000" spc="-5" dirty="0">
                <a:solidFill>
                  <a:srgbClr val="292934"/>
                </a:solidFill>
                <a:latin typeface="Calibri"/>
                <a:cs typeface="Calibri"/>
              </a:rPr>
              <a:t>u</a:t>
            </a:r>
            <a:r>
              <a:rPr lang="en-US" sz="2000" dirty="0">
                <a:solidFill>
                  <a:srgbClr val="292934"/>
                </a:solidFill>
                <a:latin typeface="Calibri"/>
                <a:cs typeface="Calibri"/>
              </a:rPr>
              <a:t>d</a:t>
            </a:r>
            <a:r>
              <a:rPr lang="en-US" sz="2000" spc="-5" dirty="0">
                <a:solidFill>
                  <a:srgbClr val="292934"/>
                </a:solidFill>
                <a:latin typeface="Calibri"/>
                <a:cs typeface="Calibri"/>
              </a:rPr>
              <a:t>in</a:t>
            </a:r>
            <a:r>
              <a:rPr lang="en-US" sz="2000" dirty="0">
                <a:solidFill>
                  <a:srgbClr val="292934"/>
                </a:solidFill>
                <a:latin typeface="Calibri"/>
                <a:cs typeface="Calibri"/>
              </a:rPr>
              <a:t>g</a:t>
            </a:r>
            <a:r>
              <a:rPr lang="en-US" sz="2000" spc="25" dirty="0">
                <a:solidFill>
                  <a:srgbClr val="292934"/>
                </a:solidFill>
                <a:latin typeface="Calibri"/>
                <a:cs typeface="Calibri"/>
              </a:rPr>
              <a:t> </a:t>
            </a:r>
            <a:r>
              <a:rPr lang="en-US" sz="2000" dirty="0">
                <a:solidFill>
                  <a:srgbClr val="292934"/>
                </a:solidFill>
                <a:latin typeface="Calibri"/>
                <a:cs typeface="Calibri"/>
              </a:rPr>
              <a:t>G. Bud</a:t>
            </a:r>
            <a:r>
              <a:rPr lang="en-US" sz="2000" spc="-10" dirty="0">
                <a:solidFill>
                  <a:srgbClr val="292934"/>
                </a:solidFill>
                <a:latin typeface="Calibri"/>
                <a:cs typeface="Calibri"/>
              </a:rPr>
              <a:t>ge</a:t>
            </a:r>
            <a:r>
              <a:rPr lang="en-US" sz="2000" spc="-5" dirty="0">
                <a:solidFill>
                  <a:srgbClr val="292934"/>
                </a:solidFill>
                <a:latin typeface="Calibri"/>
                <a:cs typeface="Calibri"/>
              </a:rPr>
              <a:t>t</a:t>
            </a:r>
            <a:r>
              <a:rPr lang="en-US" sz="2000" dirty="0">
                <a:solidFill>
                  <a:srgbClr val="292934"/>
                </a:solidFill>
                <a:latin typeface="Calibri"/>
                <a:cs typeface="Calibri"/>
              </a:rPr>
              <a:t>)</a:t>
            </a:r>
            <a:r>
              <a:rPr lang="en-US" sz="2000" spc="5" dirty="0">
                <a:solidFill>
                  <a:srgbClr val="292934"/>
                </a:solidFill>
                <a:latin typeface="Calibri"/>
                <a:cs typeface="Calibri"/>
              </a:rPr>
              <a:t> </a:t>
            </a:r>
            <a:r>
              <a:rPr lang="en-US" sz="2000" dirty="0">
                <a:solidFill>
                  <a:srgbClr val="292934"/>
                </a:solidFill>
                <a:latin typeface="Calibri"/>
                <a:cs typeface="Calibri"/>
              </a:rPr>
              <a:t>a</a:t>
            </a:r>
            <a:r>
              <a:rPr lang="en-US" sz="2000" spc="-30" dirty="0">
                <a:solidFill>
                  <a:srgbClr val="292934"/>
                </a:solidFill>
                <a:latin typeface="Calibri"/>
                <a:cs typeface="Calibri"/>
              </a:rPr>
              <a:t>r</a:t>
            </a:r>
            <a:r>
              <a:rPr lang="en-US" sz="2000" dirty="0">
                <a:solidFill>
                  <a:srgbClr val="292934"/>
                </a:solidFill>
                <a:latin typeface="Calibri"/>
                <a:cs typeface="Calibri"/>
              </a:rPr>
              <a:t>e</a:t>
            </a:r>
            <a:r>
              <a:rPr lang="en-US" sz="2000" spc="5" dirty="0">
                <a:solidFill>
                  <a:srgbClr val="292934"/>
                </a:solidFill>
                <a:latin typeface="Calibri"/>
                <a:cs typeface="Calibri"/>
              </a:rPr>
              <a:t> </a:t>
            </a:r>
            <a:r>
              <a:rPr lang="en-US" sz="2000" b="1" dirty="0">
                <a:solidFill>
                  <a:srgbClr val="FF0000"/>
                </a:solidFill>
                <a:latin typeface="Calibri"/>
                <a:cs typeface="Calibri"/>
              </a:rPr>
              <a:t>75</a:t>
            </a:r>
            <a:r>
              <a:rPr lang="en-US" sz="2000" dirty="0">
                <a:solidFill>
                  <a:srgbClr val="292934"/>
                </a:solidFill>
                <a:latin typeface="Calibri"/>
                <a:cs typeface="Calibri"/>
              </a:rPr>
              <a:t>.</a:t>
            </a:r>
            <a:endParaRPr lang="en-US" sz="2000" dirty="0">
              <a:latin typeface="Calibri"/>
              <a:cs typeface="Calibri"/>
            </a:endParaRPr>
          </a:p>
        </p:txBody>
      </p:sp>
      <p:pic>
        <p:nvPicPr>
          <p:cNvPr id="7" name="Audio 6" descr="This is an Audio Icon. When not running Slide Show, you may click the play button to hear audio for this slide.">
            <a:hlinkClick r:id="" action="ppaction://media"/>
            <a:extLst>
              <a:ext uri="{FF2B5EF4-FFF2-40B4-BE49-F238E27FC236}">
                <a16:creationId xmlns:a16="http://schemas.microsoft.com/office/drawing/2014/main" id="{0151D1B6-D5CB-9382-BC57-7A012EB3E9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834"/>
    </mc:Choice>
    <mc:Fallback xmlns="">
      <p:transition spd="slow" advTm="5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222739"/>
            <a:ext cx="6764309" cy="923355"/>
          </a:xfrm>
          <a:prstGeom prst="rect">
            <a:avLst/>
          </a:prstGeom>
        </p:spPr>
        <p:txBody>
          <a:bodyPr vert="horz" wrap="square" lIns="0" tIns="304825" rIns="0" bIns="0" rtlCol="0">
            <a:spAutoFit/>
          </a:bodyPr>
          <a:lstStyle/>
          <a:p>
            <a:pPr marL="733425" indent="-563563">
              <a:lnSpc>
                <a:spcPct val="100000"/>
              </a:lnSpc>
            </a:pPr>
            <a:r>
              <a:rPr sz="4000" b="1" spc="-120" dirty="0">
                <a:solidFill>
                  <a:schemeClr val="accent6">
                    <a:lumMod val="75000"/>
                  </a:schemeClr>
                </a:solidFill>
              </a:rPr>
              <a:t>A</a:t>
            </a:r>
            <a:r>
              <a:rPr sz="4000" b="1" spc="-75" dirty="0">
                <a:solidFill>
                  <a:schemeClr val="accent6">
                    <a:lumMod val="75000"/>
                  </a:schemeClr>
                </a:solidFill>
              </a:rPr>
              <a:t>t</a:t>
            </a:r>
            <a:r>
              <a:rPr sz="4000" b="1" spc="-60" dirty="0">
                <a:solidFill>
                  <a:schemeClr val="accent6">
                    <a:lumMod val="75000"/>
                  </a:schemeClr>
                </a:solidFill>
              </a:rPr>
              <a:t>t</a:t>
            </a:r>
            <a:r>
              <a:rPr sz="4000" b="1" spc="-25" dirty="0">
                <a:solidFill>
                  <a:schemeClr val="accent6">
                    <a:lumMod val="75000"/>
                  </a:schemeClr>
                </a:solidFill>
              </a:rPr>
              <a:t>achme</a:t>
            </a:r>
            <a:r>
              <a:rPr sz="4000" b="1" spc="-60" dirty="0">
                <a:solidFill>
                  <a:schemeClr val="accent6">
                    <a:lumMod val="75000"/>
                  </a:schemeClr>
                </a:solidFill>
              </a:rPr>
              <a:t>n</a:t>
            </a:r>
            <a:r>
              <a:rPr sz="4000" b="1" spc="-15" dirty="0">
                <a:solidFill>
                  <a:schemeClr val="accent6">
                    <a:lumMod val="75000"/>
                  </a:schemeClr>
                </a:solidFill>
              </a:rPr>
              <a:t>t</a:t>
            </a:r>
            <a:r>
              <a:rPr lang="en-US" sz="4000" b="1" spc="-15" dirty="0">
                <a:solidFill>
                  <a:schemeClr val="accent6">
                    <a:lumMod val="75000"/>
                  </a:schemeClr>
                </a:solidFill>
              </a:rPr>
              <a:t> C - Work Plan</a:t>
            </a:r>
            <a:endParaRPr sz="2800" b="1" dirty="0">
              <a:solidFill>
                <a:schemeClr val="accent6">
                  <a:lumMod val="75000"/>
                </a:schemeClr>
              </a:solidFill>
            </a:endParaRPr>
          </a:p>
        </p:txBody>
      </p:sp>
      <p:sp>
        <p:nvSpPr>
          <p:cNvPr id="3" name="object 3" descr="NYSED Seal&#10;"/>
          <p:cNvSpPr/>
          <p:nvPr/>
        </p:nvSpPr>
        <p:spPr>
          <a:xfrm>
            <a:off x="381000" y="222739"/>
            <a:ext cx="1143000" cy="1219200"/>
          </a:xfrm>
          <a:prstGeom prst="rect">
            <a:avLst/>
          </a:prstGeom>
          <a:blipFill>
            <a:blip r:embed="rId5"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A06F6DD6-9ACF-AEF4-0519-8CDA4626EEF1}"/>
              </a:ext>
            </a:extLst>
          </p:cNvPr>
          <p:cNvSpPr txBox="1"/>
          <p:nvPr/>
        </p:nvSpPr>
        <p:spPr>
          <a:xfrm>
            <a:off x="533400" y="1656576"/>
            <a:ext cx="8077200" cy="5201424"/>
          </a:xfrm>
          <a:prstGeom prst="rect">
            <a:avLst/>
          </a:prstGeom>
          <a:noFill/>
        </p:spPr>
        <p:txBody>
          <a:bodyPr wrap="square">
            <a:spAutoFit/>
          </a:bodyPr>
          <a:lstStyle/>
          <a:p>
            <a:pPr marL="285750" indent="-285750">
              <a:spcAft>
                <a:spcPts val="1200"/>
              </a:spcAft>
              <a:buFont typeface="Wingdings" panose="05000000000000000000" pitchFamily="2" charset="2"/>
              <a:buChar char="v"/>
            </a:pPr>
            <a:r>
              <a:rPr lang="en-US" sz="2400" dirty="0"/>
              <a:t> </a:t>
            </a:r>
            <a:r>
              <a:rPr lang="en-US" sz="2400" dirty="0">
                <a:latin typeface="Calibri" panose="020F0502020204030204" pitchFamily="34" charset="0"/>
                <a:cs typeface="Calibri" panose="020F0502020204030204" pitchFamily="34" charset="0"/>
              </a:rPr>
              <a:t>Complete the CSTEP Program Work Plan template posted with the RFP. </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Include a Work Plan for </a:t>
            </a:r>
            <a:r>
              <a:rPr lang="en-US" sz="2400" b="1" dirty="0">
                <a:solidFill>
                  <a:srgbClr val="FF0000"/>
                </a:solidFill>
                <a:latin typeface="Calibri" panose="020F0502020204030204" pitchFamily="34" charset="0"/>
                <a:cs typeface="Calibri" panose="020F0502020204030204" pitchFamily="34" charset="0"/>
              </a:rPr>
              <a:t>each year of the grant cycle</a:t>
            </a:r>
            <a:r>
              <a:rPr lang="en-US" sz="2400" dirty="0">
                <a:latin typeface="Calibri" panose="020F0502020204030204" pitchFamily="34" charset="0"/>
                <a:cs typeface="Calibri" panose="020F0502020204030204" pitchFamily="34" charset="0"/>
              </a:rPr>
              <a:t>. </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The Work Plan is </a:t>
            </a:r>
            <a:r>
              <a:rPr lang="en-US" sz="2400" b="1" i="1" u="sng" dirty="0">
                <a:solidFill>
                  <a:srgbClr val="FF0000"/>
                </a:solidFill>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part of the 10-page Program Narrative, but it </a:t>
            </a:r>
            <a:r>
              <a:rPr lang="en-US" sz="2400" b="1" dirty="0">
                <a:solidFill>
                  <a:srgbClr val="FF0000"/>
                </a:solidFill>
                <a:latin typeface="Calibri" panose="020F0502020204030204" pitchFamily="34" charset="0"/>
                <a:cs typeface="Calibri" panose="020F0502020204030204" pitchFamily="34" charset="0"/>
              </a:rPr>
              <a:t>is part of Program Narrative scoring</a:t>
            </a:r>
            <a:r>
              <a:rPr lang="en-US" sz="2400" dirty="0">
                <a:latin typeface="Calibri" panose="020F0502020204030204" pitchFamily="34" charset="0"/>
                <a:cs typeface="Calibri" panose="020F0502020204030204" pitchFamily="34" charset="0"/>
              </a:rPr>
              <a:t>. </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Applicants </a:t>
            </a:r>
            <a:r>
              <a:rPr lang="en-US" sz="2400" b="1" dirty="0">
                <a:solidFill>
                  <a:srgbClr val="FF0000"/>
                </a:solidFill>
                <a:latin typeface="Calibri" panose="020F0502020204030204" pitchFamily="34" charset="0"/>
                <a:cs typeface="Calibri" panose="020F0502020204030204" pitchFamily="34" charset="0"/>
              </a:rPr>
              <a:t>may add </a:t>
            </a:r>
            <a:r>
              <a:rPr lang="en-US" sz="2400" dirty="0">
                <a:latin typeface="Calibri" panose="020F0502020204030204" pitchFamily="34" charset="0"/>
                <a:cs typeface="Calibri" panose="020F0502020204030204" pitchFamily="34" charset="0"/>
              </a:rPr>
              <a:t>Tasks or Performance Measures to the Work Plan </a:t>
            </a:r>
            <a:r>
              <a:rPr lang="en-US" sz="2400" b="1" dirty="0">
                <a:solidFill>
                  <a:srgbClr val="FF0000"/>
                </a:solidFill>
                <a:latin typeface="Calibri" panose="020F0502020204030204" pitchFamily="34" charset="0"/>
                <a:cs typeface="Calibri" panose="020F0502020204030204" pitchFamily="34" charset="0"/>
              </a:rPr>
              <a:t>tables if needed </a:t>
            </a:r>
            <a:r>
              <a:rPr lang="en-US" sz="2400" dirty="0">
                <a:latin typeface="Calibri" panose="020F0502020204030204" pitchFamily="34" charset="0"/>
                <a:cs typeface="Calibri" panose="020F0502020204030204" pitchFamily="34" charset="0"/>
              </a:rPr>
              <a:t>and also do not have to use all of the provided spaces for Tasks and Performance Measures.</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Work Plan should </a:t>
            </a:r>
            <a:r>
              <a:rPr lang="en-US" sz="2400" dirty="0">
                <a:solidFill>
                  <a:srgbClr val="FF0000"/>
                </a:solidFill>
                <a:latin typeface="Calibri" panose="020F0502020204030204" pitchFamily="34" charset="0"/>
                <a:cs typeface="Calibri" panose="020F0502020204030204" pitchFamily="34" charset="0"/>
              </a:rPr>
              <a:t>identify the </a:t>
            </a:r>
            <a:r>
              <a:rPr lang="en-US" sz="2400" b="1" dirty="0">
                <a:solidFill>
                  <a:srgbClr val="FF0000"/>
                </a:solidFill>
                <a:latin typeface="Calibri" panose="020F0502020204030204" pitchFamily="34" charset="0"/>
                <a:cs typeface="Calibri" panose="020F0502020204030204" pitchFamily="34" charset="0"/>
              </a:rPr>
              <a:t>activities</a:t>
            </a:r>
            <a:r>
              <a:rPr lang="en-US" sz="2400" dirty="0">
                <a:solidFill>
                  <a:srgbClr val="FF0000"/>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timeline</a:t>
            </a:r>
            <a:r>
              <a:rPr lang="en-US" sz="2400" dirty="0">
                <a:solidFill>
                  <a:srgbClr val="FF0000"/>
                </a:solidFill>
                <a:latin typeface="Calibri" panose="020F0502020204030204" pitchFamily="34" charset="0"/>
                <a:cs typeface="Calibri" panose="020F0502020204030204" pitchFamily="34" charset="0"/>
              </a:rPr>
              <a:t>, staff responsible, and </a:t>
            </a:r>
            <a:r>
              <a:rPr lang="en-US" sz="2400" b="1" dirty="0">
                <a:solidFill>
                  <a:srgbClr val="FF0000"/>
                </a:solidFill>
                <a:latin typeface="Calibri" panose="020F0502020204030204" pitchFamily="34" charset="0"/>
                <a:cs typeface="Calibri" panose="020F0502020204030204" pitchFamily="34" charset="0"/>
              </a:rPr>
              <a:t>evaluation tool </a:t>
            </a:r>
            <a:r>
              <a:rPr lang="en-US" sz="2400" dirty="0">
                <a:latin typeface="Calibri" panose="020F0502020204030204" pitchFamily="34" charset="0"/>
                <a:cs typeface="Calibri" panose="020F0502020204030204" pitchFamily="34" charset="0"/>
              </a:rPr>
              <a:t>associated with each of the program requirements.</a:t>
            </a:r>
          </a:p>
          <a:p>
            <a:endParaRPr lang="en-US" dirty="0"/>
          </a:p>
        </p:txBody>
      </p:sp>
      <p:pic>
        <p:nvPicPr>
          <p:cNvPr id="4" name="Audio 3" descr="This is an Audio Icon. When not running Slide Show, you may click the play button to hear audio for this slide.">
            <a:hlinkClick r:id="" action="ppaction://media"/>
            <a:extLst>
              <a:ext uri="{FF2B5EF4-FFF2-40B4-BE49-F238E27FC236}">
                <a16:creationId xmlns:a16="http://schemas.microsoft.com/office/drawing/2014/main" id="{4EF94414-5C07-2EE5-ACAD-193B0598F4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14"/>
    </mc:Choice>
    <mc:Fallback xmlns="">
      <p:transition spd="slow" advTm="5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196673"/>
            <a:ext cx="5029200" cy="923355"/>
          </a:xfrm>
          <a:prstGeom prst="rect">
            <a:avLst/>
          </a:prstGeom>
        </p:spPr>
        <p:txBody>
          <a:bodyPr vert="horz" wrap="square" lIns="0" tIns="304825" rIns="0" bIns="0" rtlCol="0">
            <a:spAutoFit/>
          </a:bodyPr>
          <a:lstStyle/>
          <a:p>
            <a:pPr marL="733425" indent="-506413">
              <a:lnSpc>
                <a:spcPct val="100000"/>
              </a:lnSpc>
            </a:pPr>
            <a:r>
              <a:rPr lang="en-US" sz="4000" b="1" spc="-120" dirty="0">
                <a:solidFill>
                  <a:schemeClr val="accent6">
                    <a:lumMod val="75000"/>
                  </a:schemeClr>
                </a:solidFill>
              </a:rPr>
              <a:t>Priority Points</a:t>
            </a:r>
            <a:endParaRPr sz="2800" b="1" i="1" dirty="0">
              <a:solidFill>
                <a:schemeClr val="accent6">
                  <a:lumMod val="75000"/>
                </a:schemeClr>
              </a:solidFill>
            </a:endParaRPr>
          </a:p>
        </p:txBody>
      </p:sp>
      <p:sp>
        <p:nvSpPr>
          <p:cNvPr id="3" name="object 3" descr="NYSED Seal&#10;"/>
          <p:cNvSpPr/>
          <p:nvPr/>
        </p:nvSpPr>
        <p:spPr>
          <a:xfrm>
            <a:off x="381000" y="191610"/>
            <a:ext cx="1143000" cy="1219200"/>
          </a:xfrm>
          <a:prstGeom prst="rect">
            <a:avLst/>
          </a:prstGeom>
          <a:blipFill>
            <a:blip r:embed="rId5"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64562040-4C79-AF49-855D-11E94B4873E9}"/>
              </a:ext>
            </a:extLst>
          </p:cNvPr>
          <p:cNvSpPr txBox="1"/>
          <p:nvPr/>
        </p:nvSpPr>
        <p:spPr>
          <a:xfrm>
            <a:off x="1390650" y="1752600"/>
            <a:ext cx="6836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panose="020F0502020204030204" pitchFamily="34" charset="0"/>
                <a:cs typeface="Calibri" panose="020F0502020204030204" pitchFamily="34" charset="0"/>
              </a:rPr>
              <a:t>Up to 6 points for current CSTEP projects</a:t>
            </a:r>
          </a:p>
        </p:txBody>
      </p:sp>
      <p:graphicFrame>
        <p:nvGraphicFramePr>
          <p:cNvPr id="6" name="Content Placeholder 7" descr="Priority Points chart that can be found directly in the CSTEP RFP&#10;">
            <a:extLst>
              <a:ext uri="{FF2B5EF4-FFF2-40B4-BE49-F238E27FC236}">
                <a16:creationId xmlns:a16="http://schemas.microsoft.com/office/drawing/2014/main" id="{5643D01E-CC25-E303-2163-79B7BE318CD8}"/>
              </a:ext>
            </a:extLst>
          </p:cNvPr>
          <p:cNvGraphicFramePr>
            <a:graphicFrameLocks noGrp="1"/>
          </p:cNvGraphicFramePr>
          <p:nvPr>
            <p:ph idx="1"/>
            <p:extLst>
              <p:ext uri="{D42A27DB-BD31-4B8C-83A1-F6EECF244321}">
                <p14:modId xmlns:p14="http://schemas.microsoft.com/office/powerpoint/2010/main" val="401788095"/>
              </p:ext>
            </p:extLst>
          </p:nvPr>
        </p:nvGraphicFramePr>
        <p:xfrm>
          <a:off x="325204" y="2343388"/>
          <a:ext cx="8481057" cy="3779018"/>
        </p:xfrm>
        <a:graphic>
          <a:graphicData uri="http://schemas.openxmlformats.org/drawingml/2006/table">
            <a:tbl>
              <a:tblPr firstRow="1" bandRow="1">
                <a:tableStyleId>{5C22544A-7EE6-4342-B048-85BDC9FD1C3A}</a:tableStyleId>
              </a:tblPr>
              <a:tblGrid>
                <a:gridCol w="2860108">
                  <a:extLst>
                    <a:ext uri="{9D8B030D-6E8A-4147-A177-3AD203B41FA5}">
                      <a16:colId xmlns:a16="http://schemas.microsoft.com/office/drawing/2014/main" val="300552348"/>
                    </a:ext>
                  </a:extLst>
                </a:gridCol>
                <a:gridCol w="1509450">
                  <a:extLst>
                    <a:ext uri="{9D8B030D-6E8A-4147-A177-3AD203B41FA5}">
                      <a16:colId xmlns:a16="http://schemas.microsoft.com/office/drawing/2014/main" val="3124044959"/>
                    </a:ext>
                  </a:extLst>
                </a:gridCol>
                <a:gridCol w="1743205">
                  <a:extLst>
                    <a:ext uri="{9D8B030D-6E8A-4147-A177-3AD203B41FA5}">
                      <a16:colId xmlns:a16="http://schemas.microsoft.com/office/drawing/2014/main" val="3391846412"/>
                    </a:ext>
                  </a:extLst>
                </a:gridCol>
                <a:gridCol w="2368294">
                  <a:extLst>
                    <a:ext uri="{9D8B030D-6E8A-4147-A177-3AD203B41FA5}">
                      <a16:colId xmlns:a16="http://schemas.microsoft.com/office/drawing/2014/main" val="1661061149"/>
                    </a:ext>
                  </a:extLst>
                </a:gridCol>
              </a:tblGrid>
              <a:tr h="929013">
                <a:tc>
                  <a:txBody>
                    <a:bodyPr/>
                    <a:lstStyle/>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Enrollment (2 points):</a:t>
                      </a:r>
                      <a:endParaRPr lang="en-US" sz="1600" dirty="0">
                        <a:latin typeface="Calibri" panose="020F0502020204030204" pitchFamily="34" charset="0"/>
                        <a:cs typeface="Calibri" panose="020F0502020204030204" pitchFamily="34" charset="0"/>
                      </a:endParaRPr>
                    </a:p>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If your 20-23 CSTEP program met the required 95% enrollment for:</a:t>
                      </a:r>
                      <a:endParaRPr lang="en-US" sz="1600" dirty="0">
                        <a:latin typeface="Calibri" panose="020F0502020204030204" pitchFamily="34" charset="0"/>
                        <a:cs typeface="Calibri" panose="020F0502020204030204" pitchFamily="34" charset="0"/>
                      </a:endParaRPr>
                    </a:p>
                  </a:txBody>
                  <a:tcPr>
                    <a:solidFill>
                      <a:srgbClr val="006BD6"/>
                    </a:solidFill>
                  </a:tcPr>
                </a:tc>
                <a:tc gridSpan="2">
                  <a:txBody>
                    <a:bodyPr/>
                    <a:lstStyle/>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On-time submission of budget documents and interim/final reports as described in the 2020-2025 RFP (2 points)</a:t>
                      </a:r>
                      <a:endParaRPr lang="en-US" sz="1600" dirty="0">
                        <a:latin typeface="Calibri" panose="020F0502020204030204" pitchFamily="34" charset="0"/>
                        <a:cs typeface="Calibri" panose="020F0502020204030204" pitchFamily="34" charset="0"/>
                      </a:endParaRPr>
                    </a:p>
                  </a:txBody>
                  <a:tcPr>
                    <a:solidFill>
                      <a:srgbClr val="006BD6"/>
                    </a:solidFill>
                  </a:tcPr>
                </a:tc>
                <a:tc hMerge="1">
                  <a:txBody>
                    <a:bodyPr/>
                    <a:lstStyle/>
                    <a:p>
                      <a:pPr lvl="0">
                        <a:buNone/>
                      </a:pPr>
                      <a:endParaRPr lang="en-US"/>
                    </a:p>
                  </a:txBody>
                  <a:tcPr/>
                </a:tc>
                <a:tc>
                  <a:txBody>
                    <a:bodyPr/>
                    <a:lstStyle/>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Expended previously awarded funds of 90% or more (2 points)</a:t>
                      </a:r>
                      <a:endParaRPr lang="en-US" sz="1600" dirty="0">
                        <a:latin typeface="Calibri" panose="020F0502020204030204" pitchFamily="34" charset="0"/>
                        <a:cs typeface="Calibri" panose="020F0502020204030204" pitchFamily="34" charset="0"/>
                      </a:endParaRPr>
                    </a:p>
                  </a:txBody>
                  <a:tcPr>
                    <a:solidFill>
                      <a:srgbClr val="006BD6"/>
                    </a:solidFill>
                  </a:tcPr>
                </a:tc>
                <a:extLst>
                  <a:ext uri="{0D108BD9-81ED-4DB2-BD59-A6C34878D82A}">
                    <a16:rowId xmlns:a16="http://schemas.microsoft.com/office/drawing/2014/main" val="2422468760"/>
                  </a:ext>
                </a:extLst>
              </a:tr>
              <a:tr h="2712218">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4-year (20, 21, 22 and 23) - 2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3-year - 1.5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2-year - 1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1 year - .5 pt</a:t>
                      </a:r>
                      <a:endParaRPr lang="en-US" sz="1600" dirty="0">
                        <a:latin typeface="Calibri" panose="020F0502020204030204" pitchFamily="34" charset="0"/>
                        <a:cs typeface="Calibri" panose="020F0502020204030204" pitchFamily="34" charset="0"/>
                      </a:endParaRPr>
                    </a:p>
                  </a:txBody>
                  <a:tcPr/>
                </a:tc>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On time budget documents for:</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 4 years - 1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 years - .75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 2 years – .5 pt</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1-year - .25 pt </a:t>
                      </a:r>
                      <a:endParaRPr lang="en-US" sz="1600" dirty="0">
                        <a:latin typeface="Calibri" panose="020F0502020204030204" pitchFamily="34" charset="0"/>
                        <a:cs typeface="Calibri" panose="020F0502020204030204" pitchFamily="34" charset="0"/>
                      </a:endParaRPr>
                    </a:p>
                    <a:p>
                      <a:pPr lvl="0">
                        <a:buNone/>
                      </a:pPr>
                      <a:endParaRPr lang="en-US" sz="1600" dirty="0">
                        <a:latin typeface="Calibri" panose="020F0502020204030204" pitchFamily="34" charset="0"/>
                        <a:cs typeface="Calibri" panose="020F0502020204030204" pitchFamily="34" charset="0"/>
                      </a:endParaRPr>
                    </a:p>
                  </a:txBody>
                  <a:tcPr/>
                </a:tc>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On time final report for:</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4 years - 1 pt</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 years - .75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2 years - .5 pt</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 1-year - .25 pt</a:t>
                      </a:r>
                      <a:endParaRPr lang="en-US" sz="1600" dirty="0">
                        <a:latin typeface="Calibri" panose="020F0502020204030204" pitchFamily="34" charset="0"/>
                        <a:cs typeface="Calibri" panose="020F0502020204030204" pitchFamily="34" charset="0"/>
                      </a:endParaRPr>
                    </a:p>
                  </a:txBody>
                  <a:tcPr/>
                </a:tc>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4 years - 2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 years – 1.5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2 years - 1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1-year - .5 pt</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18443193"/>
                  </a:ext>
                </a:extLst>
              </a:tr>
            </a:tbl>
          </a:graphicData>
        </a:graphic>
      </p:graphicFrame>
      <p:pic>
        <p:nvPicPr>
          <p:cNvPr id="4" name="Audio 3" descr="This is an Audio Icon. When not running Slide Show, you may click the play button to hear audio for this slide.">
            <a:hlinkClick r:id="" action="ppaction://media"/>
            <a:extLst>
              <a:ext uri="{FF2B5EF4-FFF2-40B4-BE49-F238E27FC236}">
                <a16:creationId xmlns:a16="http://schemas.microsoft.com/office/drawing/2014/main" id="{145EBA2F-A8BB-46AB-FC73-C7D5183F1A8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25"/>
    </mc:Choice>
    <mc:Fallback xmlns="">
      <p:transition spd="slow" advTm="10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F768-CD0E-F401-F96C-88D1BB76EA68}"/>
              </a:ext>
            </a:extLst>
          </p:cNvPr>
          <p:cNvSpPr>
            <a:spLocks noGrp="1"/>
          </p:cNvSpPr>
          <p:nvPr>
            <p:ph type="title"/>
          </p:nvPr>
        </p:nvSpPr>
        <p:spPr>
          <a:xfrm>
            <a:off x="1509204" y="396240"/>
            <a:ext cx="7429498" cy="1356360"/>
          </a:xfrm>
        </p:spPr>
        <p:txBody>
          <a:bodyPr/>
          <a:lstStyle/>
          <a:p>
            <a:pPr algn="ctr"/>
            <a:r>
              <a:rPr lang="en-US" sz="4000" b="1" spc="-5" dirty="0">
                <a:solidFill>
                  <a:schemeClr val="accent6">
                    <a:lumMod val="75000"/>
                  </a:schemeClr>
                </a:solidFill>
              </a:rPr>
              <a:t>Th</a:t>
            </a:r>
            <a:r>
              <a:rPr lang="en-US" sz="4000" b="1" dirty="0">
                <a:solidFill>
                  <a:schemeClr val="accent6">
                    <a:lumMod val="75000"/>
                  </a:schemeClr>
                </a:solidFill>
              </a:rPr>
              <a:t>e </a:t>
            </a:r>
            <a:r>
              <a:rPr lang="en-US" sz="4000" b="1" spc="-5" dirty="0">
                <a:solidFill>
                  <a:schemeClr val="accent6">
                    <a:lumMod val="75000"/>
                  </a:schemeClr>
                </a:solidFill>
              </a:rPr>
              <a:t>S</a:t>
            </a:r>
            <a:r>
              <a:rPr lang="en-US" sz="4000" b="1" spc="-65" dirty="0">
                <a:solidFill>
                  <a:schemeClr val="accent6">
                    <a:lumMod val="75000"/>
                  </a:schemeClr>
                </a:solidFill>
              </a:rPr>
              <a:t>t</a:t>
            </a:r>
            <a:r>
              <a:rPr lang="en-US" sz="4000" b="1" spc="-35" dirty="0">
                <a:solidFill>
                  <a:schemeClr val="accent6">
                    <a:lumMod val="75000"/>
                  </a:schemeClr>
                </a:solidFill>
              </a:rPr>
              <a:t>a</a:t>
            </a:r>
            <a:r>
              <a:rPr lang="en-US" sz="4000" b="1" spc="-60" dirty="0">
                <a:solidFill>
                  <a:schemeClr val="accent6">
                    <a:lumMod val="75000"/>
                  </a:schemeClr>
                </a:solidFill>
              </a:rPr>
              <a:t>t</a:t>
            </a:r>
            <a:r>
              <a:rPr lang="en-US" sz="4000" b="1" spc="-20" dirty="0">
                <a:solidFill>
                  <a:schemeClr val="accent6">
                    <a:lumMod val="75000"/>
                  </a:schemeClr>
                </a:solidFill>
              </a:rPr>
              <a:t>e</a:t>
            </a:r>
            <a:r>
              <a:rPr lang="en-US" sz="4000" b="1" spc="-15" dirty="0">
                <a:solidFill>
                  <a:schemeClr val="accent6">
                    <a:lumMod val="75000"/>
                  </a:schemeClr>
                </a:solidFill>
              </a:rPr>
              <a:t> </a:t>
            </a:r>
            <a:r>
              <a:rPr lang="en-US" sz="4000" b="1" spc="-55" dirty="0">
                <a:solidFill>
                  <a:schemeClr val="accent6">
                    <a:lumMod val="75000"/>
                  </a:schemeClr>
                </a:solidFill>
              </a:rPr>
              <a:t>E</a:t>
            </a:r>
            <a:r>
              <a:rPr lang="en-US" sz="4000" b="1" spc="-5" dirty="0">
                <a:solidFill>
                  <a:schemeClr val="accent6">
                    <a:lumMod val="75000"/>
                  </a:schemeClr>
                </a:solidFill>
              </a:rPr>
              <a:t>d</a:t>
            </a:r>
            <a:r>
              <a:rPr lang="en-US" sz="4000" b="1" spc="5" dirty="0">
                <a:solidFill>
                  <a:schemeClr val="accent6">
                    <a:lumMod val="75000"/>
                  </a:schemeClr>
                </a:solidFill>
              </a:rPr>
              <a:t>u</a:t>
            </a:r>
            <a:r>
              <a:rPr lang="en-US" sz="4000" b="1" spc="-45" dirty="0">
                <a:solidFill>
                  <a:schemeClr val="accent6">
                    <a:lumMod val="75000"/>
                  </a:schemeClr>
                </a:solidFill>
              </a:rPr>
              <a:t>c</a:t>
            </a:r>
            <a:r>
              <a:rPr lang="en-US" sz="4000" b="1" spc="-35" dirty="0">
                <a:solidFill>
                  <a:schemeClr val="accent6">
                    <a:lumMod val="75000"/>
                  </a:schemeClr>
                </a:solidFill>
              </a:rPr>
              <a:t>a</a:t>
            </a:r>
            <a:r>
              <a:rPr lang="en-US" sz="4000" b="1" dirty="0">
                <a:solidFill>
                  <a:schemeClr val="accent6">
                    <a:lumMod val="75000"/>
                  </a:schemeClr>
                </a:solidFill>
              </a:rPr>
              <a:t>tion</a:t>
            </a:r>
            <a:r>
              <a:rPr lang="en-US" sz="4000" b="1" spc="-25" dirty="0">
                <a:solidFill>
                  <a:schemeClr val="accent6">
                    <a:lumMod val="75000"/>
                  </a:schemeClr>
                </a:solidFill>
              </a:rPr>
              <a:t> Depa</a:t>
            </a:r>
            <a:r>
              <a:rPr lang="en-US" sz="4000" b="1" spc="-5" dirty="0">
                <a:solidFill>
                  <a:schemeClr val="accent6">
                    <a:lumMod val="75000"/>
                  </a:schemeClr>
                </a:solidFill>
              </a:rPr>
              <a:t>r</a:t>
            </a:r>
            <a:r>
              <a:rPr lang="en-US" sz="4000" b="1" spc="-20" dirty="0">
                <a:solidFill>
                  <a:schemeClr val="accent6">
                    <a:lumMod val="75000"/>
                  </a:schemeClr>
                </a:solidFill>
              </a:rPr>
              <a:t>tme</a:t>
            </a:r>
            <a:r>
              <a:rPr lang="en-US" sz="4000" b="1" spc="-70" dirty="0">
                <a:solidFill>
                  <a:schemeClr val="accent6">
                    <a:lumMod val="75000"/>
                  </a:schemeClr>
                </a:solidFill>
              </a:rPr>
              <a:t>n</a:t>
            </a:r>
            <a:r>
              <a:rPr lang="en-US" sz="4000" b="1" spc="-15" dirty="0">
                <a:solidFill>
                  <a:schemeClr val="accent6">
                    <a:lumMod val="75000"/>
                  </a:schemeClr>
                </a:solidFill>
              </a:rPr>
              <a:t>t</a:t>
            </a:r>
            <a:r>
              <a:rPr lang="en-US" sz="4000" b="1" spc="-10" dirty="0">
                <a:solidFill>
                  <a:schemeClr val="accent6">
                    <a:lumMod val="75000"/>
                  </a:schemeClr>
                </a:solidFill>
              </a:rPr>
              <a:t> </a:t>
            </a:r>
            <a:r>
              <a:rPr lang="en-US" sz="4000" b="1" spc="-5" dirty="0">
                <a:solidFill>
                  <a:schemeClr val="accent6">
                    <a:lumMod val="75000"/>
                  </a:schemeClr>
                </a:solidFill>
              </a:rPr>
              <a:t>Co</a:t>
            </a:r>
            <a:r>
              <a:rPr lang="en-US" sz="4000" b="1" spc="-35" dirty="0">
                <a:solidFill>
                  <a:schemeClr val="accent6">
                    <a:lumMod val="75000"/>
                  </a:schemeClr>
                </a:solidFill>
              </a:rPr>
              <a:t>n</a:t>
            </a:r>
            <a:r>
              <a:rPr lang="en-US" sz="4000" b="1" spc="-70" dirty="0">
                <a:solidFill>
                  <a:schemeClr val="accent6">
                    <a:lumMod val="75000"/>
                  </a:schemeClr>
                </a:solidFill>
              </a:rPr>
              <a:t>t</a:t>
            </a:r>
            <a:r>
              <a:rPr lang="en-US" sz="4000" b="1" spc="-15" dirty="0">
                <a:solidFill>
                  <a:schemeClr val="accent6">
                    <a:lumMod val="75000"/>
                  </a:schemeClr>
                </a:solidFill>
              </a:rPr>
              <a:t>acts</a:t>
            </a:r>
            <a:endParaRPr lang="en-US" dirty="0"/>
          </a:p>
        </p:txBody>
      </p:sp>
      <p:sp>
        <p:nvSpPr>
          <p:cNvPr id="3" name="Content Placeholder 2">
            <a:extLst>
              <a:ext uri="{FF2B5EF4-FFF2-40B4-BE49-F238E27FC236}">
                <a16:creationId xmlns:a16="http://schemas.microsoft.com/office/drawing/2014/main" id="{69A13580-32AC-E86A-3F06-4B4BEE3C8C04}"/>
              </a:ext>
            </a:extLst>
          </p:cNvPr>
          <p:cNvSpPr>
            <a:spLocks noGrp="1"/>
          </p:cNvSpPr>
          <p:nvPr>
            <p:ph idx="1"/>
          </p:nvPr>
        </p:nvSpPr>
        <p:spPr>
          <a:xfrm>
            <a:off x="285751" y="2057400"/>
            <a:ext cx="8572498" cy="4038600"/>
          </a:xfrm>
        </p:spPr>
        <p:txBody>
          <a:bodyPr>
            <a:normAutofit lnSpcReduction="10000"/>
          </a:bodyPr>
          <a:lstStyle/>
          <a:p>
            <a:pPr marL="391159" indent="0" algn="ctr">
              <a:lnSpc>
                <a:spcPct val="120000"/>
              </a:lnSpc>
              <a:buClr>
                <a:srgbClr val="AC8F67"/>
              </a:buClr>
              <a:buSzPct val="58620"/>
              <a:buNone/>
              <a:tabLst>
                <a:tab pos="849630" algn="l"/>
              </a:tabLst>
            </a:pPr>
            <a:r>
              <a:rPr lang="en-US" sz="2900" b="1" spc="-5" dirty="0">
                <a:solidFill>
                  <a:srgbClr val="292934"/>
                </a:solidFill>
                <a:latin typeface="Calibri"/>
                <a:cs typeface="Calibri"/>
              </a:rPr>
              <a:t>C</a:t>
            </a:r>
            <a:r>
              <a:rPr lang="en-US" sz="2900" b="1" spc="-35" dirty="0">
                <a:solidFill>
                  <a:srgbClr val="292934"/>
                </a:solidFill>
                <a:latin typeface="Calibri"/>
                <a:cs typeface="Calibri"/>
              </a:rPr>
              <a:t>S</a:t>
            </a:r>
            <a:r>
              <a:rPr lang="en-US" sz="2900" b="1" spc="-5" dirty="0">
                <a:solidFill>
                  <a:srgbClr val="292934"/>
                </a:solidFill>
                <a:latin typeface="Calibri"/>
                <a:cs typeface="Calibri"/>
              </a:rPr>
              <a:t>TE</a:t>
            </a:r>
            <a:r>
              <a:rPr lang="en-US" sz="2900" b="1" dirty="0">
                <a:solidFill>
                  <a:srgbClr val="292934"/>
                </a:solidFill>
                <a:latin typeface="Calibri"/>
                <a:cs typeface="Calibri"/>
              </a:rPr>
              <a:t>P</a:t>
            </a:r>
            <a:r>
              <a:rPr lang="en-US" sz="2900" b="1" spc="-20" dirty="0">
                <a:solidFill>
                  <a:srgbClr val="292934"/>
                </a:solidFill>
                <a:latin typeface="Calibri"/>
                <a:cs typeface="Calibri"/>
              </a:rPr>
              <a:t> </a:t>
            </a:r>
            <a:r>
              <a:rPr lang="en-US" sz="2900" b="1" spc="-5" dirty="0">
                <a:solidFill>
                  <a:srgbClr val="292934"/>
                </a:solidFill>
                <a:latin typeface="Calibri"/>
                <a:cs typeface="Calibri"/>
              </a:rPr>
              <a:t>P</a:t>
            </a:r>
            <a:r>
              <a:rPr lang="en-US" sz="2900" b="1" spc="-40" dirty="0">
                <a:solidFill>
                  <a:srgbClr val="292934"/>
                </a:solidFill>
                <a:latin typeface="Calibri"/>
                <a:cs typeface="Calibri"/>
              </a:rPr>
              <a:t>r</a:t>
            </a:r>
            <a:r>
              <a:rPr lang="en-US" sz="2900" b="1" dirty="0">
                <a:solidFill>
                  <a:srgbClr val="292934"/>
                </a:solidFill>
                <a:latin typeface="Calibri"/>
                <a:cs typeface="Calibri"/>
              </a:rPr>
              <a:t>og</a:t>
            </a:r>
            <a:r>
              <a:rPr lang="en-US" sz="2900" b="1" spc="-65" dirty="0">
                <a:solidFill>
                  <a:srgbClr val="292934"/>
                </a:solidFill>
                <a:latin typeface="Calibri"/>
                <a:cs typeface="Calibri"/>
              </a:rPr>
              <a:t>r</a:t>
            </a:r>
            <a:r>
              <a:rPr lang="en-US" sz="2900" b="1" dirty="0">
                <a:solidFill>
                  <a:srgbClr val="292934"/>
                </a:solidFill>
                <a:latin typeface="Calibri"/>
                <a:cs typeface="Calibri"/>
              </a:rPr>
              <a:t>a</a:t>
            </a:r>
            <a:r>
              <a:rPr lang="en-US" sz="2900" b="1" spc="-5" dirty="0">
                <a:solidFill>
                  <a:srgbClr val="292934"/>
                </a:solidFill>
                <a:latin typeface="Calibri"/>
                <a:cs typeface="Calibri"/>
              </a:rPr>
              <a:t>m</a:t>
            </a:r>
            <a:r>
              <a:rPr lang="en-US" sz="2900" b="1" dirty="0">
                <a:solidFill>
                  <a:srgbClr val="292934"/>
                </a:solidFill>
                <a:latin typeface="Calibri"/>
                <a:cs typeface="Calibri"/>
              </a:rPr>
              <a:t>:</a:t>
            </a:r>
            <a:endParaRPr lang="en-US" sz="2900" dirty="0">
              <a:latin typeface="Calibri"/>
              <a:cs typeface="Calibri"/>
            </a:endParaRPr>
          </a:p>
          <a:p>
            <a:pPr marL="391160" marR="5080" indent="0" algn="ctr">
              <a:lnSpc>
                <a:spcPct val="120000"/>
              </a:lnSpc>
              <a:spcBef>
                <a:spcPts val="10"/>
              </a:spcBef>
              <a:buNone/>
            </a:pPr>
            <a:r>
              <a:rPr lang="en-US" sz="2900" spc="-5" dirty="0">
                <a:solidFill>
                  <a:srgbClr val="292934"/>
                </a:solidFill>
                <a:latin typeface="Calibri"/>
                <a:cs typeface="Calibri"/>
              </a:rPr>
              <a:t>D</a:t>
            </a:r>
            <a:r>
              <a:rPr lang="en-US" sz="2900" spc="-290" dirty="0">
                <a:solidFill>
                  <a:srgbClr val="292934"/>
                </a:solidFill>
                <a:latin typeface="Calibri"/>
                <a:cs typeface="Calibri"/>
              </a:rPr>
              <a:t>r</a:t>
            </a:r>
            <a:r>
              <a:rPr lang="en-US" sz="2900" dirty="0">
                <a:solidFill>
                  <a:srgbClr val="292934"/>
                </a:solidFill>
                <a:latin typeface="Calibri"/>
                <a:cs typeface="Calibri"/>
              </a:rPr>
              <a:t>.</a:t>
            </a:r>
            <a:r>
              <a:rPr lang="en-US" sz="2900" spc="-5" dirty="0">
                <a:solidFill>
                  <a:srgbClr val="292934"/>
                </a:solidFill>
                <a:latin typeface="Calibri"/>
                <a:cs typeface="Calibri"/>
              </a:rPr>
              <a:t> Kim Overrocker</a:t>
            </a:r>
          </a:p>
          <a:p>
            <a:pPr marL="391160" marR="5080" indent="0" algn="ctr">
              <a:lnSpc>
                <a:spcPct val="120000"/>
              </a:lnSpc>
              <a:spcBef>
                <a:spcPts val="10"/>
              </a:spcBef>
              <a:buNone/>
            </a:pPr>
            <a:r>
              <a:rPr lang="en-US" sz="2900" u="heavy" spc="-5" dirty="0">
                <a:solidFill>
                  <a:srgbClr val="0000FF"/>
                </a:solidFill>
                <a:latin typeface="Calibri"/>
                <a:cs typeface="Calibri"/>
                <a:hlinkClick r:id="rId4"/>
              </a:rPr>
              <a:t>C</a:t>
            </a:r>
            <a:r>
              <a:rPr lang="en-US" sz="2900" u="heavy" spc="-30" dirty="0">
                <a:solidFill>
                  <a:srgbClr val="0000FF"/>
                </a:solidFill>
                <a:latin typeface="Calibri"/>
                <a:cs typeface="Calibri"/>
                <a:hlinkClick r:id="rId4"/>
              </a:rPr>
              <a:t>S</a:t>
            </a:r>
            <a:r>
              <a:rPr lang="en-US" sz="2900" u="heavy" spc="-5" dirty="0">
                <a:solidFill>
                  <a:srgbClr val="0000FF"/>
                </a:solidFill>
                <a:latin typeface="Calibri"/>
                <a:cs typeface="Calibri"/>
                <a:hlinkClick r:id="rId4"/>
              </a:rPr>
              <a:t>TEPRFP@</a:t>
            </a:r>
            <a:r>
              <a:rPr lang="en-US" sz="2900" u="heavy" spc="-55" dirty="0">
                <a:solidFill>
                  <a:srgbClr val="0000FF"/>
                </a:solidFill>
                <a:latin typeface="Calibri"/>
                <a:cs typeface="Calibri"/>
                <a:hlinkClick r:id="rId4"/>
              </a:rPr>
              <a:t>n</a:t>
            </a:r>
            <a:r>
              <a:rPr lang="en-US" sz="2900" u="heavy" spc="-20" dirty="0">
                <a:solidFill>
                  <a:srgbClr val="0000FF"/>
                </a:solidFill>
                <a:latin typeface="Calibri"/>
                <a:cs typeface="Calibri"/>
                <a:hlinkClick r:id="rId4"/>
              </a:rPr>
              <a:t>y</a:t>
            </a:r>
            <a:r>
              <a:rPr lang="en-US" sz="2900" u="heavy" spc="-5" dirty="0">
                <a:solidFill>
                  <a:srgbClr val="0000FF"/>
                </a:solidFill>
                <a:latin typeface="Calibri"/>
                <a:cs typeface="Calibri"/>
                <a:hlinkClick r:id="rId4"/>
              </a:rPr>
              <a:t>sed</a:t>
            </a:r>
            <a:r>
              <a:rPr lang="en-US" sz="2900" u="heavy" spc="30" dirty="0">
                <a:solidFill>
                  <a:srgbClr val="0000FF"/>
                </a:solidFill>
                <a:latin typeface="Calibri"/>
                <a:cs typeface="Calibri"/>
                <a:hlinkClick r:id="rId4"/>
              </a:rPr>
              <a:t>.</a:t>
            </a:r>
            <a:r>
              <a:rPr lang="en-US" sz="2900" u="heavy" spc="-25" dirty="0">
                <a:solidFill>
                  <a:srgbClr val="0000FF"/>
                </a:solidFill>
                <a:latin typeface="Calibri"/>
                <a:cs typeface="Calibri"/>
                <a:hlinkClick r:id="rId4"/>
              </a:rPr>
              <a:t>g</a:t>
            </a:r>
            <a:r>
              <a:rPr lang="en-US" sz="2900" u="heavy" spc="-5" dirty="0">
                <a:solidFill>
                  <a:srgbClr val="0000FF"/>
                </a:solidFill>
                <a:latin typeface="Calibri"/>
                <a:cs typeface="Calibri"/>
                <a:hlinkClick r:id="rId4"/>
              </a:rPr>
              <a:t>ov</a:t>
            </a:r>
            <a:endParaRPr lang="en-US" sz="2900" u="heavy" spc="-5" dirty="0">
              <a:solidFill>
                <a:srgbClr val="0000FF"/>
              </a:solidFill>
              <a:latin typeface="Calibri"/>
              <a:cs typeface="Calibri"/>
            </a:endParaRPr>
          </a:p>
          <a:p>
            <a:pPr marL="391160" marR="5080" indent="0">
              <a:lnSpc>
                <a:spcPct val="120000"/>
              </a:lnSpc>
              <a:spcBef>
                <a:spcPts val="10"/>
              </a:spcBef>
              <a:buNone/>
            </a:pPr>
            <a:endParaRPr lang="en-US" sz="2900" dirty="0">
              <a:latin typeface="Calibri"/>
              <a:cs typeface="Calibri"/>
            </a:endParaRPr>
          </a:p>
          <a:p>
            <a:pPr marL="391159" indent="0">
              <a:lnSpc>
                <a:spcPct val="120000"/>
              </a:lnSpc>
              <a:spcBef>
                <a:spcPts val="695"/>
              </a:spcBef>
              <a:buClr>
                <a:srgbClr val="AC8F67"/>
              </a:buClr>
              <a:buSzPct val="58620"/>
              <a:buNone/>
              <a:tabLst>
                <a:tab pos="849630" algn="l"/>
              </a:tabLst>
            </a:pPr>
            <a:r>
              <a:rPr lang="en-US" sz="2900" b="1" dirty="0">
                <a:solidFill>
                  <a:srgbClr val="292934"/>
                </a:solidFill>
                <a:latin typeface="Calibri"/>
                <a:cs typeface="Calibri"/>
              </a:rPr>
              <a:t>Fis</a:t>
            </a:r>
            <a:r>
              <a:rPr lang="en-US" sz="2900" b="1" spc="-15" dirty="0">
                <a:solidFill>
                  <a:srgbClr val="292934"/>
                </a:solidFill>
                <a:latin typeface="Calibri"/>
                <a:cs typeface="Calibri"/>
              </a:rPr>
              <a:t>c</a:t>
            </a:r>
            <a:r>
              <a:rPr lang="en-US" sz="2900" b="1" dirty="0">
                <a:solidFill>
                  <a:srgbClr val="292934"/>
                </a:solidFill>
                <a:latin typeface="Calibri"/>
                <a:cs typeface="Calibri"/>
              </a:rPr>
              <a:t>a</a:t>
            </a:r>
            <a:r>
              <a:rPr lang="en-US" sz="2900" b="1" spc="-15" dirty="0">
                <a:solidFill>
                  <a:srgbClr val="292934"/>
                </a:solidFill>
                <a:latin typeface="Calibri"/>
                <a:cs typeface="Calibri"/>
              </a:rPr>
              <a:t>l</a:t>
            </a:r>
            <a:r>
              <a:rPr lang="en-US" sz="2900" b="1" dirty="0">
                <a:solidFill>
                  <a:srgbClr val="292934"/>
                </a:solidFill>
                <a:latin typeface="Calibri"/>
                <a:cs typeface="Calibri"/>
              </a:rPr>
              <a:t>:						M/WBE:</a:t>
            </a:r>
            <a:endParaRPr lang="en-US" sz="2900" dirty="0">
              <a:latin typeface="Calibri"/>
              <a:cs typeface="Calibri"/>
            </a:endParaRPr>
          </a:p>
          <a:p>
            <a:pPr marL="391160" indent="0">
              <a:lnSpc>
                <a:spcPct val="120000"/>
              </a:lnSpc>
              <a:spcBef>
                <a:spcPts val="705"/>
              </a:spcBef>
              <a:buNone/>
            </a:pPr>
            <a:r>
              <a:rPr lang="en-US" sz="2900" dirty="0">
                <a:solidFill>
                  <a:srgbClr val="292934"/>
                </a:solidFill>
                <a:latin typeface="Calibri"/>
                <a:cs typeface="Calibri"/>
              </a:rPr>
              <a:t>Thomas McBride			Brian Hackett</a:t>
            </a:r>
            <a:endParaRPr lang="en-US" sz="2900" dirty="0">
              <a:latin typeface="Calibri"/>
              <a:cs typeface="Calibri"/>
            </a:endParaRPr>
          </a:p>
          <a:p>
            <a:pPr marL="391160" indent="0">
              <a:lnSpc>
                <a:spcPct val="120000"/>
              </a:lnSpc>
              <a:spcBef>
                <a:spcPts val="695"/>
              </a:spcBef>
              <a:buNone/>
            </a:pPr>
            <a:r>
              <a:rPr lang="en-US" sz="2900" u="heavy" spc="-5" dirty="0">
                <a:solidFill>
                  <a:srgbClr val="0000FF"/>
                </a:solidFill>
                <a:latin typeface="Calibri"/>
                <a:cs typeface="Calibri"/>
                <a:hlinkClick r:id="rId4"/>
              </a:rPr>
              <a:t>C</a:t>
            </a:r>
            <a:r>
              <a:rPr lang="en-US" sz="2900" u="heavy" spc="-30" dirty="0">
                <a:solidFill>
                  <a:srgbClr val="0000FF"/>
                </a:solidFill>
                <a:latin typeface="Calibri"/>
                <a:cs typeface="Calibri"/>
                <a:hlinkClick r:id="rId4"/>
              </a:rPr>
              <a:t>S</a:t>
            </a:r>
            <a:r>
              <a:rPr lang="en-US" sz="2900" u="heavy" spc="-5" dirty="0">
                <a:solidFill>
                  <a:srgbClr val="0000FF"/>
                </a:solidFill>
                <a:latin typeface="Calibri"/>
                <a:cs typeface="Calibri"/>
                <a:hlinkClick r:id="rId4"/>
              </a:rPr>
              <a:t>TEP</a:t>
            </a:r>
            <a:r>
              <a:rPr lang="en-US" sz="2900" u="heavy" spc="-10" dirty="0">
                <a:solidFill>
                  <a:srgbClr val="0000FF"/>
                </a:solidFill>
                <a:latin typeface="Calibri"/>
                <a:cs typeface="Calibri"/>
                <a:hlinkClick r:id="rId4"/>
              </a:rPr>
              <a:t>R</a:t>
            </a:r>
            <a:r>
              <a:rPr lang="en-US" sz="2900" u="heavy" spc="-5" dirty="0">
                <a:solidFill>
                  <a:srgbClr val="0000FF"/>
                </a:solidFill>
                <a:latin typeface="Calibri"/>
                <a:cs typeface="Calibri"/>
                <a:hlinkClick r:id="rId4"/>
              </a:rPr>
              <a:t>FP@</a:t>
            </a:r>
            <a:r>
              <a:rPr lang="en-US" sz="2900" u="heavy" spc="-60" dirty="0">
                <a:solidFill>
                  <a:srgbClr val="0000FF"/>
                </a:solidFill>
                <a:latin typeface="Calibri"/>
                <a:cs typeface="Calibri"/>
                <a:hlinkClick r:id="rId4"/>
              </a:rPr>
              <a:t>n</a:t>
            </a:r>
            <a:r>
              <a:rPr lang="en-US" sz="2900" u="heavy" spc="-20" dirty="0">
                <a:solidFill>
                  <a:srgbClr val="0000FF"/>
                </a:solidFill>
                <a:latin typeface="Calibri"/>
                <a:cs typeface="Calibri"/>
                <a:hlinkClick r:id="rId4"/>
              </a:rPr>
              <a:t>y</a:t>
            </a:r>
            <a:r>
              <a:rPr lang="en-US" sz="2900" u="heavy" spc="-5" dirty="0">
                <a:solidFill>
                  <a:srgbClr val="0000FF"/>
                </a:solidFill>
                <a:latin typeface="Calibri"/>
                <a:cs typeface="Calibri"/>
                <a:hlinkClick r:id="rId4"/>
              </a:rPr>
              <a:t>sed</a:t>
            </a:r>
            <a:r>
              <a:rPr lang="en-US" sz="2900" u="heavy" spc="25" dirty="0">
                <a:solidFill>
                  <a:srgbClr val="0000FF"/>
                </a:solidFill>
                <a:latin typeface="Calibri"/>
                <a:cs typeface="Calibri"/>
                <a:hlinkClick r:id="rId4"/>
              </a:rPr>
              <a:t>.</a:t>
            </a:r>
            <a:r>
              <a:rPr lang="en-US" sz="2900" u="heavy" spc="-30" dirty="0">
                <a:solidFill>
                  <a:srgbClr val="0000FF"/>
                </a:solidFill>
                <a:latin typeface="Calibri"/>
                <a:cs typeface="Calibri"/>
                <a:hlinkClick r:id="rId4"/>
              </a:rPr>
              <a:t>g</a:t>
            </a:r>
            <a:r>
              <a:rPr lang="en-US" sz="2900" u="heavy" spc="-5" dirty="0">
                <a:solidFill>
                  <a:srgbClr val="0000FF"/>
                </a:solidFill>
                <a:latin typeface="Calibri"/>
                <a:cs typeface="Calibri"/>
                <a:hlinkClick r:id="rId4"/>
              </a:rPr>
              <a:t>ov</a:t>
            </a:r>
            <a:r>
              <a:rPr lang="en-US" sz="2900" u="heavy" spc="-5" dirty="0">
                <a:solidFill>
                  <a:schemeClr val="bg1"/>
                </a:solidFill>
                <a:latin typeface="Calibri"/>
                <a:cs typeface="Calibri"/>
              </a:rPr>
              <a:t>              </a:t>
            </a:r>
            <a:r>
              <a:rPr lang="en-US" sz="2900" u="heavy" spc="-5" dirty="0">
                <a:solidFill>
                  <a:srgbClr val="0000FF"/>
                </a:solidFill>
                <a:latin typeface="Calibri"/>
                <a:cs typeface="Calibri"/>
                <a:hlinkClick r:id="rId4"/>
              </a:rPr>
              <a:t>C</a:t>
            </a:r>
            <a:r>
              <a:rPr lang="en-US" sz="2900" u="heavy" spc="-30" dirty="0">
                <a:solidFill>
                  <a:srgbClr val="0000FF"/>
                </a:solidFill>
                <a:latin typeface="Calibri"/>
                <a:cs typeface="Calibri"/>
                <a:hlinkClick r:id="rId4"/>
              </a:rPr>
              <a:t>S</a:t>
            </a:r>
            <a:r>
              <a:rPr lang="en-US" sz="2900" u="heavy" spc="-5" dirty="0">
                <a:solidFill>
                  <a:srgbClr val="0000FF"/>
                </a:solidFill>
                <a:latin typeface="Calibri"/>
                <a:cs typeface="Calibri"/>
                <a:hlinkClick r:id="rId4"/>
              </a:rPr>
              <a:t>TEP</a:t>
            </a:r>
            <a:r>
              <a:rPr lang="en-US" sz="2900" u="heavy" spc="-10" dirty="0">
                <a:solidFill>
                  <a:srgbClr val="0000FF"/>
                </a:solidFill>
                <a:latin typeface="Calibri"/>
                <a:cs typeface="Calibri"/>
                <a:hlinkClick r:id="rId4"/>
              </a:rPr>
              <a:t>R</a:t>
            </a:r>
            <a:r>
              <a:rPr lang="en-US" sz="2900" u="heavy" spc="-5" dirty="0">
                <a:solidFill>
                  <a:srgbClr val="0000FF"/>
                </a:solidFill>
                <a:latin typeface="Calibri"/>
                <a:cs typeface="Calibri"/>
                <a:hlinkClick r:id="rId4"/>
              </a:rPr>
              <a:t>FP@</a:t>
            </a:r>
            <a:r>
              <a:rPr lang="en-US" sz="2900" u="heavy" spc="-60" dirty="0">
                <a:solidFill>
                  <a:srgbClr val="0000FF"/>
                </a:solidFill>
                <a:latin typeface="Calibri"/>
                <a:cs typeface="Calibri"/>
                <a:hlinkClick r:id="rId4"/>
              </a:rPr>
              <a:t>n</a:t>
            </a:r>
            <a:r>
              <a:rPr lang="en-US" sz="2900" u="heavy" spc="-20" dirty="0">
                <a:solidFill>
                  <a:srgbClr val="0000FF"/>
                </a:solidFill>
                <a:latin typeface="Calibri"/>
                <a:cs typeface="Calibri"/>
                <a:hlinkClick r:id="rId4"/>
              </a:rPr>
              <a:t>y</a:t>
            </a:r>
            <a:r>
              <a:rPr lang="en-US" sz="2900" u="heavy" spc="-5" dirty="0">
                <a:solidFill>
                  <a:srgbClr val="0000FF"/>
                </a:solidFill>
                <a:latin typeface="Calibri"/>
                <a:cs typeface="Calibri"/>
                <a:hlinkClick r:id="rId4"/>
              </a:rPr>
              <a:t>sed</a:t>
            </a:r>
            <a:r>
              <a:rPr lang="en-US" sz="2900" u="heavy" spc="25" dirty="0">
                <a:solidFill>
                  <a:srgbClr val="0000FF"/>
                </a:solidFill>
                <a:latin typeface="Calibri"/>
                <a:cs typeface="Calibri"/>
                <a:hlinkClick r:id="rId4"/>
              </a:rPr>
              <a:t>.</a:t>
            </a:r>
            <a:r>
              <a:rPr lang="en-US" sz="2900" u="heavy" spc="-30" dirty="0">
                <a:solidFill>
                  <a:srgbClr val="0000FF"/>
                </a:solidFill>
                <a:latin typeface="Calibri"/>
                <a:cs typeface="Calibri"/>
                <a:hlinkClick r:id="rId4"/>
              </a:rPr>
              <a:t>g</a:t>
            </a:r>
            <a:r>
              <a:rPr lang="en-US" sz="2900" u="heavy" spc="-5" dirty="0">
                <a:solidFill>
                  <a:srgbClr val="0000FF"/>
                </a:solidFill>
                <a:latin typeface="Calibri"/>
                <a:cs typeface="Calibri"/>
                <a:hlinkClick r:id="rId4"/>
              </a:rPr>
              <a:t>ov</a:t>
            </a:r>
            <a:endParaRPr lang="en-US" sz="2900" dirty="0">
              <a:latin typeface="Calibri"/>
              <a:cs typeface="Calibri"/>
            </a:endParaRPr>
          </a:p>
          <a:p>
            <a:endParaRPr lang="en-US" dirty="0"/>
          </a:p>
        </p:txBody>
      </p:sp>
      <p:sp>
        <p:nvSpPr>
          <p:cNvPr id="4" name="object 3" descr="NYSED Seal&#10;">
            <a:extLst>
              <a:ext uri="{FF2B5EF4-FFF2-40B4-BE49-F238E27FC236}">
                <a16:creationId xmlns:a16="http://schemas.microsoft.com/office/drawing/2014/main" id="{F162051B-C5A6-1F29-293B-6388FB3A4A46}"/>
              </a:ext>
            </a:extLst>
          </p:cNvPr>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92F1A8A5-AFBF-2EF2-A788-9FB98B9427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877456003"/>
      </p:ext>
    </p:extLst>
  </p:cSld>
  <p:clrMapOvr>
    <a:masterClrMapping/>
  </p:clrMapOvr>
  <mc:AlternateContent xmlns:mc="http://schemas.openxmlformats.org/markup-compatibility/2006" xmlns:p14="http://schemas.microsoft.com/office/powerpoint/2010/main">
    <mc:Choice Requires="p14">
      <p:transition spd="slow" p14:dur="2000" advTm="30580"/>
    </mc:Choice>
    <mc:Fallback xmlns="">
      <p:transition spd="slow" advTm="3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228600"/>
            <a:ext cx="7406640" cy="901041"/>
          </a:xfrm>
          <a:prstGeom prst="rect">
            <a:avLst/>
          </a:prstGeom>
        </p:spPr>
        <p:txBody>
          <a:bodyPr vert="horz" wrap="square" lIns="0" tIns="282727" rIns="0" bIns="0" rtlCol="0">
            <a:spAutoFit/>
          </a:bodyPr>
          <a:lstStyle/>
          <a:p>
            <a:pPr marL="733425" indent="-617538">
              <a:lnSpc>
                <a:spcPct val="100000"/>
              </a:lnSpc>
            </a:pPr>
            <a:r>
              <a:rPr b="1" dirty="0">
                <a:solidFill>
                  <a:schemeClr val="accent6">
                    <a:lumMod val="75000"/>
                  </a:schemeClr>
                </a:solidFill>
              </a:rPr>
              <a:t>Que</a:t>
            </a:r>
            <a:r>
              <a:rPr b="1" spc="-45" dirty="0">
                <a:solidFill>
                  <a:schemeClr val="accent6">
                    <a:lumMod val="75000"/>
                  </a:schemeClr>
                </a:solidFill>
              </a:rPr>
              <a:t>s</a:t>
            </a:r>
            <a:r>
              <a:rPr b="1" dirty="0">
                <a:solidFill>
                  <a:schemeClr val="accent6">
                    <a:lumMod val="75000"/>
                  </a:schemeClr>
                </a:solidFill>
              </a:rPr>
              <a:t>tions</a:t>
            </a: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0" y="1752600"/>
            <a:ext cx="8633750" cy="3888244"/>
          </a:xfrm>
          <a:prstGeom prst="rect">
            <a:avLst/>
          </a:prstGeom>
        </p:spPr>
        <p:txBody>
          <a:bodyPr vert="horz" wrap="square" lIns="0" tIns="0" rIns="0" bIns="0" rtlCol="0">
            <a:spAutoFit/>
          </a:bodyPr>
          <a:lstStyle/>
          <a:p>
            <a:pPr marL="985519" indent="-457200" algn="just">
              <a:lnSpc>
                <a:spcPct val="100000"/>
              </a:lnSpc>
              <a:buClr>
                <a:srgbClr val="AC8F67"/>
              </a:buClr>
              <a:buSzPct val="70000"/>
              <a:buFont typeface="Wingdings" panose="05000000000000000000" pitchFamily="2" charset="2"/>
              <a:buChar char="v"/>
              <a:tabLst>
                <a:tab pos="849630" algn="l"/>
              </a:tabLst>
            </a:pPr>
            <a:r>
              <a:rPr sz="2900" dirty="0">
                <a:solidFill>
                  <a:srgbClr val="292934"/>
                </a:solidFill>
                <a:latin typeface="Calibri"/>
                <a:cs typeface="Calibri"/>
              </a:rPr>
              <a:t>Que</a:t>
            </a:r>
            <a:r>
              <a:rPr sz="2900" spc="-45" dirty="0">
                <a:solidFill>
                  <a:srgbClr val="292934"/>
                </a:solidFill>
                <a:latin typeface="Calibri"/>
                <a:cs typeface="Calibri"/>
              </a:rPr>
              <a:t>s</a:t>
            </a:r>
            <a:r>
              <a:rPr sz="2900" dirty="0">
                <a:solidFill>
                  <a:srgbClr val="292934"/>
                </a:solidFill>
                <a:latin typeface="Calibri"/>
                <a:cs typeface="Calibri"/>
              </a:rPr>
              <a:t>tions</a:t>
            </a:r>
            <a:r>
              <a:rPr sz="2900" spc="-30" dirty="0">
                <a:solidFill>
                  <a:srgbClr val="292934"/>
                </a:solidFill>
                <a:latin typeface="Calibri"/>
                <a:cs typeface="Calibri"/>
              </a:rPr>
              <a:t> </a:t>
            </a:r>
            <a:r>
              <a:rPr sz="2900" spc="-45" dirty="0">
                <a:solidFill>
                  <a:srgbClr val="292934"/>
                </a:solidFill>
                <a:latin typeface="Calibri"/>
                <a:cs typeface="Calibri"/>
              </a:rPr>
              <a:t>r</a:t>
            </a:r>
            <a:r>
              <a:rPr sz="2900" dirty="0">
                <a:solidFill>
                  <a:srgbClr val="292934"/>
                </a:solidFill>
                <a:latin typeface="Calibri"/>
                <a:cs typeface="Calibri"/>
              </a:rPr>
              <a:t>e</a:t>
            </a:r>
            <a:r>
              <a:rPr sz="2900" spc="-55" dirty="0">
                <a:solidFill>
                  <a:srgbClr val="292934"/>
                </a:solidFill>
                <a:latin typeface="Calibri"/>
                <a:cs typeface="Calibri"/>
              </a:rPr>
              <a:t>g</a:t>
            </a:r>
            <a:r>
              <a:rPr sz="2900" dirty="0">
                <a:solidFill>
                  <a:srgbClr val="292934"/>
                </a:solidFill>
                <a:latin typeface="Calibri"/>
                <a:cs typeface="Calibri"/>
              </a:rPr>
              <a:t>a</a:t>
            </a:r>
            <a:r>
              <a:rPr sz="2900" spc="-45" dirty="0">
                <a:solidFill>
                  <a:srgbClr val="292934"/>
                </a:solidFill>
                <a:latin typeface="Calibri"/>
                <a:cs typeface="Calibri"/>
              </a:rPr>
              <a:t>r</a:t>
            </a:r>
            <a:r>
              <a:rPr sz="2900" spc="-5" dirty="0">
                <a:solidFill>
                  <a:srgbClr val="292934"/>
                </a:solidFill>
                <a:latin typeface="Calibri"/>
                <a:cs typeface="Calibri"/>
              </a:rPr>
              <a:t>din</a:t>
            </a:r>
            <a:r>
              <a:rPr sz="2900" dirty="0">
                <a:solidFill>
                  <a:srgbClr val="292934"/>
                </a:solidFill>
                <a:latin typeface="Calibri"/>
                <a:cs typeface="Calibri"/>
              </a:rPr>
              <a:t>g</a:t>
            </a:r>
            <a:r>
              <a:rPr sz="2900" spc="-30" dirty="0">
                <a:solidFill>
                  <a:srgbClr val="292934"/>
                </a:solidFill>
                <a:latin typeface="Calibri"/>
                <a:cs typeface="Calibri"/>
              </a:rPr>
              <a:t> </a:t>
            </a:r>
            <a:r>
              <a:rPr sz="2900" dirty="0">
                <a:solidFill>
                  <a:srgbClr val="292934"/>
                </a:solidFill>
                <a:latin typeface="Calibri"/>
                <a:cs typeface="Calibri"/>
              </a:rPr>
              <a:t>this</a:t>
            </a:r>
            <a:r>
              <a:rPr sz="2900" spc="-20" dirty="0">
                <a:solidFill>
                  <a:srgbClr val="292934"/>
                </a:solidFill>
                <a:latin typeface="Calibri"/>
                <a:cs typeface="Calibri"/>
              </a:rPr>
              <a:t> </a:t>
            </a:r>
            <a:r>
              <a:rPr sz="2900" dirty="0">
                <a:solidFill>
                  <a:srgbClr val="292934"/>
                </a:solidFill>
                <a:latin typeface="Calibri"/>
                <a:cs typeface="Calibri"/>
              </a:rPr>
              <a:t>RFP</a:t>
            </a:r>
            <a:r>
              <a:rPr sz="2900" spc="-15" dirty="0">
                <a:solidFill>
                  <a:srgbClr val="292934"/>
                </a:solidFill>
                <a:latin typeface="Calibri"/>
                <a:cs typeface="Calibri"/>
              </a:rPr>
              <a:t> </a:t>
            </a:r>
            <a:r>
              <a:rPr sz="2900" dirty="0">
                <a:solidFill>
                  <a:srgbClr val="292934"/>
                </a:solidFill>
                <a:latin typeface="Calibri"/>
                <a:cs typeface="Calibri"/>
              </a:rPr>
              <a:t>mu</a:t>
            </a:r>
            <a:r>
              <a:rPr sz="2900" spc="-40" dirty="0">
                <a:solidFill>
                  <a:srgbClr val="292934"/>
                </a:solidFill>
                <a:latin typeface="Calibri"/>
                <a:cs typeface="Calibri"/>
              </a:rPr>
              <a:t>s</a:t>
            </a:r>
            <a:r>
              <a:rPr sz="2900" dirty="0">
                <a:solidFill>
                  <a:srgbClr val="292934"/>
                </a:solidFill>
                <a:latin typeface="Calibri"/>
                <a:cs typeface="Calibri"/>
              </a:rPr>
              <a:t>t </a:t>
            </a:r>
            <a:r>
              <a:rPr sz="2900" spc="-5" dirty="0">
                <a:solidFill>
                  <a:srgbClr val="292934"/>
                </a:solidFill>
                <a:latin typeface="Calibri"/>
                <a:cs typeface="Calibri"/>
              </a:rPr>
              <a:t>b</a:t>
            </a:r>
            <a:r>
              <a:rPr sz="2900" dirty="0">
                <a:solidFill>
                  <a:srgbClr val="292934"/>
                </a:solidFill>
                <a:latin typeface="Calibri"/>
                <a:cs typeface="Calibri"/>
              </a:rPr>
              <a:t>e</a:t>
            </a:r>
            <a:r>
              <a:rPr sz="2900" spc="-15" dirty="0">
                <a:solidFill>
                  <a:srgbClr val="292934"/>
                </a:solidFill>
                <a:latin typeface="Calibri"/>
                <a:cs typeface="Calibri"/>
              </a:rPr>
              <a:t> </a:t>
            </a:r>
            <a:r>
              <a:rPr sz="2900" dirty="0">
                <a:solidFill>
                  <a:srgbClr val="292934"/>
                </a:solidFill>
                <a:latin typeface="Calibri"/>
                <a:cs typeface="Calibri"/>
              </a:rPr>
              <a:t>e</a:t>
            </a:r>
            <a:r>
              <a:rPr sz="2900" spc="-5" dirty="0">
                <a:solidFill>
                  <a:srgbClr val="292934"/>
                </a:solidFill>
                <a:latin typeface="Calibri"/>
                <a:cs typeface="Calibri"/>
              </a:rPr>
              <a:t>-</a:t>
            </a:r>
            <a:r>
              <a:rPr sz="2900" dirty="0">
                <a:solidFill>
                  <a:srgbClr val="292934"/>
                </a:solidFill>
                <a:latin typeface="Calibri"/>
                <a:cs typeface="Calibri"/>
              </a:rPr>
              <a:t>mailed</a:t>
            </a:r>
            <a:r>
              <a:rPr sz="2900" spc="-55" dirty="0">
                <a:solidFill>
                  <a:srgbClr val="292934"/>
                </a:solidFill>
                <a:latin typeface="Calibri"/>
                <a:cs typeface="Calibri"/>
              </a:rPr>
              <a:t> </a:t>
            </a:r>
            <a:r>
              <a:rPr sz="2900" spc="-20" dirty="0">
                <a:solidFill>
                  <a:srgbClr val="292934"/>
                </a:solidFill>
                <a:latin typeface="Calibri"/>
                <a:cs typeface="Calibri"/>
              </a:rPr>
              <a:t>b</a:t>
            </a:r>
            <a:r>
              <a:rPr sz="2900" dirty="0">
                <a:solidFill>
                  <a:srgbClr val="292934"/>
                </a:solidFill>
                <a:latin typeface="Calibri"/>
                <a:cs typeface="Calibri"/>
              </a:rPr>
              <a:t>y</a:t>
            </a:r>
            <a:r>
              <a:rPr lang="en-US" sz="2900" dirty="0">
                <a:latin typeface="Calibri"/>
                <a:cs typeface="Calibri"/>
              </a:rPr>
              <a:t> </a:t>
            </a:r>
            <a:r>
              <a:rPr lang="en-US" sz="2900" b="1" spc="-30" dirty="0">
                <a:solidFill>
                  <a:srgbClr val="FF0000"/>
                </a:solidFill>
                <a:latin typeface="Calibri"/>
                <a:cs typeface="Calibri"/>
              </a:rPr>
              <a:t>November 5, 2024 </a:t>
            </a:r>
            <a:r>
              <a:rPr sz="2900" spc="-30" dirty="0">
                <a:solidFill>
                  <a:srgbClr val="292934"/>
                </a:solidFill>
                <a:latin typeface="Calibri"/>
                <a:cs typeface="Calibri"/>
              </a:rPr>
              <a:t>t</a:t>
            </a:r>
            <a:r>
              <a:rPr sz="2900" dirty="0">
                <a:solidFill>
                  <a:srgbClr val="292934"/>
                </a:solidFill>
                <a:latin typeface="Calibri"/>
                <a:cs typeface="Calibri"/>
              </a:rPr>
              <a:t>o</a:t>
            </a:r>
            <a:r>
              <a:rPr sz="2900" spc="-15" dirty="0">
                <a:solidFill>
                  <a:srgbClr val="292934"/>
                </a:solidFill>
                <a:latin typeface="Calibri"/>
                <a:cs typeface="Calibri"/>
              </a:rPr>
              <a:t> </a:t>
            </a:r>
            <a:r>
              <a:rPr sz="2900" u="heavy" spc="-5" dirty="0">
                <a:solidFill>
                  <a:srgbClr val="0000FF"/>
                </a:solidFill>
                <a:latin typeface="Calibri"/>
                <a:cs typeface="Calibri"/>
                <a:hlinkClick r:id="rId6"/>
              </a:rPr>
              <a:t>C</a:t>
            </a:r>
            <a:r>
              <a:rPr sz="2900" u="heavy" spc="-30" dirty="0">
                <a:solidFill>
                  <a:srgbClr val="0000FF"/>
                </a:solidFill>
                <a:latin typeface="Calibri"/>
                <a:cs typeface="Calibri"/>
                <a:hlinkClick r:id="rId6"/>
              </a:rPr>
              <a:t>S</a:t>
            </a:r>
            <a:r>
              <a:rPr sz="2900" u="heavy" spc="-5" dirty="0">
                <a:solidFill>
                  <a:srgbClr val="0000FF"/>
                </a:solidFill>
                <a:latin typeface="Calibri"/>
                <a:cs typeface="Calibri"/>
                <a:hlinkClick r:id="rId6"/>
              </a:rPr>
              <a:t>TEPRFP@</a:t>
            </a:r>
            <a:r>
              <a:rPr sz="2900" u="heavy" spc="-55" dirty="0">
                <a:solidFill>
                  <a:srgbClr val="0000FF"/>
                </a:solidFill>
                <a:latin typeface="Calibri"/>
                <a:cs typeface="Calibri"/>
                <a:hlinkClick r:id="rId6"/>
              </a:rPr>
              <a:t>n</a:t>
            </a:r>
            <a:r>
              <a:rPr sz="2900" u="heavy" spc="-20" dirty="0">
                <a:solidFill>
                  <a:srgbClr val="0000FF"/>
                </a:solidFill>
                <a:latin typeface="Calibri"/>
                <a:cs typeface="Calibri"/>
                <a:hlinkClick r:id="rId6"/>
              </a:rPr>
              <a:t>y</a:t>
            </a:r>
            <a:r>
              <a:rPr sz="2900" u="heavy" spc="-5" dirty="0">
                <a:solidFill>
                  <a:srgbClr val="0000FF"/>
                </a:solidFill>
                <a:latin typeface="Calibri"/>
                <a:cs typeface="Calibri"/>
                <a:hlinkClick r:id="rId6"/>
              </a:rPr>
              <a:t>sed</a:t>
            </a:r>
            <a:r>
              <a:rPr sz="2900" u="heavy" spc="30" dirty="0">
                <a:solidFill>
                  <a:srgbClr val="0000FF"/>
                </a:solidFill>
                <a:latin typeface="Calibri"/>
                <a:cs typeface="Calibri"/>
                <a:hlinkClick r:id="rId6"/>
              </a:rPr>
              <a:t>.</a:t>
            </a:r>
            <a:r>
              <a:rPr sz="2900" u="heavy" spc="-25" dirty="0">
                <a:solidFill>
                  <a:srgbClr val="0000FF"/>
                </a:solidFill>
                <a:latin typeface="Calibri"/>
                <a:cs typeface="Calibri"/>
                <a:hlinkClick r:id="rId6"/>
              </a:rPr>
              <a:t>g</a:t>
            </a:r>
            <a:r>
              <a:rPr sz="2900" u="heavy" spc="-5" dirty="0">
                <a:solidFill>
                  <a:srgbClr val="0000FF"/>
                </a:solidFill>
                <a:latin typeface="Calibri"/>
                <a:cs typeface="Calibri"/>
                <a:hlinkClick r:id="rId6"/>
              </a:rPr>
              <a:t>ov</a:t>
            </a:r>
            <a:endParaRPr sz="2900" dirty="0">
              <a:latin typeface="Calibri"/>
              <a:cs typeface="Calibri"/>
            </a:endParaRPr>
          </a:p>
          <a:p>
            <a:pPr marL="985519" marR="5080" indent="-457200" algn="just">
              <a:lnSpc>
                <a:spcPct val="100000"/>
              </a:lnSpc>
              <a:spcBef>
                <a:spcPts val="705"/>
              </a:spcBef>
              <a:buClr>
                <a:srgbClr val="AC8F67"/>
              </a:buClr>
              <a:buSzPct val="70000"/>
              <a:buFont typeface="Wingdings" panose="05000000000000000000" pitchFamily="2" charset="2"/>
              <a:buChar char="v"/>
              <a:tabLst>
                <a:tab pos="849630" algn="l"/>
              </a:tabLst>
            </a:pPr>
            <a:r>
              <a:rPr sz="2900" dirty="0">
                <a:solidFill>
                  <a:srgbClr val="292934"/>
                </a:solidFill>
                <a:latin typeface="Calibri"/>
                <a:cs typeface="Calibri"/>
              </a:rPr>
              <a:t>A</a:t>
            </a:r>
            <a:r>
              <a:rPr sz="2900" spc="-10" dirty="0">
                <a:solidFill>
                  <a:srgbClr val="292934"/>
                </a:solidFill>
                <a:latin typeface="Calibri"/>
                <a:cs typeface="Calibri"/>
              </a:rPr>
              <a:t> </a:t>
            </a:r>
            <a:r>
              <a:rPr sz="2900" spc="-5" dirty="0">
                <a:solidFill>
                  <a:srgbClr val="292934"/>
                </a:solidFill>
                <a:latin typeface="Calibri"/>
                <a:cs typeface="Calibri"/>
              </a:rPr>
              <a:t>summar</a:t>
            </a:r>
            <a:r>
              <a:rPr sz="2900" dirty="0">
                <a:solidFill>
                  <a:srgbClr val="292934"/>
                </a:solidFill>
                <a:latin typeface="Calibri"/>
                <a:cs typeface="Calibri"/>
              </a:rPr>
              <a:t>y</a:t>
            </a:r>
            <a:r>
              <a:rPr sz="2900" spc="-10" dirty="0">
                <a:solidFill>
                  <a:srgbClr val="292934"/>
                </a:solidFill>
                <a:latin typeface="Calibri"/>
                <a:cs typeface="Calibri"/>
              </a:rPr>
              <a:t> </a:t>
            </a:r>
            <a:r>
              <a:rPr sz="2900" spc="-5" dirty="0">
                <a:solidFill>
                  <a:srgbClr val="292934"/>
                </a:solidFill>
                <a:latin typeface="Calibri"/>
                <a:cs typeface="Calibri"/>
              </a:rPr>
              <a:t>o</a:t>
            </a:r>
            <a:r>
              <a:rPr sz="2900" dirty="0">
                <a:solidFill>
                  <a:srgbClr val="292934"/>
                </a:solidFill>
                <a:latin typeface="Calibri"/>
                <a:cs typeface="Calibri"/>
              </a:rPr>
              <a:t>f</a:t>
            </a:r>
            <a:r>
              <a:rPr sz="2900" spc="-15" dirty="0">
                <a:solidFill>
                  <a:srgbClr val="292934"/>
                </a:solidFill>
                <a:latin typeface="Calibri"/>
                <a:cs typeface="Calibri"/>
              </a:rPr>
              <a:t> </a:t>
            </a:r>
            <a:r>
              <a:rPr sz="2900" spc="-5" dirty="0">
                <a:solidFill>
                  <a:srgbClr val="292934"/>
                </a:solidFill>
                <a:latin typeface="Calibri"/>
                <a:cs typeface="Calibri"/>
              </a:rPr>
              <a:t>que</a:t>
            </a:r>
            <a:r>
              <a:rPr sz="2900" spc="-40" dirty="0">
                <a:solidFill>
                  <a:srgbClr val="292934"/>
                </a:solidFill>
                <a:latin typeface="Calibri"/>
                <a:cs typeface="Calibri"/>
              </a:rPr>
              <a:t>s</a:t>
            </a:r>
            <a:r>
              <a:rPr sz="2900" dirty="0">
                <a:solidFill>
                  <a:srgbClr val="292934"/>
                </a:solidFill>
                <a:latin typeface="Calibri"/>
                <a:cs typeface="Calibri"/>
              </a:rPr>
              <a:t>ti</a:t>
            </a:r>
            <a:r>
              <a:rPr sz="2900" spc="5" dirty="0">
                <a:solidFill>
                  <a:srgbClr val="292934"/>
                </a:solidFill>
                <a:latin typeface="Calibri"/>
                <a:cs typeface="Calibri"/>
              </a:rPr>
              <a:t>o</a:t>
            </a:r>
            <a:r>
              <a:rPr sz="2900" spc="-5" dirty="0">
                <a:solidFill>
                  <a:srgbClr val="292934"/>
                </a:solidFill>
                <a:latin typeface="Calibri"/>
                <a:cs typeface="Calibri"/>
              </a:rPr>
              <a:t>n</a:t>
            </a:r>
            <a:r>
              <a:rPr sz="2900" dirty="0">
                <a:solidFill>
                  <a:srgbClr val="292934"/>
                </a:solidFill>
                <a:latin typeface="Calibri"/>
                <a:cs typeface="Calibri"/>
              </a:rPr>
              <a:t>s</a:t>
            </a:r>
            <a:r>
              <a:rPr sz="2900" spc="-10" dirty="0">
                <a:solidFill>
                  <a:srgbClr val="292934"/>
                </a:solidFill>
                <a:latin typeface="Calibri"/>
                <a:cs typeface="Calibri"/>
              </a:rPr>
              <a:t> </a:t>
            </a:r>
            <a:r>
              <a:rPr sz="2900" dirty="0">
                <a:solidFill>
                  <a:srgbClr val="292934"/>
                </a:solidFill>
                <a:latin typeface="Calibri"/>
                <a:cs typeface="Calibri"/>
              </a:rPr>
              <a:t>and</a:t>
            </a:r>
            <a:r>
              <a:rPr sz="2900" spc="-10" dirty="0">
                <a:solidFill>
                  <a:srgbClr val="292934"/>
                </a:solidFill>
                <a:latin typeface="Calibri"/>
                <a:cs typeface="Calibri"/>
              </a:rPr>
              <a:t> </a:t>
            </a:r>
            <a:r>
              <a:rPr sz="2900" dirty="0">
                <a:solidFill>
                  <a:srgbClr val="292934"/>
                </a:solidFill>
                <a:latin typeface="Calibri"/>
                <a:cs typeface="Calibri"/>
              </a:rPr>
              <a:t>ans</a:t>
            </a:r>
            <a:r>
              <a:rPr sz="2900" spc="-30" dirty="0">
                <a:solidFill>
                  <a:srgbClr val="292934"/>
                </a:solidFill>
                <a:latin typeface="Calibri"/>
                <a:cs typeface="Calibri"/>
              </a:rPr>
              <a:t>w</a:t>
            </a:r>
            <a:r>
              <a:rPr sz="2900" dirty="0">
                <a:solidFill>
                  <a:srgbClr val="292934"/>
                </a:solidFill>
                <a:latin typeface="Calibri"/>
                <a:cs typeface="Calibri"/>
              </a:rPr>
              <a:t>e</a:t>
            </a:r>
            <a:r>
              <a:rPr sz="2900" spc="-60" dirty="0">
                <a:solidFill>
                  <a:srgbClr val="292934"/>
                </a:solidFill>
                <a:latin typeface="Calibri"/>
                <a:cs typeface="Calibri"/>
              </a:rPr>
              <a:t>r</a:t>
            </a:r>
            <a:r>
              <a:rPr sz="2900" dirty="0">
                <a:solidFill>
                  <a:srgbClr val="292934"/>
                </a:solidFill>
                <a:latin typeface="Calibri"/>
                <a:cs typeface="Calibri"/>
              </a:rPr>
              <a:t>s</a:t>
            </a:r>
            <a:r>
              <a:rPr sz="2900" spc="-15" dirty="0">
                <a:solidFill>
                  <a:srgbClr val="292934"/>
                </a:solidFill>
                <a:latin typeface="Calibri"/>
                <a:cs typeface="Calibri"/>
              </a:rPr>
              <a:t> </a:t>
            </a:r>
            <a:r>
              <a:rPr sz="2900" dirty="0">
                <a:solidFill>
                  <a:srgbClr val="292934"/>
                </a:solidFill>
                <a:latin typeface="Calibri"/>
                <a:cs typeface="Calibri"/>
              </a:rPr>
              <a:t>wi</a:t>
            </a:r>
            <a:r>
              <a:rPr sz="2900" spc="10" dirty="0">
                <a:solidFill>
                  <a:srgbClr val="292934"/>
                </a:solidFill>
                <a:latin typeface="Calibri"/>
                <a:cs typeface="Calibri"/>
              </a:rPr>
              <a:t>l</a:t>
            </a:r>
            <a:r>
              <a:rPr sz="2900" dirty="0">
                <a:solidFill>
                  <a:srgbClr val="292934"/>
                </a:solidFill>
                <a:latin typeface="Calibri"/>
                <a:cs typeface="Calibri"/>
              </a:rPr>
              <a:t>l</a:t>
            </a:r>
            <a:r>
              <a:rPr sz="2900" spc="-40" dirty="0">
                <a:solidFill>
                  <a:srgbClr val="292934"/>
                </a:solidFill>
                <a:latin typeface="Calibri"/>
                <a:cs typeface="Calibri"/>
              </a:rPr>
              <a:t> </a:t>
            </a:r>
            <a:r>
              <a:rPr sz="2900" spc="-5" dirty="0">
                <a:solidFill>
                  <a:srgbClr val="292934"/>
                </a:solidFill>
                <a:latin typeface="Calibri"/>
                <a:cs typeface="Calibri"/>
              </a:rPr>
              <a:t>be po</a:t>
            </a:r>
            <a:r>
              <a:rPr sz="2900" spc="-30" dirty="0">
                <a:solidFill>
                  <a:srgbClr val="292934"/>
                </a:solidFill>
                <a:latin typeface="Calibri"/>
                <a:cs typeface="Calibri"/>
              </a:rPr>
              <a:t>s</a:t>
            </a:r>
            <a:r>
              <a:rPr sz="2900" spc="-40" dirty="0">
                <a:solidFill>
                  <a:srgbClr val="292934"/>
                </a:solidFill>
                <a:latin typeface="Calibri"/>
                <a:cs typeface="Calibri"/>
              </a:rPr>
              <a:t>t</a:t>
            </a:r>
            <a:r>
              <a:rPr sz="2900" dirty="0">
                <a:solidFill>
                  <a:srgbClr val="292934"/>
                </a:solidFill>
                <a:latin typeface="Calibri"/>
                <a:cs typeface="Calibri"/>
              </a:rPr>
              <a:t>ed</a:t>
            </a:r>
            <a:r>
              <a:rPr sz="2900" spc="-20" dirty="0">
                <a:solidFill>
                  <a:srgbClr val="292934"/>
                </a:solidFill>
                <a:latin typeface="Calibri"/>
                <a:cs typeface="Calibri"/>
              </a:rPr>
              <a:t> </a:t>
            </a:r>
            <a:r>
              <a:rPr sz="2900" spc="-5" dirty="0">
                <a:solidFill>
                  <a:srgbClr val="292934"/>
                </a:solidFill>
                <a:latin typeface="Calibri"/>
                <a:cs typeface="Calibri"/>
              </a:rPr>
              <a:t>n</a:t>
            </a:r>
            <a:r>
              <a:rPr sz="2900" dirty="0">
                <a:solidFill>
                  <a:srgbClr val="292934"/>
                </a:solidFill>
                <a:latin typeface="Calibri"/>
                <a:cs typeface="Calibri"/>
              </a:rPr>
              <a:t>o</a:t>
            </a:r>
            <a:r>
              <a:rPr sz="2900" spc="-15" dirty="0">
                <a:solidFill>
                  <a:srgbClr val="292934"/>
                </a:solidFill>
                <a:latin typeface="Calibri"/>
                <a:cs typeface="Calibri"/>
              </a:rPr>
              <a:t> </a:t>
            </a:r>
            <a:r>
              <a:rPr sz="2900" dirty="0">
                <a:solidFill>
                  <a:srgbClr val="292934"/>
                </a:solidFill>
                <a:latin typeface="Calibri"/>
                <a:cs typeface="Calibri"/>
              </a:rPr>
              <a:t>l</a:t>
            </a:r>
            <a:r>
              <a:rPr sz="2900" spc="-25" dirty="0">
                <a:solidFill>
                  <a:srgbClr val="292934"/>
                </a:solidFill>
                <a:latin typeface="Calibri"/>
                <a:cs typeface="Calibri"/>
              </a:rPr>
              <a:t>a</a:t>
            </a:r>
            <a:r>
              <a:rPr sz="2900" spc="-40" dirty="0">
                <a:solidFill>
                  <a:srgbClr val="292934"/>
                </a:solidFill>
                <a:latin typeface="Calibri"/>
                <a:cs typeface="Calibri"/>
              </a:rPr>
              <a:t>t</a:t>
            </a:r>
            <a:r>
              <a:rPr sz="2900" dirty="0">
                <a:solidFill>
                  <a:srgbClr val="292934"/>
                </a:solidFill>
                <a:latin typeface="Calibri"/>
                <a:cs typeface="Calibri"/>
              </a:rPr>
              <a:t>er</a:t>
            </a:r>
            <a:r>
              <a:rPr sz="2900" spc="-10" dirty="0">
                <a:solidFill>
                  <a:srgbClr val="292934"/>
                </a:solidFill>
                <a:latin typeface="Calibri"/>
                <a:cs typeface="Calibri"/>
              </a:rPr>
              <a:t> t</a:t>
            </a:r>
            <a:r>
              <a:rPr sz="2900" spc="-5" dirty="0">
                <a:solidFill>
                  <a:srgbClr val="292934"/>
                </a:solidFill>
                <a:latin typeface="Calibri"/>
                <a:cs typeface="Calibri"/>
              </a:rPr>
              <a:t>ha</a:t>
            </a:r>
            <a:r>
              <a:rPr sz="2900" dirty="0">
                <a:solidFill>
                  <a:srgbClr val="292934"/>
                </a:solidFill>
                <a:latin typeface="Calibri"/>
                <a:cs typeface="Calibri"/>
              </a:rPr>
              <a:t>n</a:t>
            </a:r>
            <a:r>
              <a:rPr sz="2900" spc="-5" dirty="0">
                <a:solidFill>
                  <a:srgbClr val="292934"/>
                </a:solidFill>
                <a:latin typeface="Calibri"/>
                <a:cs typeface="Calibri"/>
              </a:rPr>
              <a:t> </a:t>
            </a:r>
            <a:r>
              <a:rPr lang="en-US" sz="2900" b="1" spc="-5" dirty="0">
                <a:solidFill>
                  <a:srgbClr val="FF0000"/>
                </a:solidFill>
                <a:latin typeface="Calibri"/>
                <a:cs typeface="Calibri"/>
              </a:rPr>
              <a:t>November 19, 2024 </a:t>
            </a:r>
            <a:r>
              <a:rPr sz="2900" spc="-30" dirty="0">
                <a:solidFill>
                  <a:srgbClr val="292934"/>
                </a:solidFill>
                <a:latin typeface="Calibri"/>
                <a:cs typeface="Calibri"/>
              </a:rPr>
              <a:t>t</a:t>
            </a:r>
            <a:r>
              <a:rPr sz="2900" dirty="0">
                <a:solidFill>
                  <a:srgbClr val="292934"/>
                </a:solidFill>
                <a:latin typeface="Calibri"/>
                <a:cs typeface="Calibri"/>
              </a:rPr>
              <a:t>o</a:t>
            </a:r>
            <a:r>
              <a:rPr sz="2900" spc="-15" dirty="0">
                <a:solidFill>
                  <a:srgbClr val="292934"/>
                </a:solidFill>
                <a:latin typeface="Calibri"/>
                <a:cs typeface="Calibri"/>
              </a:rPr>
              <a:t> </a:t>
            </a:r>
            <a:r>
              <a:rPr sz="2900" dirty="0">
                <a:solidFill>
                  <a:srgbClr val="292934"/>
                </a:solidFill>
                <a:latin typeface="Calibri"/>
                <a:cs typeface="Calibri"/>
              </a:rPr>
              <a:t>the </a:t>
            </a:r>
            <a:r>
              <a:rPr sz="2900" spc="-60" dirty="0">
                <a:solidFill>
                  <a:srgbClr val="292934"/>
                </a:solidFill>
                <a:latin typeface="Calibri"/>
                <a:cs typeface="Calibri"/>
              </a:rPr>
              <a:t>f</a:t>
            </a:r>
            <a:r>
              <a:rPr sz="2900" spc="-5" dirty="0">
                <a:solidFill>
                  <a:srgbClr val="292934"/>
                </a:solidFill>
                <a:latin typeface="Calibri"/>
                <a:cs typeface="Calibri"/>
              </a:rPr>
              <a:t>o</a:t>
            </a:r>
            <a:r>
              <a:rPr sz="2900" spc="5" dirty="0">
                <a:solidFill>
                  <a:srgbClr val="292934"/>
                </a:solidFill>
                <a:latin typeface="Calibri"/>
                <a:cs typeface="Calibri"/>
              </a:rPr>
              <a:t>l</a:t>
            </a:r>
            <a:r>
              <a:rPr sz="2900" dirty="0">
                <a:solidFill>
                  <a:srgbClr val="292934"/>
                </a:solidFill>
                <a:latin typeface="Calibri"/>
                <a:cs typeface="Calibri"/>
              </a:rPr>
              <a:t>l</a:t>
            </a:r>
            <a:r>
              <a:rPr sz="2900" spc="-20" dirty="0">
                <a:solidFill>
                  <a:srgbClr val="292934"/>
                </a:solidFill>
                <a:latin typeface="Calibri"/>
                <a:cs typeface="Calibri"/>
              </a:rPr>
              <a:t>o</a:t>
            </a:r>
            <a:r>
              <a:rPr sz="2900" dirty="0">
                <a:solidFill>
                  <a:srgbClr val="292934"/>
                </a:solidFill>
                <a:latin typeface="Calibri"/>
                <a:cs typeface="Calibri"/>
              </a:rPr>
              <a:t>wing</a:t>
            </a:r>
            <a:r>
              <a:rPr lang="en-US" sz="2900" dirty="0">
                <a:solidFill>
                  <a:srgbClr val="292934"/>
                </a:solidFill>
                <a:latin typeface="Calibri"/>
                <a:cs typeface="Calibri"/>
              </a:rPr>
              <a:t> </a:t>
            </a:r>
            <a:r>
              <a:rPr sz="2900" spc="-25" dirty="0">
                <a:solidFill>
                  <a:srgbClr val="292934"/>
                </a:solidFill>
                <a:latin typeface="Calibri"/>
                <a:cs typeface="Calibri"/>
              </a:rPr>
              <a:t>w</a:t>
            </a:r>
            <a:r>
              <a:rPr sz="2900" dirty="0">
                <a:solidFill>
                  <a:srgbClr val="292934"/>
                </a:solidFill>
                <a:latin typeface="Calibri"/>
                <a:cs typeface="Calibri"/>
              </a:rPr>
              <a:t>e</a:t>
            </a:r>
            <a:r>
              <a:rPr sz="2900" spc="-20" dirty="0">
                <a:solidFill>
                  <a:srgbClr val="292934"/>
                </a:solidFill>
                <a:latin typeface="Calibri"/>
                <a:cs typeface="Calibri"/>
              </a:rPr>
              <a:t>b</a:t>
            </a:r>
            <a:r>
              <a:rPr sz="2900" spc="-5" dirty="0">
                <a:solidFill>
                  <a:srgbClr val="292934"/>
                </a:solidFill>
                <a:latin typeface="Calibri"/>
                <a:cs typeface="Calibri"/>
              </a:rPr>
              <a:t>si</a:t>
            </a:r>
            <a:r>
              <a:rPr sz="2900" spc="-30" dirty="0">
                <a:solidFill>
                  <a:srgbClr val="292934"/>
                </a:solidFill>
                <a:latin typeface="Calibri"/>
                <a:cs typeface="Calibri"/>
              </a:rPr>
              <a:t>t</a:t>
            </a:r>
            <a:r>
              <a:rPr sz="2900" dirty="0">
                <a:solidFill>
                  <a:srgbClr val="292934"/>
                </a:solidFill>
                <a:latin typeface="Calibri"/>
                <a:cs typeface="Calibri"/>
              </a:rPr>
              <a:t>e:</a:t>
            </a:r>
            <a:endParaRPr lang="en-US" sz="2900" dirty="0">
              <a:solidFill>
                <a:srgbClr val="292934"/>
              </a:solidFill>
              <a:latin typeface="Calibri"/>
              <a:cs typeface="Calibri"/>
            </a:endParaRPr>
          </a:p>
          <a:p>
            <a:pPr marL="914400" marR="5080" algn="just">
              <a:lnSpc>
                <a:spcPct val="100000"/>
              </a:lnSpc>
              <a:spcBef>
                <a:spcPts val="705"/>
              </a:spcBef>
              <a:buClr>
                <a:srgbClr val="AC8F67"/>
              </a:buClr>
              <a:buSzPct val="58620"/>
              <a:tabLst>
                <a:tab pos="849630" algn="l"/>
              </a:tabLst>
            </a:pPr>
            <a:r>
              <a:rPr lang="en-US" sz="3200" dirty="0">
                <a:hlinkClick r:id="rId7"/>
              </a:rPr>
              <a:t>https://www.nysed.gov/postsecondary-services/collegiate-science-and-technology-entry-program-cstep</a:t>
            </a:r>
            <a:endParaRPr sz="2900" dirty="0">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FB20DC54-F490-5089-AEAE-1534927CE30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67"/>
    </mc:Choice>
    <mc:Fallback xmlns="">
      <p:transition spd="slow" advTm="4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40530"/>
            <a:ext cx="7467600" cy="923355"/>
          </a:xfrm>
          <a:prstGeom prst="rect">
            <a:avLst/>
          </a:prstGeom>
        </p:spPr>
        <p:txBody>
          <a:bodyPr vert="horz" wrap="square" lIns="0" tIns="304825" rIns="0" bIns="0" rtlCol="0">
            <a:spAutoFit/>
          </a:bodyPr>
          <a:lstStyle/>
          <a:p>
            <a:pPr marL="173038">
              <a:lnSpc>
                <a:spcPct val="100000"/>
              </a:lnSpc>
            </a:pPr>
            <a:r>
              <a:rPr sz="4000" b="1" spc="-30" dirty="0">
                <a:solidFill>
                  <a:srgbClr val="FF0000"/>
                </a:solidFill>
                <a:latin typeface="Calibri"/>
                <a:cs typeface="Calibri"/>
              </a:rPr>
              <a:t>On</a:t>
            </a:r>
            <a:r>
              <a:rPr sz="4000" b="1" spc="-25" dirty="0">
                <a:solidFill>
                  <a:srgbClr val="FF0000"/>
                </a:solidFill>
                <a:latin typeface="Calibri"/>
                <a:cs typeface="Calibri"/>
              </a:rPr>
              <a:t>e</a:t>
            </a:r>
            <a:r>
              <a:rPr sz="4000" b="1" dirty="0">
                <a:solidFill>
                  <a:srgbClr val="FF0000"/>
                </a:solidFill>
                <a:latin typeface="Calibri"/>
                <a:cs typeface="Calibri"/>
              </a:rPr>
              <a:t> </a:t>
            </a:r>
            <a:r>
              <a:rPr sz="4000" b="1" spc="-30" dirty="0">
                <a:solidFill>
                  <a:srgbClr val="FF0000"/>
                </a:solidFill>
                <a:latin typeface="Calibri"/>
                <a:cs typeface="Calibri"/>
              </a:rPr>
              <a:t>Mo</a:t>
            </a:r>
            <a:r>
              <a:rPr sz="4000" b="1" spc="-80" dirty="0">
                <a:solidFill>
                  <a:srgbClr val="FF0000"/>
                </a:solidFill>
                <a:latin typeface="Calibri"/>
                <a:cs typeface="Calibri"/>
              </a:rPr>
              <a:t>r</a:t>
            </a:r>
            <a:r>
              <a:rPr sz="4000" b="1" dirty="0">
                <a:solidFill>
                  <a:srgbClr val="FF0000"/>
                </a:solidFill>
                <a:latin typeface="Calibri"/>
                <a:cs typeface="Calibri"/>
              </a:rPr>
              <a:t>e</a:t>
            </a:r>
            <a:r>
              <a:rPr sz="4000" b="1" spc="5" dirty="0">
                <a:solidFill>
                  <a:srgbClr val="FF0000"/>
                </a:solidFill>
                <a:latin typeface="Calibri"/>
                <a:cs typeface="Calibri"/>
              </a:rPr>
              <a:t> </a:t>
            </a:r>
            <a:r>
              <a:rPr sz="4000" b="1" spc="-30" dirty="0">
                <a:solidFill>
                  <a:srgbClr val="FF0000"/>
                </a:solidFill>
                <a:latin typeface="Calibri"/>
                <a:cs typeface="Calibri"/>
              </a:rPr>
              <a:t>Tim</a:t>
            </a:r>
            <a:r>
              <a:rPr sz="4000" b="1" spc="-25" dirty="0">
                <a:solidFill>
                  <a:srgbClr val="FF0000"/>
                </a:solidFill>
                <a:latin typeface="Calibri"/>
                <a:cs typeface="Calibri"/>
              </a:rPr>
              <a:t>e</a:t>
            </a:r>
            <a:r>
              <a:rPr sz="4000" b="1" spc="15" dirty="0">
                <a:solidFill>
                  <a:srgbClr val="FF0000"/>
                </a:solidFill>
                <a:latin typeface="Calibri"/>
                <a:cs typeface="Calibri"/>
              </a:rPr>
              <a:t> </a:t>
            </a:r>
            <a:r>
              <a:rPr sz="4000" b="1" dirty="0">
                <a:solidFill>
                  <a:srgbClr val="FF0000"/>
                </a:solidFill>
                <a:latin typeface="Calibri"/>
                <a:cs typeface="Calibri"/>
              </a:rPr>
              <a:t>-</a:t>
            </a:r>
            <a:r>
              <a:rPr sz="4000" b="1" spc="-5" dirty="0">
                <a:solidFill>
                  <a:srgbClr val="FF0000"/>
                </a:solidFill>
                <a:latin typeface="Calibri"/>
                <a:cs typeface="Calibri"/>
              </a:rPr>
              <a:t> </a:t>
            </a:r>
            <a:r>
              <a:rPr sz="4000" b="1" spc="-20" dirty="0">
                <a:solidFill>
                  <a:srgbClr val="FF0000"/>
                </a:solidFill>
                <a:latin typeface="Calibri"/>
                <a:cs typeface="Calibri"/>
              </a:rPr>
              <a:t>Impor</a:t>
            </a:r>
            <a:r>
              <a:rPr sz="4000" b="1" spc="-70" dirty="0">
                <a:solidFill>
                  <a:srgbClr val="FF0000"/>
                </a:solidFill>
                <a:latin typeface="Calibri"/>
                <a:cs typeface="Calibri"/>
              </a:rPr>
              <a:t>t</a:t>
            </a:r>
            <a:r>
              <a:rPr sz="4000" b="1" spc="-20" dirty="0">
                <a:solidFill>
                  <a:srgbClr val="FF0000"/>
                </a:solidFill>
                <a:latin typeface="Calibri"/>
                <a:cs typeface="Calibri"/>
              </a:rPr>
              <a:t>a</a:t>
            </a:r>
            <a:r>
              <a:rPr sz="4000" b="1" spc="-70" dirty="0">
                <a:solidFill>
                  <a:srgbClr val="FF0000"/>
                </a:solidFill>
                <a:latin typeface="Calibri"/>
                <a:cs typeface="Calibri"/>
              </a:rPr>
              <a:t>n</a:t>
            </a:r>
            <a:r>
              <a:rPr sz="4000" b="1" spc="-15" dirty="0">
                <a:solidFill>
                  <a:srgbClr val="FF0000"/>
                </a:solidFill>
                <a:latin typeface="Calibri"/>
                <a:cs typeface="Calibri"/>
              </a:rPr>
              <a:t>t</a:t>
            </a:r>
            <a:r>
              <a:rPr sz="4000" b="1" spc="15" dirty="0">
                <a:solidFill>
                  <a:srgbClr val="FF0000"/>
                </a:solidFill>
                <a:latin typeface="Calibri"/>
                <a:cs typeface="Calibri"/>
              </a:rPr>
              <a:t> </a:t>
            </a:r>
            <a:r>
              <a:rPr sz="4000" b="1" spc="-35" dirty="0">
                <a:solidFill>
                  <a:srgbClr val="FF0000"/>
                </a:solidFill>
                <a:latin typeface="Calibri"/>
                <a:cs typeface="Calibri"/>
              </a:rPr>
              <a:t>D</a:t>
            </a:r>
            <a:r>
              <a:rPr sz="4000" b="1" spc="-65" dirty="0">
                <a:solidFill>
                  <a:srgbClr val="FF0000"/>
                </a:solidFill>
                <a:latin typeface="Calibri"/>
                <a:cs typeface="Calibri"/>
              </a:rPr>
              <a:t>a</a:t>
            </a:r>
            <a:r>
              <a:rPr sz="4000" b="1" spc="-70" dirty="0">
                <a:solidFill>
                  <a:srgbClr val="FF0000"/>
                </a:solidFill>
                <a:latin typeface="Calibri"/>
                <a:cs typeface="Calibri"/>
              </a:rPr>
              <a:t>t</a:t>
            </a:r>
            <a:r>
              <a:rPr sz="4000" b="1" spc="-25" dirty="0">
                <a:solidFill>
                  <a:srgbClr val="FF0000"/>
                </a:solidFill>
                <a:latin typeface="Calibri"/>
                <a:cs typeface="Calibri"/>
              </a:rPr>
              <a:t>es</a:t>
            </a:r>
            <a:endParaRPr sz="4000" dirty="0">
              <a:latin typeface="Calibri"/>
              <a:cs typeface="Calibri"/>
            </a:endParaRPr>
          </a:p>
        </p:txBody>
      </p:sp>
      <p:sp>
        <p:nvSpPr>
          <p:cNvPr id="3" name="object 3" descr="NYSED Seal&#10;"/>
          <p:cNvSpPr/>
          <p:nvPr/>
        </p:nvSpPr>
        <p:spPr>
          <a:xfrm>
            <a:off x="381000" y="240530"/>
            <a:ext cx="1143000" cy="1219200"/>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285750" y="1459730"/>
            <a:ext cx="8248650" cy="4924425"/>
          </a:xfrm>
          <a:prstGeom prst="rect">
            <a:avLst/>
          </a:prstGeom>
        </p:spPr>
        <p:txBody>
          <a:bodyPr vert="horz" wrap="square" lIns="0" tIns="0" rIns="0" bIns="0" rtlCol="0">
            <a:spAutoFit/>
          </a:bodyPr>
          <a:lstStyle/>
          <a:p>
            <a:pPr marL="515938" indent="-342900" algn="just">
              <a:lnSpc>
                <a:spcPts val="2700"/>
              </a:lnSpc>
              <a:spcBef>
                <a:spcPts val="600"/>
              </a:spcBef>
              <a:spcAft>
                <a:spcPts val="600"/>
              </a:spcAft>
              <a:buClr>
                <a:srgbClr val="AC8F67"/>
              </a:buClr>
              <a:buSzPct val="75000"/>
              <a:buFont typeface="Wingdings" panose="05000000000000000000" pitchFamily="2" charset="2"/>
              <a:buChar char="v"/>
              <a:tabLst>
                <a:tab pos="849630" algn="l"/>
              </a:tabLst>
            </a:pPr>
            <a:r>
              <a:rPr sz="2400" b="1" dirty="0">
                <a:solidFill>
                  <a:srgbClr val="292934"/>
                </a:solidFill>
                <a:latin typeface="Calibri"/>
                <a:cs typeface="Calibri"/>
              </a:rPr>
              <a:t>Que</a:t>
            </a:r>
            <a:r>
              <a:rPr sz="2400" b="1" spc="-45" dirty="0">
                <a:solidFill>
                  <a:srgbClr val="292934"/>
                </a:solidFill>
                <a:latin typeface="Calibri"/>
                <a:cs typeface="Calibri"/>
              </a:rPr>
              <a:t>s</a:t>
            </a:r>
            <a:r>
              <a:rPr sz="2400" b="1" spc="-10" dirty="0">
                <a:solidFill>
                  <a:srgbClr val="292934"/>
                </a:solidFill>
                <a:latin typeface="Calibri"/>
                <a:cs typeface="Calibri"/>
              </a:rPr>
              <a:t>ti</a:t>
            </a:r>
            <a:r>
              <a:rPr sz="2400" b="1" spc="-25" dirty="0">
                <a:solidFill>
                  <a:srgbClr val="292934"/>
                </a:solidFill>
                <a:latin typeface="Calibri"/>
                <a:cs typeface="Calibri"/>
              </a:rPr>
              <a:t>o</a:t>
            </a:r>
            <a:r>
              <a:rPr sz="2400" b="1" dirty="0">
                <a:solidFill>
                  <a:srgbClr val="292934"/>
                </a:solidFill>
                <a:latin typeface="Calibri"/>
                <a:cs typeface="Calibri"/>
              </a:rPr>
              <a:t>ns</a:t>
            </a:r>
            <a:r>
              <a:rPr sz="2400" b="1" spc="-5" dirty="0">
                <a:solidFill>
                  <a:srgbClr val="292934"/>
                </a:solidFill>
                <a:latin typeface="Calibri"/>
                <a:cs typeface="Calibri"/>
              </a:rPr>
              <a:t> </a:t>
            </a:r>
            <a:r>
              <a:rPr sz="2400" b="1" spc="-35" dirty="0">
                <a:solidFill>
                  <a:srgbClr val="292934"/>
                </a:solidFill>
                <a:latin typeface="Calibri"/>
                <a:cs typeface="Calibri"/>
              </a:rPr>
              <a:t>r</a:t>
            </a:r>
            <a:r>
              <a:rPr sz="2400" b="1" spc="-5" dirty="0">
                <a:solidFill>
                  <a:srgbClr val="292934"/>
                </a:solidFill>
                <a:latin typeface="Calibri"/>
                <a:cs typeface="Calibri"/>
              </a:rPr>
              <a:t>e</a:t>
            </a:r>
            <a:r>
              <a:rPr sz="2400" b="1" spc="-50" dirty="0">
                <a:solidFill>
                  <a:srgbClr val="292934"/>
                </a:solidFill>
                <a:latin typeface="Calibri"/>
                <a:cs typeface="Calibri"/>
              </a:rPr>
              <a:t>g</a:t>
            </a:r>
            <a:r>
              <a:rPr sz="2400" b="1" dirty="0">
                <a:solidFill>
                  <a:srgbClr val="292934"/>
                </a:solidFill>
                <a:latin typeface="Calibri"/>
                <a:cs typeface="Calibri"/>
              </a:rPr>
              <a:t>a</a:t>
            </a:r>
            <a:r>
              <a:rPr sz="2400" b="1" spc="-40" dirty="0">
                <a:solidFill>
                  <a:srgbClr val="292934"/>
                </a:solidFill>
                <a:latin typeface="Calibri"/>
                <a:cs typeface="Calibri"/>
              </a:rPr>
              <a:t>r</a:t>
            </a:r>
            <a:r>
              <a:rPr sz="2400" b="1" dirty="0">
                <a:solidFill>
                  <a:srgbClr val="292934"/>
                </a:solidFill>
                <a:latin typeface="Calibri"/>
                <a:cs typeface="Calibri"/>
              </a:rPr>
              <a:t>ding</a:t>
            </a:r>
            <a:r>
              <a:rPr sz="2400" b="1" spc="5" dirty="0">
                <a:solidFill>
                  <a:srgbClr val="292934"/>
                </a:solidFill>
                <a:latin typeface="Calibri"/>
                <a:cs typeface="Calibri"/>
              </a:rPr>
              <a:t> </a:t>
            </a:r>
            <a:r>
              <a:rPr sz="2400" b="1" dirty="0">
                <a:solidFill>
                  <a:srgbClr val="292934"/>
                </a:solidFill>
                <a:latin typeface="Calibri"/>
                <a:cs typeface="Calibri"/>
              </a:rPr>
              <a:t>this</a:t>
            </a:r>
            <a:r>
              <a:rPr sz="2400" b="1" spc="-5" dirty="0">
                <a:solidFill>
                  <a:srgbClr val="292934"/>
                </a:solidFill>
                <a:latin typeface="Calibri"/>
                <a:cs typeface="Calibri"/>
              </a:rPr>
              <a:t> </a:t>
            </a:r>
            <a:r>
              <a:rPr sz="2400" b="1" dirty="0">
                <a:solidFill>
                  <a:srgbClr val="292934"/>
                </a:solidFill>
                <a:latin typeface="Calibri"/>
                <a:cs typeface="Calibri"/>
              </a:rPr>
              <a:t>RFP </a:t>
            </a:r>
            <a:r>
              <a:rPr sz="2400" dirty="0">
                <a:solidFill>
                  <a:srgbClr val="292934"/>
                </a:solidFill>
                <a:latin typeface="Calibri"/>
                <a:cs typeface="Calibri"/>
              </a:rPr>
              <a:t>mu</a:t>
            </a:r>
            <a:r>
              <a:rPr sz="2400" spc="-40" dirty="0">
                <a:solidFill>
                  <a:srgbClr val="292934"/>
                </a:solidFill>
                <a:latin typeface="Calibri"/>
                <a:cs typeface="Calibri"/>
              </a:rPr>
              <a:t>s</a:t>
            </a:r>
            <a:r>
              <a:rPr sz="2400" dirty="0">
                <a:solidFill>
                  <a:srgbClr val="292934"/>
                </a:solidFill>
                <a:latin typeface="Calibri"/>
                <a:cs typeface="Calibri"/>
              </a:rPr>
              <a:t>t </a:t>
            </a:r>
            <a:r>
              <a:rPr sz="2400" spc="-5" dirty="0">
                <a:solidFill>
                  <a:srgbClr val="292934"/>
                </a:solidFill>
                <a:latin typeface="Calibri"/>
                <a:cs typeface="Calibri"/>
              </a:rPr>
              <a:t>b</a:t>
            </a:r>
            <a:r>
              <a:rPr sz="2400" dirty="0">
                <a:solidFill>
                  <a:srgbClr val="292934"/>
                </a:solidFill>
                <a:latin typeface="Calibri"/>
                <a:cs typeface="Calibri"/>
              </a:rPr>
              <a:t>e</a:t>
            </a:r>
            <a:r>
              <a:rPr sz="2400" spc="-20" dirty="0">
                <a:solidFill>
                  <a:srgbClr val="292934"/>
                </a:solidFill>
                <a:latin typeface="Calibri"/>
                <a:cs typeface="Calibri"/>
              </a:rPr>
              <a:t> </a:t>
            </a:r>
            <a:r>
              <a:rPr sz="2400" spc="-5" dirty="0">
                <a:solidFill>
                  <a:srgbClr val="292934"/>
                </a:solidFill>
                <a:latin typeface="Calibri"/>
                <a:cs typeface="Calibri"/>
              </a:rPr>
              <a:t>e</a:t>
            </a:r>
            <a:r>
              <a:rPr sz="2400" dirty="0">
                <a:solidFill>
                  <a:srgbClr val="292934"/>
                </a:solidFill>
                <a:latin typeface="Calibri"/>
                <a:cs typeface="Calibri"/>
              </a:rPr>
              <a:t>-mai</a:t>
            </a:r>
            <a:r>
              <a:rPr sz="2400" spc="10" dirty="0">
                <a:solidFill>
                  <a:srgbClr val="292934"/>
                </a:solidFill>
                <a:latin typeface="Calibri"/>
                <a:cs typeface="Calibri"/>
              </a:rPr>
              <a:t>l</a:t>
            </a:r>
            <a:r>
              <a:rPr sz="2400" dirty="0">
                <a:solidFill>
                  <a:srgbClr val="292934"/>
                </a:solidFill>
                <a:latin typeface="Calibri"/>
                <a:cs typeface="Calibri"/>
              </a:rPr>
              <a:t>ed</a:t>
            </a:r>
            <a:r>
              <a:rPr sz="2400" spc="-30" dirty="0">
                <a:solidFill>
                  <a:srgbClr val="292934"/>
                </a:solidFill>
                <a:latin typeface="Calibri"/>
                <a:cs typeface="Calibri"/>
              </a:rPr>
              <a:t> </a:t>
            </a:r>
            <a:r>
              <a:rPr sz="2400" spc="-15" dirty="0">
                <a:solidFill>
                  <a:srgbClr val="292934"/>
                </a:solidFill>
                <a:latin typeface="Calibri"/>
                <a:cs typeface="Calibri"/>
              </a:rPr>
              <a:t>b</a:t>
            </a:r>
            <a:r>
              <a:rPr sz="2400" dirty="0">
                <a:solidFill>
                  <a:srgbClr val="292934"/>
                </a:solidFill>
                <a:latin typeface="Calibri"/>
                <a:cs typeface="Calibri"/>
              </a:rPr>
              <a:t>y</a:t>
            </a:r>
            <a:r>
              <a:rPr lang="en-US" sz="2400" dirty="0">
                <a:latin typeface="Calibri"/>
                <a:cs typeface="Calibri"/>
              </a:rPr>
              <a:t> </a:t>
            </a:r>
            <a:r>
              <a:rPr lang="en-US" sz="2400" b="1" spc="-40" dirty="0">
                <a:solidFill>
                  <a:srgbClr val="FF0000"/>
                </a:solidFill>
                <a:latin typeface="Calibri"/>
                <a:cs typeface="Calibri"/>
              </a:rPr>
              <a:t>November 5, 2024 </a:t>
            </a:r>
            <a:r>
              <a:rPr sz="2400" spc="-40" dirty="0">
                <a:solidFill>
                  <a:srgbClr val="292934"/>
                </a:solidFill>
                <a:latin typeface="Calibri"/>
                <a:cs typeface="Calibri"/>
              </a:rPr>
              <a:t>t</a:t>
            </a:r>
            <a:r>
              <a:rPr sz="2400" dirty="0">
                <a:solidFill>
                  <a:srgbClr val="292934"/>
                </a:solidFill>
                <a:latin typeface="Calibri"/>
                <a:cs typeface="Calibri"/>
              </a:rPr>
              <a:t>o</a:t>
            </a:r>
            <a:r>
              <a:rPr sz="2400" spc="-5" dirty="0">
                <a:solidFill>
                  <a:srgbClr val="292934"/>
                </a:solidFill>
                <a:latin typeface="Calibri"/>
                <a:cs typeface="Calibri"/>
              </a:rPr>
              <a:t> </a:t>
            </a:r>
            <a:r>
              <a:rPr sz="2400" u="heavy" spc="-5" dirty="0">
                <a:solidFill>
                  <a:srgbClr val="0000FF"/>
                </a:solidFill>
                <a:latin typeface="Calibri"/>
                <a:cs typeface="Calibri"/>
                <a:hlinkClick r:id="rId6"/>
              </a:rPr>
              <a:t>C</a:t>
            </a:r>
            <a:r>
              <a:rPr sz="2400" u="heavy" spc="-30" dirty="0">
                <a:solidFill>
                  <a:srgbClr val="0000FF"/>
                </a:solidFill>
                <a:latin typeface="Calibri"/>
                <a:cs typeface="Calibri"/>
                <a:hlinkClick r:id="rId6"/>
              </a:rPr>
              <a:t>S</a:t>
            </a:r>
            <a:r>
              <a:rPr sz="2400" u="heavy" spc="-5" dirty="0">
                <a:solidFill>
                  <a:srgbClr val="0000FF"/>
                </a:solidFill>
                <a:latin typeface="Calibri"/>
                <a:cs typeface="Calibri"/>
                <a:hlinkClick r:id="rId6"/>
              </a:rPr>
              <a:t>TEPRFP@</a:t>
            </a:r>
            <a:r>
              <a:rPr sz="2400" u="heavy" spc="-50" dirty="0">
                <a:solidFill>
                  <a:srgbClr val="0000FF"/>
                </a:solidFill>
                <a:latin typeface="Calibri"/>
                <a:cs typeface="Calibri"/>
                <a:hlinkClick r:id="rId6"/>
              </a:rPr>
              <a:t>n</a:t>
            </a:r>
            <a:r>
              <a:rPr sz="2400" u="heavy" spc="-40" dirty="0">
                <a:solidFill>
                  <a:srgbClr val="0000FF"/>
                </a:solidFill>
                <a:latin typeface="Calibri"/>
                <a:cs typeface="Calibri"/>
                <a:hlinkClick r:id="rId6"/>
              </a:rPr>
              <a:t>y</a:t>
            </a:r>
            <a:r>
              <a:rPr sz="2400" u="heavy" spc="-5" dirty="0">
                <a:solidFill>
                  <a:srgbClr val="0000FF"/>
                </a:solidFill>
                <a:latin typeface="Calibri"/>
                <a:cs typeface="Calibri"/>
                <a:hlinkClick r:id="rId6"/>
              </a:rPr>
              <a:t>sed</a:t>
            </a:r>
            <a:r>
              <a:rPr sz="2400" u="heavy" spc="20" dirty="0">
                <a:solidFill>
                  <a:srgbClr val="0000FF"/>
                </a:solidFill>
                <a:latin typeface="Calibri"/>
                <a:cs typeface="Calibri"/>
                <a:hlinkClick r:id="rId6"/>
              </a:rPr>
              <a:t>.</a:t>
            </a:r>
            <a:r>
              <a:rPr sz="2400" u="heavy" spc="-40" dirty="0">
                <a:solidFill>
                  <a:srgbClr val="0000FF"/>
                </a:solidFill>
                <a:latin typeface="Calibri"/>
                <a:cs typeface="Calibri"/>
                <a:hlinkClick r:id="rId6"/>
              </a:rPr>
              <a:t>g</a:t>
            </a:r>
            <a:r>
              <a:rPr sz="2400" u="heavy" spc="-5" dirty="0">
                <a:solidFill>
                  <a:srgbClr val="0000FF"/>
                </a:solidFill>
                <a:latin typeface="Calibri"/>
                <a:cs typeface="Calibri"/>
                <a:hlinkClick r:id="rId6"/>
              </a:rPr>
              <a:t>ov</a:t>
            </a:r>
            <a:endParaRPr sz="2400" dirty="0">
              <a:latin typeface="Calibri"/>
              <a:cs typeface="Calibri"/>
            </a:endParaRPr>
          </a:p>
          <a:p>
            <a:pPr marL="515938" marR="5080" indent="-342900" algn="just">
              <a:lnSpc>
                <a:spcPts val="2700"/>
              </a:lnSpc>
              <a:spcBef>
                <a:spcPts val="600"/>
              </a:spcBef>
              <a:spcAft>
                <a:spcPts val="600"/>
              </a:spcAft>
              <a:buClr>
                <a:srgbClr val="AC8F67"/>
              </a:buClr>
              <a:buSzPct val="75000"/>
              <a:buFont typeface="Wingdings" panose="05000000000000000000" pitchFamily="2" charset="2"/>
              <a:buChar char="v"/>
              <a:tabLst>
                <a:tab pos="849630" algn="l"/>
              </a:tabLst>
            </a:pPr>
            <a:r>
              <a:rPr sz="2400" b="1" dirty="0">
                <a:solidFill>
                  <a:srgbClr val="292934"/>
                </a:solidFill>
                <a:latin typeface="Calibri"/>
                <a:cs typeface="Calibri"/>
              </a:rPr>
              <a:t>Que</a:t>
            </a:r>
            <a:r>
              <a:rPr sz="2400" b="1" spc="-35" dirty="0">
                <a:solidFill>
                  <a:srgbClr val="292934"/>
                </a:solidFill>
                <a:latin typeface="Calibri"/>
                <a:cs typeface="Calibri"/>
              </a:rPr>
              <a:t>s</a:t>
            </a:r>
            <a:r>
              <a:rPr sz="2400" b="1" spc="-15" dirty="0">
                <a:solidFill>
                  <a:srgbClr val="292934"/>
                </a:solidFill>
                <a:latin typeface="Calibri"/>
                <a:cs typeface="Calibri"/>
              </a:rPr>
              <a:t>tions</a:t>
            </a:r>
            <a:r>
              <a:rPr sz="2400" b="1" spc="-5" dirty="0">
                <a:solidFill>
                  <a:srgbClr val="292934"/>
                </a:solidFill>
                <a:latin typeface="Calibri"/>
                <a:cs typeface="Calibri"/>
              </a:rPr>
              <a:t> </a:t>
            </a:r>
            <a:r>
              <a:rPr sz="2400" b="1" spc="-15" dirty="0">
                <a:solidFill>
                  <a:srgbClr val="292934"/>
                </a:solidFill>
                <a:latin typeface="Calibri"/>
                <a:cs typeface="Calibri"/>
              </a:rPr>
              <a:t>and</a:t>
            </a:r>
            <a:r>
              <a:rPr sz="2400" b="1" spc="-5" dirty="0">
                <a:solidFill>
                  <a:srgbClr val="292934"/>
                </a:solidFill>
                <a:latin typeface="Calibri"/>
                <a:cs typeface="Calibri"/>
              </a:rPr>
              <a:t> </a:t>
            </a:r>
            <a:r>
              <a:rPr sz="2400" b="1" spc="-15" dirty="0">
                <a:solidFill>
                  <a:srgbClr val="292934"/>
                </a:solidFill>
                <a:latin typeface="Calibri"/>
                <a:cs typeface="Calibri"/>
              </a:rPr>
              <a:t>Ans</a:t>
            </a:r>
            <a:r>
              <a:rPr sz="2400" b="1" spc="-50" dirty="0">
                <a:solidFill>
                  <a:srgbClr val="292934"/>
                </a:solidFill>
                <a:latin typeface="Calibri"/>
                <a:cs typeface="Calibri"/>
              </a:rPr>
              <a:t>w</a:t>
            </a:r>
            <a:r>
              <a:rPr sz="2400" b="1" spc="-5" dirty="0">
                <a:solidFill>
                  <a:srgbClr val="292934"/>
                </a:solidFill>
                <a:latin typeface="Calibri"/>
                <a:cs typeface="Calibri"/>
              </a:rPr>
              <a:t>e</a:t>
            </a:r>
            <a:r>
              <a:rPr sz="2400" b="1" spc="-40" dirty="0">
                <a:solidFill>
                  <a:srgbClr val="292934"/>
                </a:solidFill>
                <a:latin typeface="Calibri"/>
                <a:cs typeface="Calibri"/>
              </a:rPr>
              <a:t>r</a:t>
            </a:r>
            <a:r>
              <a:rPr sz="2400" b="1" spc="-15" dirty="0">
                <a:solidFill>
                  <a:srgbClr val="292934"/>
                </a:solidFill>
                <a:latin typeface="Calibri"/>
                <a:cs typeface="Calibri"/>
              </a:rPr>
              <a:t>s</a:t>
            </a:r>
            <a:r>
              <a:rPr sz="2400" b="1" spc="10" dirty="0">
                <a:solidFill>
                  <a:srgbClr val="292934"/>
                </a:solidFill>
                <a:latin typeface="Calibri"/>
                <a:cs typeface="Calibri"/>
              </a:rPr>
              <a:t> </a:t>
            </a:r>
            <a:r>
              <a:rPr sz="2400" b="1" dirty="0">
                <a:solidFill>
                  <a:srgbClr val="292934"/>
                </a:solidFill>
                <a:latin typeface="Calibri"/>
                <a:cs typeface="Calibri"/>
              </a:rPr>
              <a:t>Summa</a:t>
            </a:r>
            <a:r>
              <a:rPr sz="2400" b="1" spc="5" dirty="0">
                <a:solidFill>
                  <a:srgbClr val="292934"/>
                </a:solidFill>
                <a:latin typeface="Calibri"/>
                <a:cs typeface="Calibri"/>
              </a:rPr>
              <a:t>r</a:t>
            </a:r>
            <a:r>
              <a:rPr sz="2400" b="1" spc="-15" dirty="0">
                <a:solidFill>
                  <a:srgbClr val="292934"/>
                </a:solidFill>
                <a:latin typeface="Calibri"/>
                <a:cs typeface="Calibri"/>
              </a:rPr>
              <a:t>y</a:t>
            </a:r>
            <a:r>
              <a:rPr sz="2400" b="1" spc="10" dirty="0">
                <a:solidFill>
                  <a:srgbClr val="292934"/>
                </a:solidFill>
                <a:latin typeface="Calibri"/>
                <a:cs typeface="Calibri"/>
              </a:rPr>
              <a:t> </a:t>
            </a:r>
            <a:r>
              <a:rPr sz="2400" dirty="0">
                <a:solidFill>
                  <a:srgbClr val="292934"/>
                </a:solidFill>
                <a:latin typeface="Calibri"/>
                <a:cs typeface="Calibri"/>
              </a:rPr>
              <a:t>wi</a:t>
            </a:r>
            <a:r>
              <a:rPr sz="2400" spc="10" dirty="0">
                <a:solidFill>
                  <a:srgbClr val="292934"/>
                </a:solidFill>
                <a:latin typeface="Calibri"/>
                <a:cs typeface="Calibri"/>
              </a:rPr>
              <a:t>l</a:t>
            </a:r>
            <a:r>
              <a:rPr sz="2400" dirty="0">
                <a:solidFill>
                  <a:srgbClr val="292934"/>
                </a:solidFill>
                <a:latin typeface="Calibri"/>
                <a:cs typeface="Calibri"/>
              </a:rPr>
              <a:t>l </a:t>
            </a:r>
            <a:r>
              <a:rPr sz="2400" spc="-20" dirty="0">
                <a:solidFill>
                  <a:srgbClr val="292934"/>
                </a:solidFill>
                <a:latin typeface="Calibri"/>
                <a:cs typeface="Calibri"/>
              </a:rPr>
              <a:t>b</a:t>
            </a:r>
            <a:r>
              <a:rPr sz="2400" spc="-15" dirty="0">
                <a:solidFill>
                  <a:srgbClr val="292934"/>
                </a:solidFill>
                <a:latin typeface="Calibri"/>
                <a:cs typeface="Calibri"/>
              </a:rPr>
              <a:t>e</a:t>
            </a:r>
            <a:r>
              <a:rPr sz="2400" dirty="0">
                <a:solidFill>
                  <a:srgbClr val="292934"/>
                </a:solidFill>
                <a:latin typeface="Calibri"/>
                <a:cs typeface="Calibri"/>
              </a:rPr>
              <a:t> </a:t>
            </a:r>
            <a:r>
              <a:rPr sz="2400" spc="-10" dirty="0">
                <a:solidFill>
                  <a:srgbClr val="292934"/>
                </a:solidFill>
                <a:latin typeface="Calibri"/>
                <a:cs typeface="Calibri"/>
              </a:rPr>
              <a:t>p</a:t>
            </a:r>
            <a:r>
              <a:rPr sz="2400" spc="-5" dirty="0">
                <a:solidFill>
                  <a:srgbClr val="292934"/>
                </a:solidFill>
                <a:latin typeface="Calibri"/>
                <a:cs typeface="Calibri"/>
              </a:rPr>
              <a:t>o</a:t>
            </a:r>
            <a:r>
              <a:rPr sz="2400" spc="-30" dirty="0">
                <a:solidFill>
                  <a:srgbClr val="292934"/>
                </a:solidFill>
                <a:latin typeface="Calibri"/>
                <a:cs typeface="Calibri"/>
              </a:rPr>
              <a:t>s</a:t>
            </a:r>
            <a:r>
              <a:rPr sz="2400" spc="-40" dirty="0">
                <a:solidFill>
                  <a:srgbClr val="292934"/>
                </a:solidFill>
                <a:latin typeface="Calibri"/>
                <a:cs typeface="Calibri"/>
              </a:rPr>
              <a:t>t</a:t>
            </a:r>
            <a:r>
              <a:rPr sz="2400" spc="-15" dirty="0">
                <a:solidFill>
                  <a:srgbClr val="292934"/>
                </a:solidFill>
                <a:latin typeface="Calibri"/>
                <a:cs typeface="Calibri"/>
              </a:rPr>
              <a:t>ed</a:t>
            </a:r>
            <a:r>
              <a:rPr sz="2400" spc="-20" dirty="0">
                <a:solidFill>
                  <a:srgbClr val="292934"/>
                </a:solidFill>
                <a:latin typeface="Calibri"/>
                <a:cs typeface="Calibri"/>
              </a:rPr>
              <a:t> </a:t>
            </a:r>
            <a:r>
              <a:rPr sz="2400" spc="-5" dirty="0">
                <a:solidFill>
                  <a:srgbClr val="292934"/>
                </a:solidFill>
                <a:latin typeface="Calibri"/>
                <a:cs typeface="Calibri"/>
              </a:rPr>
              <a:t>no </a:t>
            </a:r>
            <a:r>
              <a:rPr sz="2400" dirty="0">
                <a:solidFill>
                  <a:srgbClr val="292934"/>
                </a:solidFill>
                <a:latin typeface="Calibri"/>
                <a:cs typeface="Calibri"/>
              </a:rPr>
              <a:t>l</a:t>
            </a:r>
            <a:r>
              <a:rPr sz="2400" spc="-20" dirty="0">
                <a:solidFill>
                  <a:srgbClr val="292934"/>
                </a:solidFill>
                <a:latin typeface="Calibri"/>
                <a:cs typeface="Calibri"/>
              </a:rPr>
              <a:t>a</a:t>
            </a:r>
            <a:r>
              <a:rPr sz="2400" spc="-40" dirty="0">
                <a:solidFill>
                  <a:srgbClr val="292934"/>
                </a:solidFill>
                <a:latin typeface="Calibri"/>
                <a:cs typeface="Calibri"/>
              </a:rPr>
              <a:t>t</a:t>
            </a:r>
            <a:r>
              <a:rPr sz="2400" spc="-15" dirty="0">
                <a:solidFill>
                  <a:srgbClr val="292934"/>
                </a:solidFill>
                <a:latin typeface="Calibri"/>
                <a:cs typeface="Calibri"/>
              </a:rPr>
              <a:t>er</a:t>
            </a:r>
            <a:r>
              <a:rPr sz="2400" spc="-30" dirty="0">
                <a:solidFill>
                  <a:srgbClr val="292934"/>
                </a:solidFill>
                <a:latin typeface="Calibri"/>
                <a:cs typeface="Calibri"/>
              </a:rPr>
              <a:t> </a:t>
            </a:r>
            <a:r>
              <a:rPr sz="2400" dirty="0">
                <a:solidFill>
                  <a:srgbClr val="292934"/>
                </a:solidFill>
                <a:latin typeface="Calibri"/>
                <a:cs typeface="Calibri"/>
              </a:rPr>
              <a:t>than</a:t>
            </a:r>
            <a:r>
              <a:rPr sz="2400" spc="-20" dirty="0">
                <a:solidFill>
                  <a:srgbClr val="292934"/>
                </a:solidFill>
                <a:latin typeface="Calibri"/>
                <a:cs typeface="Calibri"/>
              </a:rPr>
              <a:t> </a:t>
            </a:r>
            <a:r>
              <a:rPr lang="en-US" sz="2400" b="1" spc="-20" dirty="0">
                <a:solidFill>
                  <a:srgbClr val="FF0000"/>
                </a:solidFill>
                <a:latin typeface="Calibri"/>
                <a:cs typeface="Calibri"/>
              </a:rPr>
              <a:t>November 19, 2024 </a:t>
            </a:r>
            <a:r>
              <a:rPr sz="2400" spc="-40" dirty="0">
                <a:solidFill>
                  <a:srgbClr val="292934"/>
                </a:solidFill>
                <a:latin typeface="Calibri"/>
                <a:cs typeface="Calibri"/>
              </a:rPr>
              <a:t>t</a:t>
            </a:r>
            <a:r>
              <a:rPr sz="2400" dirty="0">
                <a:solidFill>
                  <a:srgbClr val="292934"/>
                </a:solidFill>
                <a:latin typeface="Calibri"/>
                <a:cs typeface="Calibri"/>
              </a:rPr>
              <a:t>o</a:t>
            </a:r>
            <a:r>
              <a:rPr sz="2400" spc="-5" dirty="0">
                <a:solidFill>
                  <a:srgbClr val="292934"/>
                </a:solidFill>
                <a:latin typeface="Calibri"/>
                <a:cs typeface="Calibri"/>
              </a:rPr>
              <a:t> </a:t>
            </a:r>
            <a:r>
              <a:rPr sz="2400" spc="-15" dirty="0">
                <a:solidFill>
                  <a:srgbClr val="292934"/>
                </a:solidFill>
                <a:latin typeface="Calibri"/>
                <a:cs typeface="Calibri"/>
              </a:rPr>
              <a:t>the </a:t>
            </a:r>
            <a:r>
              <a:rPr sz="2400" spc="-60" dirty="0">
                <a:solidFill>
                  <a:srgbClr val="292934"/>
                </a:solidFill>
                <a:latin typeface="Calibri"/>
                <a:cs typeface="Calibri"/>
              </a:rPr>
              <a:t>f</a:t>
            </a:r>
            <a:r>
              <a:rPr sz="2400" spc="-5" dirty="0">
                <a:solidFill>
                  <a:srgbClr val="292934"/>
                </a:solidFill>
                <a:latin typeface="Calibri"/>
                <a:cs typeface="Calibri"/>
              </a:rPr>
              <a:t>ol</a:t>
            </a:r>
            <a:r>
              <a:rPr sz="2400" spc="10" dirty="0">
                <a:solidFill>
                  <a:srgbClr val="292934"/>
                </a:solidFill>
                <a:latin typeface="Calibri"/>
                <a:cs typeface="Calibri"/>
              </a:rPr>
              <a:t>l</a:t>
            </a:r>
            <a:r>
              <a:rPr sz="2400" spc="-5" dirty="0">
                <a:solidFill>
                  <a:srgbClr val="292934"/>
                </a:solidFill>
                <a:latin typeface="Calibri"/>
                <a:cs typeface="Calibri"/>
              </a:rPr>
              <a:t>owin</a:t>
            </a:r>
            <a:r>
              <a:rPr sz="2400" dirty="0">
                <a:solidFill>
                  <a:srgbClr val="292934"/>
                </a:solidFill>
                <a:latin typeface="Calibri"/>
                <a:cs typeface="Calibri"/>
              </a:rPr>
              <a:t>g</a:t>
            </a:r>
            <a:r>
              <a:rPr sz="2400" spc="-5" dirty="0">
                <a:solidFill>
                  <a:srgbClr val="292934"/>
                </a:solidFill>
                <a:latin typeface="Calibri"/>
                <a:cs typeface="Calibri"/>
              </a:rPr>
              <a:t> </a:t>
            </a:r>
            <a:r>
              <a:rPr sz="2400" spc="-40" dirty="0">
                <a:solidFill>
                  <a:srgbClr val="292934"/>
                </a:solidFill>
                <a:latin typeface="Calibri"/>
                <a:cs typeface="Calibri"/>
              </a:rPr>
              <a:t>w</a:t>
            </a:r>
            <a:r>
              <a:rPr sz="2400" spc="-15" dirty="0">
                <a:solidFill>
                  <a:srgbClr val="292934"/>
                </a:solidFill>
                <a:latin typeface="Calibri"/>
                <a:cs typeface="Calibri"/>
              </a:rPr>
              <a:t>e</a:t>
            </a:r>
            <a:r>
              <a:rPr sz="2400" spc="-30" dirty="0">
                <a:solidFill>
                  <a:srgbClr val="292934"/>
                </a:solidFill>
                <a:latin typeface="Calibri"/>
                <a:cs typeface="Calibri"/>
              </a:rPr>
              <a:t>b</a:t>
            </a:r>
            <a:r>
              <a:rPr sz="2400" spc="-5" dirty="0">
                <a:solidFill>
                  <a:srgbClr val="292934"/>
                </a:solidFill>
                <a:latin typeface="Calibri"/>
                <a:cs typeface="Calibri"/>
              </a:rPr>
              <a:t>si</a:t>
            </a:r>
            <a:r>
              <a:rPr sz="2400" spc="-25" dirty="0">
                <a:solidFill>
                  <a:srgbClr val="292934"/>
                </a:solidFill>
                <a:latin typeface="Calibri"/>
                <a:cs typeface="Calibri"/>
              </a:rPr>
              <a:t>t</a:t>
            </a:r>
            <a:r>
              <a:rPr sz="2400" spc="-15" dirty="0">
                <a:solidFill>
                  <a:srgbClr val="292934"/>
                </a:solidFill>
                <a:latin typeface="Calibri"/>
                <a:cs typeface="Calibri"/>
              </a:rPr>
              <a:t>e:</a:t>
            </a:r>
            <a:endParaRPr lang="en-US" sz="2400" spc="-15" dirty="0">
              <a:solidFill>
                <a:srgbClr val="292934"/>
              </a:solidFill>
              <a:latin typeface="Calibri"/>
              <a:cs typeface="Calibri"/>
            </a:endParaRPr>
          </a:p>
          <a:p>
            <a:pPr marL="509588" marR="5080" algn="just">
              <a:lnSpc>
                <a:spcPts val="2700"/>
              </a:lnSpc>
              <a:spcBef>
                <a:spcPts val="600"/>
              </a:spcBef>
              <a:spcAft>
                <a:spcPts val="600"/>
              </a:spcAft>
              <a:buClr>
                <a:srgbClr val="AC8F67"/>
              </a:buClr>
              <a:buSzPct val="75000"/>
              <a:tabLst>
                <a:tab pos="849630" algn="l"/>
              </a:tabLst>
            </a:pPr>
            <a:r>
              <a:rPr lang="en-US" sz="2400" dirty="0">
                <a:hlinkClick r:id="rId7"/>
              </a:rPr>
              <a:t>https://www.nysed.gov/postsecondary-services/collegiate-science-and-technology-entry-program-cstep</a:t>
            </a:r>
            <a:r>
              <a:rPr sz="2400" spc="-10" dirty="0">
                <a:solidFill>
                  <a:srgbClr val="292934"/>
                </a:solidFill>
                <a:latin typeface="Calibri"/>
                <a:cs typeface="Calibri"/>
              </a:rPr>
              <a:t> </a:t>
            </a:r>
            <a:endParaRPr lang="en-US" sz="2400" spc="-10" dirty="0">
              <a:solidFill>
                <a:srgbClr val="292934"/>
              </a:solidFill>
              <a:latin typeface="Calibri"/>
              <a:cs typeface="Calibri"/>
            </a:endParaRPr>
          </a:p>
          <a:p>
            <a:pPr marL="515938" marR="5080" indent="-342900" algn="just">
              <a:lnSpc>
                <a:spcPts val="2700"/>
              </a:lnSpc>
              <a:spcBef>
                <a:spcPts val="600"/>
              </a:spcBef>
              <a:spcAft>
                <a:spcPts val="600"/>
              </a:spcAft>
              <a:buClr>
                <a:srgbClr val="AC8F67"/>
              </a:buClr>
              <a:buSzPct val="75000"/>
              <a:buFont typeface="Wingdings" panose="05000000000000000000" pitchFamily="2" charset="2"/>
              <a:buChar char="v"/>
              <a:tabLst>
                <a:tab pos="849630" algn="l"/>
              </a:tabLst>
            </a:pPr>
            <a:r>
              <a:rPr sz="2400" b="1" spc="-15" dirty="0">
                <a:solidFill>
                  <a:srgbClr val="292934"/>
                </a:solidFill>
                <a:latin typeface="Calibri"/>
                <a:cs typeface="Calibri"/>
              </a:rPr>
              <a:t>Applic</a:t>
            </a:r>
            <a:r>
              <a:rPr sz="2400" b="1" spc="-45" dirty="0">
                <a:solidFill>
                  <a:srgbClr val="292934"/>
                </a:solidFill>
                <a:latin typeface="Calibri"/>
                <a:cs typeface="Calibri"/>
              </a:rPr>
              <a:t>a</a:t>
            </a:r>
            <a:r>
              <a:rPr sz="2400" b="1" spc="-15" dirty="0">
                <a:solidFill>
                  <a:srgbClr val="292934"/>
                </a:solidFill>
                <a:latin typeface="Calibri"/>
                <a:cs typeface="Calibri"/>
              </a:rPr>
              <a:t>tions</a:t>
            </a:r>
            <a:r>
              <a:rPr sz="2400" b="1" dirty="0">
                <a:solidFill>
                  <a:srgbClr val="292934"/>
                </a:solidFill>
                <a:latin typeface="Calibri"/>
                <a:cs typeface="Calibri"/>
              </a:rPr>
              <a:t> </a:t>
            </a:r>
            <a:r>
              <a:rPr sz="2400" b="1" spc="-5" dirty="0">
                <a:solidFill>
                  <a:srgbClr val="292934"/>
                </a:solidFill>
                <a:latin typeface="Calibri"/>
                <a:cs typeface="Calibri"/>
              </a:rPr>
              <a:t>Due</a:t>
            </a:r>
            <a:r>
              <a:rPr sz="2400" b="1" dirty="0">
                <a:solidFill>
                  <a:srgbClr val="292934"/>
                </a:solidFill>
                <a:latin typeface="Calibri"/>
                <a:cs typeface="Calibri"/>
              </a:rPr>
              <a:t>:</a:t>
            </a:r>
            <a:r>
              <a:rPr sz="2400" b="1" spc="20" dirty="0">
                <a:solidFill>
                  <a:srgbClr val="292934"/>
                </a:solidFill>
                <a:latin typeface="Calibri"/>
                <a:cs typeface="Calibri"/>
              </a:rPr>
              <a:t> </a:t>
            </a:r>
            <a:r>
              <a:rPr lang="en-US" sz="2400" b="1" spc="-45" dirty="0">
                <a:solidFill>
                  <a:srgbClr val="FF0000"/>
                </a:solidFill>
                <a:latin typeface="Calibri"/>
                <a:cs typeface="Calibri"/>
              </a:rPr>
              <a:t>December 10</a:t>
            </a:r>
            <a:r>
              <a:rPr lang="en-US" sz="2400" b="1" dirty="0">
                <a:solidFill>
                  <a:srgbClr val="FF0000"/>
                </a:solidFill>
                <a:latin typeface="Calibri"/>
                <a:cs typeface="Calibri"/>
              </a:rPr>
              <a:t>, 2024</a:t>
            </a:r>
          </a:p>
          <a:p>
            <a:pPr marL="515938" marR="5080" indent="-342900" algn="just">
              <a:lnSpc>
                <a:spcPts val="2700"/>
              </a:lnSpc>
              <a:spcBef>
                <a:spcPts val="600"/>
              </a:spcBef>
              <a:spcAft>
                <a:spcPts val="600"/>
              </a:spcAft>
              <a:buClr>
                <a:srgbClr val="AC8F67"/>
              </a:buClr>
              <a:buSzPct val="75000"/>
              <a:buFont typeface="Wingdings" panose="05000000000000000000" pitchFamily="2" charset="2"/>
              <a:buChar char="v"/>
              <a:tabLst>
                <a:tab pos="849630" algn="l"/>
              </a:tabLst>
            </a:pPr>
            <a:r>
              <a:rPr sz="2400" b="1" dirty="0">
                <a:solidFill>
                  <a:srgbClr val="292934"/>
                </a:solidFill>
                <a:latin typeface="Calibri"/>
                <a:cs typeface="Calibri"/>
              </a:rPr>
              <a:t>A</a:t>
            </a:r>
            <a:r>
              <a:rPr sz="2400" b="1" spc="-30" dirty="0">
                <a:solidFill>
                  <a:srgbClr val="292934"/>
                </a:solidFill>
                <a:latin typeface="Calibri"/>
                <a:cs typeface="Calibri"/>
              </a:rPr>
              <a:t>n</a:t>
            </a:r>
            <a:r>
              <a:rPr sz="2400" b="1" dirty="0">
                <a:solidFill>
                  <a:srgbClr val="292934"/>
                </a:solidFill>
                <a:latin typeface="Calibri"/>
                <a:cs typeface="Calibri"/>
              </a:rPr>
              <a:t>ti</a:t>
            </a:r>
            <a:r>
              <a:rPr sz="2400" b="1" spc="-10" dirty="0">
                <a:solidFill>
                  <a:srgbClr val="292934"/>
                </a:solidFill>
                <a:latin typeface="Calibri"/>
                <a:cs typeface="Calibri"/>
              </a:rPr>
              <a:t>c</a:t>
            </a:r>
            <a:r>
              <a:rPr sz="2400" b="1" dirty="0">
                <a:solidFill>
                  <a:srgbClr val="292934"/>
                </a:solidFill>
                <a:latin typeface="Calibri"/>
                <a:cs typeface="Calibri"/>
              </a:rPr>
              <a:t>ip</a:t>
            </a:r>
            <a:r>
              <a:rPr sz="2400" b="1" spc="-30" dirty="0">
                <a:solidFill>
                  <a:srgbClr val="292934"/>
                </a:solidFill>
                <a:latin typeface="Calibri"/>
                <a:cs typeface="Calibri"/>
              </a:rPr>
              <a:t>a</a:t>
            </a:r>
            <a:r>
              <a:rPr sz="2400" b="1" spc="-50" dirty="0">
                <a:solidFill>
                  <a:srgbClr val="292934"/>
                </a:solidFill>
                <a:latin typeface="Calibri"/>
                <a:cs typeface="Calibri"/>
              </a:rPr>
              <a:t>t</a:t>
            </a:r>
            <a:r>
              <a:rPr sz="2400" b="1" spc="-5" dirty="0">
                <a:solidFill>
                  <a:srgbClr val="292934"/>
                </a:solidFill>
                <a:latin typeface="Calibri"/>
                <a:cs typeface="Calibri"/>
              </a:rPr>
              <a:t>e</a:t>
            </a:r>
            <a:r>
              <a:rPr sz="2400" b="1" dirty="0">
                <a:solidFill>
                  <a:srgbClr val="292934"/>
                </a:solidFill>
                <a:latin typeface="Calibri"/>
                <a:cs typeface="Calibri"/>
              </a:rPr>
              <a:t>d</a:t>
            </a:r>
            <a:r>
              <a:rPr sz="2400" b="1" spc="25" dirty="0">
                <a:solidFill>
                  <a:srgbClr val="292934"/>
                </a:solidFill>
                <a:latin typeface="Calibri"/>
                <a:cs typeface="Calibri"/>
              </a:rPr>
              <a:t> </a:t>
            </a:r>
            <a:r>
              <a:rPr sz="2400" b="1" dirty="0">
                <a:solidFill>
                  <a:srgbClr val="292934"/>
                </a:solidFill>
                <a:latin typeface="Calibri"/>
                <a:cs typeface="Calibri"/>
              </a:rPr>
              <a:t>No</a:t>
            </a:r>
            <a:r>
              <a:rPr sz="2400" b="1" spc="-10" dirty="0">
                <a:solidFill>
                  <a:srgbClr val="292934"/>
                </a:solidFill>
                <a:latin typeface="Calibri"/>
                <a:cs typeface="Calibri"/>
              </a:rPr>
              <a:t>t</a:t>
            </a:r>
            <a:r>
              <a:rPr sz="2400" b="1" dirty="0">
                <a:solidFill>
                  <a:srgbClr val="292934"/>
                </a:solidFill>
                <a:latin typeface="Calibri"/>
                <a:cs typeface="Calibri"/>
              </a:rPr>
              <a:t>if</a:t>
            </a:r>
            <a:r>
              <a:rPr sz="2400" b="1" spc="-15" dirty="0">
                <a:solidFill>
                  <a:srgbClr val="292934"/>
                </a:solidFill>
                <a:latin typeface="Calibri"/>
                <a:cs typeface="Calibri"/>
              </a:rPr>
              <a:t>ic</a:t>
            </a:r>
            <a:r>
              <a:rPr sz="2400" b="1" spc="-30" dirty="0">
                <a:solidFill>
                  <a:srgbClr val="292934"/>
                </a:solidFill>
                <a:latin typeface="Calibri"/>
                <a:cs typeface="Calibri"/>
              </a:rPr>
              <a:t>a</a:t>
            </a:r>
            <a:r>
              <a:rPr sz="2400" b="1" spc="-10" dirty="0">
                <a:solidFill>
                  <a:srgbClr val="292934"/>
                </a:solidFill>
                <a:latin typeface="Calibri"/>
                <a:cs typeface="Calibri"/>
              </a:rPr>
              <a:t>ti</a:t>
            </a:r>
            <a:r>
              <a:rPr sz="2400" b="1" spc="-25" dirty="0">
                <a:solidFill>
                  <a:srgbClr val="292934"/>
                </a:solidFill>
                <a:latin typeface="Calibri"/>
                <a:cs typeface="Calibri"/>
              </a:rPr>
              <a:t>o</a:t>
            </a:r>
            <a:r>
              <a:rPr sz="2400" b="1" dirty="0">
                <a:solidFill>
                  <a:srgbClr val="292934"/>
                </a:solidFill>
                <a:latin typeface="Calibri"/>
                <a:cs typeface="Calibri"/>
              </a:rPr>
              <a:t>n</a:t>
            </a:r>
            <a:r>
              <a:rPr sz="2400" b="1" spc="-10" dirty="0">
                <a:solidFill>
                  <a:srgbClr val="292934"/>
                </a:solidFill>
                <a:latin typeface="Calibri"/>
                <a:cs typeface="Calibri"/>
              </a:rPr>
              <a:t> </a:t>
            </a:r>
            <a:r>
              <a:rPr sz="2400" b="1" dirty="0">
                <a:solidFill>
                  <a:srgbClr val="292934"/>
                </a:solidFill>
                <a:latin typeface="Calibri"/>
                <a:cs typeface="Calibri"/>
              </a:rPr>
              <a:t>of</a:t>
            </a:r>
            <a:r>
              <a:rPr sz="2400" b="1" spc="-5" dirty="0">
                <a:solidFill>
                  <a:srgbClr val="292934"/>
                </a:solidFill>
                <a:latin typeface="Calibri"/>
                <a:cs typeface="Calibri"/>
              </a:rPr>
              <a:t> </a:t>
            </a:r>
            <a:r>
              <a:rPr sz="2400" b="1" spc="-10" dirty="0">
                <a:solidFill>
                  <a:srgbClr val="292934"/>
                </a:solidFill>
                <a:latin typeface="Calibri"/>
                <a:cs typeface="Calibri"/>
              </a:rPr>
              <a:t>A</a:t>
            </a:r>
            <a:r>
              <a:rPr sz="2400" b="1" spc="-20" dirty="0">
                <a:solidFill>
                  <a:srgbClr val="292934"/>
                </a:solidFill>
                <a:latin typeface="Calibri"/>
                <a:cs typeface="Calibri"/>
              </a:rPr>
              <a:t>w</a:t>
            </a:r>
            <a:r>
              <a:rPr sz="2400" b="1" dirty="0">
                <a:solidFill>
                  <a:srgbClr val="292934"/>
                </a:solidFill>
                <a:latin typeface="Calibri"/>
                <a:cs typeface="Calibri"/>
              </a:rPr>
              <a:t>a</a:t>
            </a:r>
            <a:r>
              <a:rPr sz="2400" b="1" spc="-40" dirty="0">
                <a:solidFill>
                  <a:srgbClr val="292934"/>
                </a:solidFill>
                <a:latin typeface="Calibri"/>
                <a:cs typeface="Calibri"/>
              </a:rPr>
              <a:t>r</a:t>
            </a:r>
            <a:r>
              <a:rPr sz="2400" b="1" dirty="0">
                <a:solidFill>
                  <a:srgbClr val="292934"/>
                </a:solidFill>
                <a:latin typeface="Calibri"/>
                <a:cs typeface="Calibri"/>
              </a:rPr>
              <a:t>ds:</a:t>
            </a:r>
            <a:r>
              <a:rPr sz="2400" b="1" spc="10" dirty="0">
                <a:solidFill>
                  <a:srgbClr val="292934"/>
                </a:solidFill>
                <a:latin typeface="Calibri"/>
                <a:cs typeface="Calibri"/>
              </a:rPr>
              <a:t> </a:t>
            </a:r>
            <a:r>
              <a:rPr lang="en-US" sz="2400" b="1" spc="10" dirty="0">
                <a:solidFill>
                  <a:srgbClr val="FF0000"/>
                </a:solidFill>
                <a:latin typeface="Calibri"/>
                <a:cs typeface="Calibri"/>
              </a:rPr>
              <a:t>March 4, 2025 </a:t>
            </a:r>
            <a:r>
              <a:rPr sz="2400" i="1" spc="-15" dirty="0">
                <a:solidFill>
                  <a:srgbClr val="292934"/>
                </a:solidFill>
                <a:latin typeface="Calibri"/>
                <a:cs typeface="Calibri"/>
              </a:rPr>
              <a:t>(</a:t>
            </a:r>
            <a:r>
              <a:rPr sz="2400" i="1" spc="-70" dirty="0">
                <a:solidFill>
                  <a:srgbClr val="292934"/>
                </a:solidFill>
                <a:latin typeface="Calibri"/>
                <a:cs typeface="Calibri"/>
              </a:rPr>
              <a:t>P</a:t>
            </a:r>
            <a:r>
              <a:rPr sz="2400" i="1" dirty="0">
                <a:solidFill>
                  <a:srgbClr val="292934"/>
                </a:solidFill>
                <a:latin typeface="Calibri"/>
                <a:cs typeface="Calibri"/>
              </a:rPr>
              <a:t>ending</a:t>
            </a:r>
            <a:r>
              <a:rPr sz="2400" i="1" spc="-25" dirty="0">
                <a:solidFill>
                  <a:srgbClr val="292934"/>
                </a:solidFill>
                <a:latin typeface="Calibri"/>
                <a:cs typeface="Calibri"/>
              </a:rPr>
              <a:t> </a:t>
            </a:r>
            <a:r>
              <a:rPr sz="2400" i="1" dirty="0">
                <a:solidFill>
                  <a:srgbClr val="292934"/>
                </a:solidFill>
                <a:latin typeface="Calibri"/>
                <a:cs typeface="Calibri"/>
              </a:rPr>
              <a:t>an</a:t>
            </a:r>
            <a:r>
              <a:rPr sz="2400" i="1" spc="-10" dirty="0">
                <a:solidFill>
                  <a:srgbClr val="292934"/>
                </a:solidFill>
                <a:latin typeface="Calibri"/>
                <a:cs typeface="Calibri"/>
              </a:rPr>
              <a:t> </a:t>
            </a:r>
            <a:r>
              <a:rPr sz="2400" i="1" dirty="0">
                <a:solidFill>
                  <a:srgbClr val="292934"/>
                </a:solidFill>
                <a:latin typeface="Calibri"/>
                <a:cs typeface="Calibri"/>
              </a:rPr>
              <a:t>app</a:t>
            </a:r>
            <a:r>
              <a:rPr sz="2400" i="1" spc="-55" dirty="0">
                <a:solidFill>
                  <a:srgbClr val="292934"/>
                </a:solidFill>
                <a:latin typeface="Calibri"/>
                <a:cs typeface="Calibri"/>
              </a:rPr>
              <a:t>r</a:t>
            </a:r>
            <a:r>
              <a:rPr sz="2400" i="1" spc="-5" dirty="0">
                <a:solidFill>
                  <a:srgbClr val="292934"/>
                </a:solidFill>
                <a:latin typeface="Calibri"/>
                <a:cs typeface="Calibri"/>
              </a:rPr>
              <a:t>o</a:t>
            </a:r>
            <a:r>
              <a:rPr sz="2400" i="1" spc="-30" dirty="0">
                <a:solidFill>
                  <a:srgbClr val="292934"/>
                </a:solidFill>
                <a:latin typeface="Calibri"/>
                <a:cs typeface="Calibri"/>
              </a:rPr>
              <a:t>v</a:t>
            </a:r>
            <a:r>
              <a:rPr sz="2400" i="1" spc="-15" dirty="0">
                <a:solidFill>
                  <a:srgbClr val="292934"/>
                </a:solidFill>
                <a:latin typeface="Calibri"/>
                <a:cs typeface="Calibri"/>
              </a:rPr>
              <a:t>ed</a:t>
            </a:r>
            <a:r>
              <a:rPr sz="2400" i="1" spc="-30" dirty="0">
                <a:solidFill>
                  <a:srgbClr val="292934"/>
                </a:solidFill>
                <a:latin typeface="Calibri"/>
                <a:cs typeface="Calibri"/>
              </a:rPr>
              <a:t> </a:t>
            </a:r>
            <a:r>
              <a:rPr sz="2400" i="1" spc="-40" dirty="0">
                <a:solidFill>
                  <a:srgbClr val="292934"/>
                </a:solidFill>
                <a:latin typeface="Calibri"/>
                <a:cs typeface="Calibri"/>
              </a:rPr>
              <a:t>s</a:t>
            </a:r>
            <a:r>
              <a:rPr sz="2400" i="1" spc="-55" dirty="0">
                <a:solidFill>
                  <a:srgbClr val="292934"/>
                </a:solidFill>
                <a:latin typeface="Calibri"/>
                <a:cs typeface="Calibri"/>
              </a:rPr>
              <a:t>t</a:t>
            </a:r>
            <a:r>
              <a:rPr sz="2400" i="1" spc="-25" dirty="0">
                <a:solidFill>
                  <a:srgbClr val="292934"/>
                </a:solidFill>
                <a:latin typeface="Calibri"/>
                <a:cs typeface="Calibri"/>
              </a:rPr>
              <a:t>a</a:t>
            </a:r>
            <a:r>
              <a:rPr sz="2400" i="1" spc="-40" dirty="0">
                <a:solidFill>
                  <a:srgbClr val="292934"/>
                </a:solidFill>
                <a:latin typeface="Calibri"/>
                <a:cs typeface="Calibri"/>
              </a:rPr>
              <a:t>t</a:t>
            </a:r>
            <a:r>
              <a:rPr sz="2400" i="1" spc="-15" dirty="0">
                <a:solidFill>
                  <a:srgbClr val="292934"/>
                </a:solidFill>
                <a:latin typeface="Calibri"/>
                <a:cs typeface="Calibri"/>
              </a:rPr>
              <a:t>e</a:t>
            </a:r>
            <a:r>
              <a:rPr sz="2400" i="1" spc="-25" dirty="0">
                <a:solidFill>
                  <a:srgbClr val="292934"/>
                </a:solidFill>
                <a:latin typeface="Calibri"/>
                <a:cs typeface="Calibri"/>
              </a:rPr>
              <a:t> </a:t>
            </a:r>
            <a:r>
              <a:rPr sz="2400" i="1" spc="-5" dirty="0">
                <a:solidFill>
                  <a:srgbClr val="292934"/>
                </a:solidFill>
                <a:latin typeface="Calibri"/>
                <a:cs typeface="Calibri"/>
              </a:rPr>
              <a:t>bud</a:t>
            </a:r>
            <a:r>
              <a:rPr sz="2400" i="1" spc="-30" dirty="0">
                <a:solidFill>
                  <a:srgbClr val="292934"/>
                </a:solidFill>
                <a:latin typeface="Calibri"/>
                <a:cs typeface="Calibri"/>
              </a:rPr>
              <a:t>ge</a:t>
            </a:r>
            <a:r>
              <a:rPr sz="2400" i="1" spc="-10" dirty="0">
                <a:solidFill>
                  <a:srgbClr val="292934"/>
                </a:solidFill>
                <a:latin typeface="Calibri"/>
                <a:cs typeface="Calibri"/>
              </a:rPr>
              <a:t>t</a:t>
            </a:r>
            <a:r>
              <a:rPr sz="2400" i="1" spc="-15" dirty="0">
                <a:solidFill>
                  <a:srgbClr val="292934"/>
                </a:solidFill>
                <a:latin typeface="Calibri"/>
                <a:cs typeface="Calibri"/>
              </a:rPr>
              <a:t> </a:t>
            </a:r>
            <a:r>
              <a:rPr sz="2400" i="1" dirty="0">
                <a:solidFill>
                  <a:srgbClr val="292934"/>
                </a:solidFill>
                <a:latin typeface="Calibri"/>
                <a:cs typeface="Calibri"/>
              </a:rPr>
              <a:t>and</a:t>
            </a:r>
            <a:r>
              <a:rPr sz="2400" i="1" spc="-15" dirty="0">
                <a:solidFill>
                  <a:srgbClr val="292934"/>
                </a:solidFill>
                <a:latin typeface="Calibri"/>
                <a:cs typeface="Calibri"/>
              </a:rPr>
              <a:t> </a:t>
            </a:r>
            <a:r>
              <a:rPr sz="2400" i="1" dirty="0">
                <a:solidFill>
                  <a:srgbClr val="292934"/>
                </a:solidFill>
                <a:latin typeface="Calibri"/>
                <a:cs typeface="Calibri"/>
              </a:rPr>
              <a:t>app</a:t>
            </a:r>
            <a:r>
              <a:rPr sz="2400" i="1" spc="-55" dirty="0">
                <a:solidFill>
                  <a:srgbClr val="292934"/>
                </a:solidFill>
                <a:latin typeface="Calibri"/>
                <a:cs typeface="Calibri"/>
              </a:rPr>
              <a:t>r</a:t>
            </a:r>
            <a:r>
              <a:rPr sz="2400" i="1" spc="-5" dirty="0">
                <a:solidFill>
                  <a:srgbClr val="292934"/>
                </a:solidFill>
                <a:latin typeface="Calibri"/>
                <a:cs typeface="Calibri"/>
              </a:rPr>
              <a:t>o</a:t>
            </a:r>
            <a:r>
              <a:rPr sz="2400" i="1" spc="-40" dirty="0">
                <a:solidFill>
                  <a:srgbClr val="292934"/>
                </a:solidFill>
                <a:latin typeface="Calibri"/>
                <a:cs typeface="Calibri"/>
              </a:rPr>
              <a:t>v</a:t>
            </a:r>
            <a:r>
              <a:rPr sz="2400" i="1" dirty="0">
                <a:solidFill>
                  <a:srgbClr val="292934"/>
                </a:solidFill>
                <a:latin typeface="Calibri"/>
                <a:cs typeface="Calibri"/>
              </a:rPr>
              <a:t>al</a:t>
            </a:r>
            <a:r>
              <a:rPr sz="2400" i="1" spc="-15" dirty="0">
                <a:solidFill>
                  <a:srgbClr val="292934"/>
                </a:solidFill>
                <a:latin typeface="Calibri"/>
                <a:cs typeface="Calibri"/>
              </a:rPr>
              <a:t> f</a:t>
            </a:r>
            <a:r>
              <a:rPr sz="2400" i="1" spc="-60" dirty="0">
                <a:solidFill>
                  <a:srgbClr val="292934"/>
                </a:solidFill>
                <a:latin typeface="Calibri"/>
                <a:cs typeface="Calibri"/>
              </a:rPr>
              <a:t>r</a:t>
            </a:r>
            <a:r>
              <a:rPr sz="2400" i="1" spc="-5" dirty="0">
                <a:solidFill>
                  <a:srgbClr val="292934"/>
                </a:solidFill>
                <a:latin typeface="Calibri"/>
                <a:cs typeface="Calibri"/>
              </a:rPr>
              <a:t>om Divis</a:t>
            </a:r>
            <a:r>
              <a:rPr sz="2400" i="1" spc="10" dirty="0">
                <a:solidFill>
                  <a:srgbClr val="292934"/>
                </a:solidFill>
                <a:latin typeface="Calibri"/>
                <a:cs typeface="Calibri"/>
              </a:rPr>
              <a:t>i</a:t>
            </a:r>
            <a:r>
              <a:rPr sz="2400" i="1" spc="-5" dirty="0">
                <a:solidFill>
                  <a:srgbClr val="292934"/>
                </a:solidFill>
                <a:latin typeface="Calibri"/>
                <a:cs typeface="Calibri"/>
              </a:rPr>
              <a:t>o</a:t>
            </a:r>
            <a:r>
              <a:rPr sz="2400" i="1" dirty="0">
                <a:solidFill>
                  <a:srgbClr val="292934"/>
                </a:solidFill>
                <a:latin typeface="Calibri"/>
                <a:cs typeface="Calibri"/>
              </a:rPr>
              <a:t>n</a:t>
            </a:r>
            <a:r>
              <a:rPr sz="2400" i="1" spc="-5" dirty="0">
                <a:solidFill>
                  <a:srgbClr val="292934"/>
                </a:solidFill>
                <a:latin typeface="Calibri"/>
                <a:cs typeface="Calibri"/>
              </a:rPr>
              <a:t> </a:t>
            </a:r>
            <a:r>
              <a:rPr sz="2400" i="1" spc="5" dirty="0">
                <a:solidFill>
                  <a:srgbClr val="292934"/>
                </a:solidFill>
                <a:latin typeface="Calibri"/>
                <a:cs typeface="Calibri"/>
              </a:rPr>
              <a:t>o</a:t>
            </a:r>
            <a:r>
              <a:rPr sz="2400" i="1" dirty="0">
                <a:solidFill>
                  <a:srgbClr val="292934"/>
                </a:solidFill>
                <a:latin typeface="Calibri"/>
                <a:cs typeface="Calibri"/>
              </a:rPr>
              <a:t>f</a:t>
            </a:r>
            <a:r>
              <a:rPr sz="2400" i="1" spc="-5" dirty="0">
                <a:solidFill>
                  <a:srgbClr val="292934"/>
                </a:solidFill>
                <a:latin typeface="Calibri"/>
                <a:cs typeface="Calibri"/>
              </a:rPr>
              <a:t> </a:t>
            </a:r>
            <a:r>
              <a:rPr sz="2400" i="1" spc="-30" dirty="0">
                <a:solidFill>
                  <a:srgbClr val="292934"/>
                </a:solidFill>
                <a:latin typeface="Calibri"/>
                <a:cs typeface="Calibri"/>
              </a:rPr>
              <a:t>B</a:t>
            </a:r>
            <a:r>
              <a:rPr sz="2400" i="1" spc="-5" dirty="0">
                <a:solidFill>
                  <a:srgbClr val="292934"/>
                </a:solidFill>
                <a:latin typeface="Calibri"/>
                <a:cs typeface="Calibri"/>
              </a:rPr>
              <a:t>ud</a:t>
            </a:r>
            <a:r>
              <a:rPr sz="2400" i="1" spc="-30" dirty="0">
                <a:solidFill>
                  <a:srgbClr val="292934"/>
                </a:solidFill>
                <a:latin typeface="Calibri"/>
                <a:cs typeface="Calibri"/>
              </a:rPr>
              <a:t>ge</a:t>
            </a:r>
            <a:r>
              <a:rPr sz="2400" i="1" spc="-5" dirty="0">
                <a:solidFill>
                  <a:srgbClr val="292934"/>
                </a:solidFill>
                <a:latin typeface="Calibri"/>
                <a:cs typeface="Calibri"/>
              </a:rPr>
              <a:t>t</a:t>
            </a:r>
            <a:r>
              <a:rPr lang="en-US" sz="2400" i="1" spc="-5" dirty="0">
                <a:solidFill>
                  <a:srgbClr val="292934"/>
                </a:solidFill>
                <a:latin typeface="Calibri"/>
                <a:cs typeface="Calibri"/>
              </a:rPr>
              <a:t>.)</a:t>
            </a:r>
          </a:p>
          <a:p>
            <a:pPr marL="515938" marR="5080" indent="-342900" algn="just">
              <a:lnSpc>
                <a:spcPts val="2700"/>
              </a:lnSpc>
              <a:spcBef>
                <a:spcPts val="600"/>
              </a:spcBef>
              <a:spcAft>
                <a:spcPts val="600"/>
              </a:spcAft>
              <a:buClr>
                <a:srgbClr val="AC8F67"/>
              </a:buClr>
              <a:buSzPct val="75000"/>
              <a:buFont typeface="Wingdings" panose="05000000000000000000" pitchFamily="2" charset="2"/>
              <a:buChar char="v"/>
              <a:tabLst>
                <a:tab pos="849630" algn="l"/>
              </a:tabLst>
            </a:pPr>
            <a:r>
              <a:rPr sz="2400" b="1" spc="-20" dirty="0">
                <a:solidFill>
                  <a:srgbClr val="292934"/>
                </a:solidFill>
                <a:latin typeface="Calibri"/>
                <a:cs typeface="Calibri"/>
              </a:rPr>
              <a:t>C</a:t>
            </a:r>
            <a:r>
              <a:rPr sz="2400" b="1" spc="-45" dirty="0">
                <a:solidFill>
                  <a:srgbClr val="292934"/>
                </a:solidFill>
                <a:latin typeface="Calibri"/>
                <a:cs typeface="Calibri"/>
              </a:rPr>
              <a:t>S</a:t>
            </a:r>
            <a:r>
              <a:rPr sz="2400" b="1" spc="-5" dirty="0">
                <a:solidFill>
                  <a:srgbClr val="292934"/>
                </a:solidFill>
                <a:latin typeface="Calibri"/>
                <a:cs typeface="Calibri"/>
              </a:rPr>
              <a:t>TE</a:t>
            </a:r>
            <a:r>
              <a:rPr sz="2400" b="1" dirty="0">
                <a:solidFill>
                  <a:srgbClr val="292934"/>
                </a:solidFill>
                <a:latin typeface="Calibri"/>
                <a:cs typeface="Calibri"/>
              </a:rPr>
              <a:t>P</a:t>
            </a:r>
            <a:r>
              <a:rPr sz="2400" b="1" spc="-10" dirty="0">
                <a:solidFill>
                  <a:srgbClr val="292934"/>
                </a:solidFill>
                <a:latin typeface="Calibri"/>
                <a:cs typeface="Calibri"/>
              </a:rPr>
              <a:t> </a:t>
            </a:r>
            <a:r>
              <a:rPr sz="2400" b="1" spc="-45" dirty="0">
                <a:solidFill>
                  <a:srgbClr val="292934"/>
                </a:solidFill>
                <a:latin typeface="Calibri"/>
                <a:cs typeface="Calibri"/>
              </a:rPr>
              <a:t>P</a:t>
            </a:r>
            <a:r>
              <a:rPr sz="2400" b="1" spc="-20" dirty="0">
                <a:solidFill>
                  <a:srgbClr val="292934"/>
                </a:solidFill>
                <a:latin typeface="Calibri"/>
                <a:cs typeface="Calibri"/>
              </a:rPr>
              <a:t>erio</a:t>
            </a:r>
            <a:r>
              <a:rPr sz="2400" b="1" spc="-15" dirty="0">
                <a:solidFill>
                  <a:srgbClr val="292934"/>
                </a:solidFill>
                <a:latin typeface="Calibri"/>
                <a:cs typeface="Calibri"/>
              </a:rPr>
              <a:t>d:</a:t>
            </a:r>
            <a:r>
              <a:rPr sz="2400" b="1" spc="25" dirty="0">
                <a:solidFill>
                  <a:srgbClr val="292934"/>
                </a:solidFill>
                <a:latin typeface="Calibri"/>
                <a:cs typeface="Calibri"/>
              </a:rPr>
              <a:t> </a:t>
            </a:r>
            <a:r>
              <a:rPr sz="2400" spc="-15" dirty="0">
                <a:solidFill>
                  <a:srgbClr val="292934"/>
                </a:solidFill>
                <a:latin typeface="Calibri"/>
                <a:cs typeface="Calibri"/>
              </a:rPr>
              <a:t>P</a:t>
            </a:r>
            <a:r>
              <a:rPr sz="2400" spc="-70" dirty="0">
                <a:solidFill>
                  <a:srgbClr val="292934"/>
                </a:solidFill>
                <a:latin typeface="Calibri"/>
                <a:cs typeface="Calibri"/>
              </a:rPr>
              <a:t>r</a:t>
            </a:r>
            <a:r>
              <a:rPr sz="2400" spc="-20" dirty="0">
                <a:solidFill>
                  <a:srgbClr val="292934"/>
                </a:solidFill>
                <a:latin typeface="Calibri"/>
                <a:cs typeface="Calibri"/>
              </a:rPr>
              <a:t>og</a:t>
            </a:r>
            <a:r>
              <a:rPr sz="2400" spc="-70" dirty="0">
                <a:solidFill>
                  <a:srgbClr val="292934"/>
                </a:solidFill>
                <a:latin typeface="Calibri"/>
                <a:cs typeface="Calibri"/>
              </a:rPr>
              <a:t>r</a:t>
            </a:r>
            <a:r>
              <a:rPr sz="2400" spc="-15" dirty="0">
                <a:solidFill>
                  <a:srgbClr val="292934"/>
                </a:solidFill>
                <a:latin typeface="Calibri"/>
                <a:cs typeface="Calibri"/>
              </a:rPr>
              <a:t>ams</a:t>
            </a:r>
            <a:r>
              <a:rPr sz="2400" spc="15" dirty="0">
                <a:solidFill>
                  <a:srgbClr val="292934"/>
                </a:solidFill>
                <a:latin typeface="Calibri"/>
                <a:cs typeface="Calibri"/>
              </a:rPr>
              <a:t> </a:t>
            </a:r>
            <a:r>
              <a:rPr sz="2400" spc="-25" dirty="0">
                <a:solidFill>
                  <a:srgbClr val="292934"/>
                </a:solidFill>
                <a:latin typeface="Calibri"/>
                <a:cs typeface="Calibri"/>
              </a:rPr>
              <a:t>m</a:t>
            </a:r>
            <a:r>
              <a:rPr sz="2400" spc="-60" dirty="0">
                <a:solidFill>
                  <a:srgbClr val="292934"/>
                </a:solidFill>
                <a:latin typeface="Calibri"/>
                <a:cs typeface="Calibri"/>
              </a:rPr>
              <a:t>a</a:t>
            </a:r>
            <a:r>
              <a:rPr sz="2400" spc="-15" dirty="0">
                <a:solidFill>
                  <a:srgbClr val="292934"/>
                </a:solidFill>
                <a:latin typeface="Calibri"/>
                <a:cs typeface="Calibri"/>
              </a:rPr>
              <a:t>y</a:t>
            </a:r>
            <a:r>
              <a:rPr sz="2400" spc="-10" dirty="0">
                <a:solidFill>
                  <a:srgbClr val="292934"/>
                </a:solidFill>
                <a:latin typeface="Calibri"/>
                <a:cs typeface="Calibri"/>
              </a:rPr>
              <a:t> </a:t>
            </a:r>
            <a:r>
              <a:rPr sz="2400" spc="-5" dirty="0">
                <a:solidFill>
                  <a:srgbClr val="292934"/>
                </a:solidFill>
                <a:latin typeface="Calibri"/>
                <a:cs typeface="Calibri"/>
              </a:rPr>
              <a:t>begi</a:t>
            </a:r>
            <a:r>
              <a:rPr sz="2400" dirty="0">
                <a:solidFill>
                  <a:srgbClr val="292934"/>
                </a:solidFill>
                <a:latin typeface="Calibri"/>
                <a:cs typeface="Calibri"/>
              </a:rPr>
              <a:t>n</a:t>
            </a:r>
            <a:r>
              <a:rPr sz="2400" spc="-5" dirty="0">
                <a:solidFill>
                  <a:srgbClr val="292934"/>
                </a:solidFill>
                <a:latin typeface="Calibri"/>
                <a:cs typeface="Calibri"/>
              </a:rPr>
              <a:t> </a:t>
            </a:r>
            <a:r>
              <a:rPr sz="2400" dirty="0">
                <a:solidFill>
                  <a:srgbClr val="292934"/>
                </a:solidFill>
                <a:latin typeface="Calibri"/>
                <a:cs typeface="Calibri"/>
              </a:rPr>
              <a:t>as</a:t>
            </a:r>
            <a:r>
              <a:rPr sz="2400" spc="-5" dirty="0">
                <a:solidFill>
                  <a:srgbClr val="292934"/>
                </a:solidFill>
                <a:latin typeface="Calibri"/>
                <a:cs typeface="Calibri"/>
              </a:rPr>
              <a:t> </a:t>
            </a:r>
            <a:r>
              <a:rPr sz="2400" spc="-15" dirty="0">
                <a:solidFill>
                  <a:srgbClr val="292934"/>
                </a:solidFill>
                <a:latin typeface="Calibri"/>
                <a:cs typeface="Calibri"/>
              </a:rPr>
              <a:t>ea</a:t>
            </a:r>
            <a:r>
              <a:rPr sz="2400" spc="-25" dirty="0">
                <a:solidFill>
                  <a:srgbClr val="292934"/>
                </a:solidFill>
                <a:latin typeface="Calibri"/>
                <a:cs typeface="Calibri"/>
              </a:rPr>
              <a:t>r</a:t>
            </a:r>
            <a:r>
              <a:rPr sz="2400" dirty="0">
                <a:solidFill>
                  <a:srgbClr val="292934"/>
                </a:solidFill>
                <a:latin typeface="Calibri"/>
                <a:cs typeface="Calibri"/>
              </a:rPr>
              <a:t>ly</a:t>
            </a:r>
            <a:r>
              <a:rPr sz="2400" spc="-5" dirty="0">
                <a:solidFill>
                  <a:srgbClr val="292934"/>
                </a:solidFill>
                <a:latin typeface="Calibri"/>
                <a:cs typeface="Calibri"/>
              </a:rPr>
              <a:t> </a:t>
            </a:r>
            <a:r>
              <a:rPr sz="2400" dirty="0">
                <a:solidFill>
                  <a:srgbClr val="292934"/>
                </a:solidFill>
                <a:latin typeface="Calibri"/>
                <a:cs typeface="Calibri"/>
              </a:rPr>
              <a:t>as</a:t>
            </a:r>
            <a:r>
              <a:rPr sz="2400" spc="-15" dirty="0">
                <a:solidFill>
                  <a:srgbClr val="292934"/>
                </a:solidFill>
                <a:latin typeface="Calibri"/>
                <a:cs typeface="Calibri"/>
              </a:rPr>
              <a:t> </a:t>
            </a:r>
            <a:r>
              <a:rPr sz="2400" dirty="0">
                <a:solidFill>
                  <a:srgbClr val="292934"/>
                </a:solidFill>
                <a:latin typeface="Calibri"/>
                <a:cs typeface="Calibri"/>
              </a:rPr>
              <a:t>July</a:t>
            </a:r>
            <a:r>
              <a:rPr sz="2400" spc="-5" dirty="0">
                <a:solidFill>
                  <a:srgbClr val="292934"/>
                </a:solidFill>
                <a:latin typeface="Calibri"/>
                <a:cs typeface="Calibri"/>
              </a:rPr>
              <a:t> </a:t>
            </a:r>
            <a:r>
              <a:rPr sz="2400" spc="-15" dirty="0">
                <a:solidFill>
                  <a:srgbClr val="292934"/>
                </a:solidFill>
                <a:latin typeface="Calibri"/>
                <a:cs typeface="Calibri"/>
              </a:rPr>
              <a:t>1, 20</a:t>
            </a:r>
            <a:r>
              <a:rPr lang="en-US" sz="2400" spc="-15" dirty="0">
                <a:solidFill>
                  <a:srgbClr val="292934"/>
                </a:solidFill>
                <a:latin typeface="Calibri"/>
                <a:cs typeface="Calibri"/>
              </a:rPr>
              <a:t>25</a:t>
            </a:r>
            <a:r>
              <a:rPr sz="2400" spc="-25" dirty="0">
                <a:solidFill>
                  <a:srgbClr val="292934"/>
                </a:solidFill>
                <a:latin typeface="Calibri"/>
                <a:cs typeface="Calibri"/>
              </a:rPr>
              <a:t> </a:t>
            </a:r>
            <a:r>
              <a:rPr sz="2400" dirty="0">
                <a:solidFill>
                  <a:srgbClr val="292934"/>
                </a:solidFill>
                <a:latin typeface="Calibri"/>
                <a:cs typeface="Calibri"/>
              </a:rPr>
              <a:t>and</a:t>
            </a:r>
            <a:r>
              <a:rPr sz="2400" spc="-15" dirty="0">
                <a:solidFill>
                  <a:srgbClr val="292934"/>
                </a:solidFill>
                <a:latin typeface="Calibri"/>
                <a:cs typeface="Calibri"/>
              </a:rPr>
              <a:t> </a:t>
            </a:r>
            <a:r>
              <a:rPr sz="2400" dirty="0">
                <a:solidFill>
                  <a:srgbClr val="292934"/>
                </a:solidFill>
                <a:latin typeface="Calibri"/>
                <a:cs typeface="Calibri"/>
              </a:rPr>
              <a:t>mu</a:t>
            </a:r>
            <a:r>
              <a:rPr sz="2400" spc="-35" dirty="0">
                <a:solidFill>
                  <a:srgbClr val="292934"/>
                </a:solidFill>
                <a:latin typeface="Calibri"/>
                <a:cs typeface="Calibri"/>
              </a:rPr>
              <a:t>s</a:t>
            </a:r>
            <a:r>
              <a:rPr sz="2400" spc="-10" dirty="0">
                <a:solidFill>
                  <a:srgbClr val="292934"/>
                </a:solidFill>
                <a:latin typeface="Calibri"/>
                <a:cs typeface="Calibri"/>
              </a:rPr>
              <a:t>t</a:t>
            </a:r>
            <a:r>
              <a:rPr sz="2400" dirty="0">
                <a:solidFill>
                  <a:srgbClr val="292934"/>
                </a:solidFill>
                <a:latin typeface="Calibri"/>
                <a:cs typeface="Calibri"/>
              </a:rPr>
              <a:t> </a:t>
            </a:r>
            <a:r>
              <a:rPr sz="2400" spc="-20" dirty="0">
                <a:solidFill>
                  <a:srgbClr val="292934"/>
                </a:solidFill>
                <a:latin typeface="Calibri"/>
                <a:cs typeface="Calibri"/>
              </a:rPr>
              <a:t>b</a:t>
            </a:r>
            <a:r>
              <a:rPr sz="2400" spc="-15" dirty="0">
                <a:solidFill>
                  <a:srgbClr val="292934"/>
                </a:solidFill>
                <a:latin typeface="Calibri"/>
                <a:cs typeface="Calibri"/>
              </a:rPr>
              <a:t>e </a:t>
            </a:r>
            <a:r>
              <a:rPr sz="2400" spc="-45" dirty="0">
                <a:solidFill>
                  <a:srgbClr val="292934"/>
                </a:solidFill>
                <a:latin typeface="Calibri"/>
                <a:cs typeface="Calibri"/>
              </a:rPr>
              <a:t>c</a:t>
            </a:r>
            <a:r>
              <a:rPr sz="2400" spc="-5" dirty="0">
                <a:solidFill>
                  <a:srgbClr val="292934"/>
                </a:solidFill>
                <a:latin typeface="Calibri"/>
                <a:cs typeface="Calibri"/>
              </a:rPr>
              <a:t>o</a:t>
            </a:r>
            <a:r>
              <a:rPr sz="2400" spc="5" dirty="0">
                <a:solidFill>
                  <a:srgbClr val="292934"/>
                </a:solidFill>
                <a:latin typeface="Calibri"/>
                <a:cs typeface="Calibri"/>
              </a:rPr>
              <a:t>m</a:t>
            </a:r>
            <a:r>
              <a:rPr sz="2400" spc="-5" dirty="0">
                <a:solidFill>
                  <a:srgbClr val="292934"/>
                </a:solidFill>
                <a:latin typeface="Calibri"/>
                <a:cs typeface="Calibri"/>
              </a:rPr>
              <a:t>pl</a:t>
            </a:r>
            <a:r>
              <a:rPr sz="2400" spc="-10" dirty="0">
                <a:solidFill>
                  <a:srgbClr val="292934"/>
                </a:solidFill>
                <a:latin typeface="Calibri"/>
                <a:cs typeface="Calibri"/>
              </a:rPr>
              <a:t>e</a:t>
            </a:r>
            <a:r>
              <a:rPr sz="2400" spc="-40" dirty="0">
                <a:solidFill>
                  <a:srgbClr val="292934"/>
                </a:solidFill>
                <a:latin typeface="Calibri"/>
                <a:cs typeface="Calibri"/>
              </a:rPr>
              <a:t>t</a:t>
            </a:r>
            <a:r>
              <a:rPr sz="2400" spc="-15" dirty="0">
                <a:solidFill>
                  <a:srgbClr val="292934"/>
                </a:solidFill>
                <a:latin typeface="Calibri"/>
                <a:cs typeface="Calibri"/>
              </a:rPr>
              <a:t>ed</a:t>
            </a:r>
            <a:r>
              <a:rPr sz="2400" spc="-30" dirty="0">
                <a:solidFill>
                  <a:srgbClr val="292934"/>
                </a:solidFill>
                <a:latin typeface="Calibri"/>
                <a:cs typeface="Calibri"/>
              </a:rPr>
              <a:t> </a:t>
            </a:r>
            <a:r>
              <a:rPr sz="2400" spc="-15" dirty="0">
                <a:solidFill>
                  <a:srgbClr val="292934"/>
                </a:solidFill>
                <a:latin typeface="Calibri"/>
                <a:cs typeface="Calibri"/>
              </a:rPr>
              <a:t>by</a:t>
            </a:r>
            <a:r>
              <a:rPr sz="2400" dirty="0">
                <a:solidFill>
                  <a:srgbClr val="292934"/>
                </a:solidFill>
                <a:latin typeface="Calibri"/>
                <a:cs typeface="Calibri"/>
              </a:rPr>
              <a:t> June</a:t>
            </a:r>
            <a:r>
              <a:rPr sz="2400" spc="-25" dirty="0">
                <a:solidFill>
                  <a:srgbClr val="292934"/>
                </a:solidFill>
                <a:latin typeface="Calibri"/>
                <a:cs typeface="Calibri"/>
              </a:rPr>
              <a:t> </a:t>
            </a:r>
            <a:r>
              <a:rPr sz="2400" spc="-15" dirty="0">
                <a:solidFill>
                  <a:srgbClr val="292934"/>
                </a:solidFill>
                <a:latin typeface="Calibri"/>
                <a:cs typeface="Calibri"/>
              </a:rPr>
              <a:t>30,</a:t>
            </a:r>
            <a:r>
              <a:rPr sz="2400" spc="5" dirty="0">
                <a:solidFill>
                  <a:srgbClr val="292934"/>
                </a:solidFill>
                <a:latin typeface="Calibri"/>
                <a:cs typeface="Calibri"/>
              </a:rPr>
              <a:t> </a:t>
            </a:r>
            <a:r>
              <a:rPr sz="2400" spc="-15" dirty="0">
                <a:solidFill>
                  <a:srgbClr val="292934"/>
                </a:solidFill>
                <a:latin typeface="Calibri"/>
                <a:cs typeface="Calibri"/>
              </a:rPr>
              <a:t>20</a:t>
            </a:r>
            <a:r>
              <a:rPr lang="en-US" sz="2400" spc="-15" dirty="0">
                <a:solidFill>
                  <a:srgbClr val="292934"/>
                </a:solidFill>
                <a:latin typeface="Calibri"/>
                <a:cs typeface="Calibri"/>
              </a:rPr>
              <a:t>30</a:t>
            </a:r>
            <a:r>
              <a:rPr sz="2400" spc="-15" dirty="0">
                <a:solidFill>
                  <a:srgbClr val="292934"/>
                </a:solidFill>
                <a:latin typeface="Calibri"/>
                <a:cs typeface="Calibri"/>
              </a:rPr>
              <a:t>.</a:t>
            </a:r>
            <a:endParaRPr sz="2400" dirty="0">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4282D28E-DA9C-7615-9945-048F79D628B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51"/>
    </mc:Choice>
    <mc:Fallback xmlns="">
      <p:transition spd="slow" advTm="6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3597" y="304800"/>
            <a:ext cx="7425690" cy="901041"/>
          </a:xfrm>
          <a:prstGeom prst="rect">
            <a:avLst/>
          </a:prstGeom>
        </p:spPr>
        <p:txBody>
          <a:bodyPr vert="horz" wrap="square" lIns="0" tIns="282727" rIns="0" bIns="0" rtlCol="0">
            <a:spAutoFit/>
          </a:bodyPr>
          <a:lstStyle/>
          <a:p>
            <a:pPr marL="734060">
              <a:lnSpc>
                <a:spcPct val="100000"/>
              </a:lnSpc>
            </a:pPr>
            <a:r>
              <a:rPr b="1" spc="-5" dirty="0">
                <a:solidFill>
                  <a:schemeClr val="accent6">
                    <a:lumMod val="75000"/>
                  </a:schemeClr>
                </a:solidFill>
              </a:rPr>
              <a:t>Fun</a:t>
            </a:r>
            <a:r>
              <a:rPr b="1" spc="5" dirty="0">
                <a:solidFill>
                  <a:schemeClr val="accent6">
                    <a:lumMod val="75000"/>
                  </a:schemeClr>
                </a:solidFill>
              </a:rPr>
              <a:t>d</a:t>
            </a:r>
            <a:r>
              <a:rPr b="1" dirty="0">
                <a:solidFill>
                  <a:schemeClr val="accent6">
                    <a:lumMod val="75000"/>
                  </a:schemeClr>
                </a:solidFill>
              </a:rPr>
              <a:t>ing</a:t>
            </a:r>
            <a:r>
              <a:rPr b="1" spc="-20" dirty="0">
                <a:solidFill>
                  <a:schemeClr val="accent6">
                    <a:lumMod val="75000"/>
                  </a:schemeClr>
                </a:solidFill>
              </a:rPr>
              <a:t> </a:t>
            </a:r>
            <a:r>
              <a:rPr b="1" dirty="0">
                <a:solidFill>
                  <a:schemeClr val="accent6">
                    <a:lumMod val="75000"/>
                  </a:schemeClr>
                </a:solidFill>
              </a:rPr>
              <a:t>P</a:t>
            </a:r>
            <a:r>
              <a:rPr b="1" spc="-70" dirty="0">
                <a:solidFill>
                  <a:schemeClr val="accent6">
                    <a:lumMod val="75000"/>
                  </a:schemeClr>
                </a:solidFill>
              </a:rPr>
              <a:t>r</a:t>
            </a:r>
            <a:r>
              <a:rPr b="1" spc="-5" dirty="0">
                <a:solidFill>
                  <a:schemeClr val="accent6">
                    <a:lumMod val="75000"/>
                  </a:schemeClr>
                </a:solidFill>
              </a:rPr>
              <a:t>ojections</a:t>
            </a:r>
          </a:p>
        </p:txBody>
      </p:sp>
      <p:sp>
        <p:nvSpPr>
          <p:cNvPr id="3" name="object 3" descr="NYSED Seal&#10;"/>
          <p:cNvSpPr/>
          <p:nvPr/>
        </p:nvSpPr>
        <p:spPr>
          <a:xfrm>
            <a:off x="392097" y="229851"/>
            <a:ext cx="1143000" cy="1219200"/>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2400" y="1692261"/>
            <a:ext cx="8610600" cy="4770537"/>
          </a:xfrm>
          <a:prstGeom prst="rect">
            <a:avLst/>
          </a:prstGeom>
        </p:spPr>
        <p:txBody>
          <a:bodyPr vert="horz" wrap="square" lIns="0" tIns="0" rIns="0" bIns="0" rtlCol="0">
            <a:spAutoFit/>
          </a:bodyPr>
          <a:lstStyle/>
          <a:p>
            <a:pPr marL="577850" marR="118745" indent="-349250" algn="just">
              <a:lnSpc>
                <a:spcPct val="100000"/>
              </a:lnSpc>
              <a:buClr>
                <a:schemeClr val="accent6">
                  <a:lumMod val="50000"/>
                </a:schemeClr>
              </a:buClr>
              <a:buSzPct val="75000"/>
              <a:buFont typeface="Wingdings" panose="05000000000000000000" pitchFamily="2" charset="2"/>
              <a:buChar char="v"/>
              <a:tabLst>
                <a:tab pos="685800" algn="l"/>
              </a:tabLst>
            </a:pPr>
            <a:r>
              <a:rPr sz="2800" spc="-25" dirty="0">
                <a:solidFill>
                  <a:srgbClr val="292934"/>
                </a:solidFill>
                <a:latin typeface="Calibri"/>
                <a:cs typeface="Calibri"/>
              </a:rPr>
              <a:t>D</a:t>
            </a:r>
            <a:r>
              <a:rPr sz="2800" spc="-30" dirty="0">
                <a:solidFill>
                  <a:srgbClr val="292934"/>
                </a:solidFill>
                <a:latin typeface="Calibri"/>
                <a:cs typeface="Calibri"/>
              </a:rPr>
              <a:t>u</a:t>
            </a:r>
            <a:r>
              <a:rPr sz="2800" spc="-10" dirty="0">
                <a:solidFill>
                  <a:srgbClr val="292934"/>
                </a:solidFill>
                <a:latin typeface="Calibri"/>
                <a:cs typeface="Calibri"/>
              </a:rPr>
              <a:t>r</a:t>
            </a:r>
            <a:r>
              <a:rPr sz="2800" spc="-20" dirty="0">
                <a:solidFill>
                  <a:srgbClr val="292934"/>
                </a:solidFill>
                <a:latin typeface="Calibri"/>
                <a:cs typeface="Calibri"/>
              </a:rPr>
              <a:t>in</a:t>
            </a:r>
            <a:r>
              <a:rPr sz="2800" spc="-15" dirty="0">
                <a:solidFill>
                  <a:srgbClr val="292934"/>
                </a:solidFill>
                <a:latin typeface="Calibri"/>
                <a:cs typeface="Calibri"/>
              </a:rPr>
              <a:t>g</a:t>
            </a:r>
            <a:r>
              <a:rPr sz="2800" spc="20" dirty="0">
                <a:solidFill>
                  <a:srgbClr val="292934"/>
                </a:solidFill>
                <a:latin typeface="Calibri"/>
                <a:cs typeface="Calibri"/>
              </a:rPr>
              <a:t> </a:t>
            </a:r>
            <a:r>
              <a:rPr sz="2800" spc="-15" dirty="0">
                <a:solidFill>
                  <a:srgbClr val="292934"/>
                </a:solidFill>
                <a:latin typeface="Calibri"/>
                <a:cs typeface="Calibri"/>
              </a:rPr>
              <a:t>the</a:t>
            </a:r>
            <a:r>
              <a:rPr sz="2800" spc="-5" dirty="0">
                <a:solidFill>
                  <a:srgbClr val="292934"/>
                </a:solidFill>
                <a:latin typeface="Calibri"/>
                <a:cs typeface="Calibri"/>
              </a:rPr>
              <a:t> </a:t>
            </a:r>
            <a:r>
              <a:rPr sz="2800" spc="-15" dirty="0">
                <a:solidFill>
                  <a:srgbClr val="292934"/>
                </a:solidFill>
                <a:latin typeface="Calibri"/>
                <a:cs typeface="Calibri"/>
              </a:rPr>
              <a:t>20</a:t>
            </a:r>
            <a:r>
              <a:rPr lang="en-US" sz="2800" spc="-15" dirty="0">
                <a:solidFill>
                  <a:srgbClr val="292934"/>
                </a:solidFill>
                <a:latin typeface="Calibri"/>
                <a:cs typeface="Calibri"/>
              </a:rPr>
              <a:t>23</a:t>
            </a:r>
            <a:r>
              <a:rPr sz="2800" spc="-15" dirty="0">
                <a:solidFill>
                  <a:srgbClr val="292934"/>
                </a:solidFill>
                <a:latin typeface="Calibri"/>
                <a:cs typeface="Calibri"/>
              </a:rPr>
              <a:t>-</a:t>
            </a:r>
            <a:r>
              <a:rPr lang="en-US" sz="2800" spc="-10" dirty="0">
                <a:solidFill>
                  <a:srgbClr val="292934"/>
                </a:solidFill>
                <a:latin typeface="Calibri"/>
                <a:cs typeface="Calibri"/>
              </a:rPr>
              <a:t>2024</a:t>
            </a:r>
            <a:r>
              <a:rPr sz="2800" spc="60" dirty="0">
                <a:solidFill>
                  <a:srgbClr val="292934"/>
                </a:solidFill>
                <a:latin typeface="Calibri"/>
                <a:cs typeface="Calibri"/>
              </a:rPr>
              <a:t> </a:t>
            </a:r>
            <a:r>
              <a:rPr sz="2800" spc="-20" dirty="0">
                <a:solidFill>
                  <a:srgbClr val="292934"/>
                </a:solidFill>
                <a:latin typeface="Calibri"/>
                <a:cs typeface="Calibri"/>
              </a:rPr>
              <a:t>p</a:t>
            </a:r>
            <a:r>
              <a:rPr sz="2800" spc="-70" dirty="0">
                <a:solidFill>
                  <a:srgbClr val="292934"/>
                </a:solidFill>
                <a:latin typeface="Calibri"/>
                <a:cs typeface="Calibri"/>
              </a:rPr>
              <a:t>r</a:t>
            </a:r>
            <a:r>
              <a:rPr sz="2800" spc="-20" dirty="0">
                <a:solidFill>
                  <a:srgbClr val="292934"/>
                </a:solidFill>
                <a:latin typeface="Calibri"/>
                <a:cs typeface="Calibri"/>
              </a:rPr>
              <a:t>og</a:t>
            </a:r>
            <a:r>
              <a:rPr sz="2800" spc="-70" dirty="0">
                <a:solidFill>
                  <a:srgbClr val="292934"/>
                </a:solidFill>
                <a:latin typeface="Calibri"/>
                <a:cs typeface="Calibri"/>
              </a:rPr>
              <a:t>r</a:t>
            </a:r>
            <a:r>
              <a:rPr sz="2800" spc="-20" dirty="0">
                <a:solidFill>
                  <a:srgbClr val="292934"/>
                </a:solidFill>
                <a:latin typeface="Calibri"/>
                <a:cs typeface="Calibri"/>
              </a:rPr>
              <a:t>am</a:t>
            </a:r>
            <a:r>
              <a:rPr sz="2800" spc="10" dirty="0">
                <a:solidFill>
                  <a:srgbClr val="292934"/>
                </a:solidFill>
                <a:latin typeface="Calibri"/>
                <a:cs typeface="Calibri"/>
              </a:rPr>
              <a:t> </a:t>
            </a:r>
            <a:r>
              <a:rPr sz="2800" spc="-60" dirty="0">
                <a:solidFill>
                  <a:srgbClr val="292934"/>
                </a:solidFill>
                <a:latin typeface="Calibri"/>
                <a:cs typeface="Calibri"/>
              </a:rPr>
              <a:t>y</a:t>
            </a:r>
            <a:r>
              <a:rPr sz="2800" spc="-15" dirty="0">
                <a:solidFill>
                  <a:srgbClr val="292934"/>
                </a:solidFill>
                <a:latin typeface="Calibri"/>
                <a:cs typeface="Calibri"/>
              </a:rPr>
              <a:t>ea</a:t>
            </a:r>
            <a:r>
              <a:rPr sz="2800" spc="-254" dirty="0">
                <a:solidFill>
                  <a:srgbClr val="292934"/>
                </a:solidFill>
                <a:latin typeface="Calibri"/>
                <a:cs typeface="Calibri"/>
              </a:rPr>
              <a:t>r</a:t>
            </a:r>
            <a:r>
              <a:rPr sz="2800" spc="-10" dirty="0">
                <a:solidFill>
                  <a:srgbClr val="292934"/>
                </a:solidFill>
                <a:latin typeface="Calibri"/>
                <a:cs typeface="Calibri"/>
              </a:rPr>
              <a:t>,</a:t>
            </a:r>
            <a:r>
              <a:rPr sz="2800" spc="5" dirty="0">
                <a:solidFill>
                  <a:srgbClr val="292934"/>
                </a:solidFill>
                <a:latin typeface="Calibri"/>
                <a:cs typeface="Calibri"/>
              </a:rPr>
              <a:t> </a:t>
            </a:r>
            <a:r>
              <a:rPr sz="2800" spc="-15" dirty="0">
                <a:solidFill>
                  <a:srgbClr val="292934"/>
                </a:solidFill>
                <a:latin typeface="Calibri"/>
                <a:cs typeface="Calibri"/>
              </a:rPr>
              <a:t>$</a:t>
            </a:r>
            <a:r>
              <a:rPr lang="en-US" sz="2800" spc="-15" dirty="0">
                <a:solidFill>
                  <a:srgbClr val="292934"/>
                </a:solidFill>
                <a:latin typeface="Calibri"/>
                <a:cs typeface="Calibri"/>
              </a:rPr>
              <a:t>16,108,390 </a:t>
            </a:r>
            <a:r>
              <a:rPr sz="2800" spc="-50" dirty="0">
                <a:solidFill>
                  <a:srgbClr val="292934"/>
                </a:solidFill>
                <a:latin typeface="Calibri"/>
                <a:cs typeface="Calibri"/>
              </a:rPr>
              <a:t>w</a:t>
            </a:r>
            <a:r>
              <a:rPr sz="2800" spc="-15" dirty="0">
                <a:solidFill>
                  <a:srgbClr val="292934"/>
                </a:solidFill>
                <a:latin typeface="Calibri"/>
                <a:cs typeface="Calibri"/>
              </a:rPr>
              <a:t>as</a:t>
            </a:r>
            <a:r>
              <a:rPr sz="2800" spc="-5" dirty="0">
                <a:solidFill>
                  <a:srgbClr val="292934"/>
                </a:solidFill>
                <a:latin typeface="Calibri"/>
                <a:cs typeface="Calibri"/>
              </a:rPr>
              <a:t> </a:t>
            </a:r>
            <a:r>
              <a:rPr sz="2800" spc="-30" dirty="0">
                <a:solidFill>
                  <a:srgbClr val="292934"/>
                </a:solidFill>
                <a:latin typeface="Calibri"/>
                <a:cs typeface="Calibri"/>
              </a:rPr>
              <a:t>a</a:t>
            </a:r>
            <a:r>
              <a:rPr sz="2800" spc="-50" dirty="0">
                <a:solidFill>
                  <a:srgbClr val="292934"/>
                </a:solidFill>
                <a:latin typeface="Calibri"/>
                <a:cs typeface="Calibri"/>
              </a:rPr>
              <a:t>w</a:t>
            </a:r>
            <a:r>
              <a:rPr sz="2800" spc="-15" dirty="0">
                <a:solidFill>
                  <a:srgbClr val="292934"/>
                </a:solidFill>
                <a:latin typeface="Calibri"/>
                <a:cs typeface="Calibri"/>
              </a:rPr>
              <a:t>a</a:t>
            </a:r>
            <a:r>
              <a:rPr sz="2800" spc="-50" dirty="0">
                <a:solidFill>
                  <a:srgbClr val="292934"/>
                </a:solidFill>
                <a:latin typeface="Calibri"/>
                <a:cs typeface="Calibri"/>
              </a:rPr>
              <a:t>r</a:t>
            </a:r>
            <a:r>
              <a:rPr sz="2800" spc="-20" dirty="0">
                <a:solidFill>
                  <a:srgbClr val="292934"/>
                </a:solidFill>
                <a:latin typeface="Calibri"/>
                <a:cs typeface="Calibri"/>
              </a:rPr>
              <a:t>de</a:t>
            </a:r>
            <a:r>
              <a:rPr sz="2800" spc="-15" dirty="0">
                <a:solidFill>
                  <a:srgbClr val="292934"/>
                </a:solidFill>
                <a:latin typeface="Calibri"/>
                <a:cs typeface="Calibri"/>
              </a:rPr>
              <a:t>d</a:t>
            </a:r>
            <a:r>
              <a:rPr sz="2800" dirty="0">
                <a:solidFill>
                  <a:srgbClr val="292934"/>
                </a:solidFill>
                <a:latin typeface="Calibri"/>
                <a:cs typeface="Calibri"/>
              </a:rPr>
              <a:t> </a:t>
            </a:r>
            <a:r>
              <a:rPr sz="2800" spc="-30" dirty="0">
                <a:solidFill>
                  <a:srgbClr val="292934"/>
                </a:solidFill>
                <a:latin typeface="Calibri"/>
                <a:cs typeface="Calibri"/>
              </a:rPr>
              <a:t>t</a:t>
            </a:r>
            <a:r>
              <a:rPr sz="2800" spc="-15" dirty="0">
                <a:solidFill>
                  <a:srgbClr val="292934"/>
                </a:solidFill>
                <a:latin typeface="Calibri"/>
                <a:cs typeface="Calibri"/>
              </a:rPr>
              <a:t>o</a:t>
            </a:r>
            <a:r>
              <a:rPr sz="2800" spc="-5" dirty="0">
                <a:solidFill>
                  <a:srgbClr val="292934"/>
                </a:solidFill>
                <a:latin typeface="Calibri"/>
                <a:cs typeface="Calibri"/>
              </a:rPr>
              <a:t> </a:t>
            </a:r>
            <a:r>
              <a:rPr lang="en-US" sz="2800" spc="-15" dirty="0">
                <a:solidFill>
                  <a:srgbClr val="292934"/>
                </a:solidFill>
                <a:latin typeface="Calibri"/>
                <a:cs typeface="Calibri"/>
              </a:rPr>
              <a:t>63</a:t>
            </a:r>
            <a:r>
              <a:rPr sz="2800" spc="25" dirty="0">
                <a:solidFill>
                  <a:srgbClr val="292934"/>
                </a:solidFill>
                <a:latin typeface="Calibri"/>
                <a:cs typeface="Calibri"/>
              </a:rPr>
              <a:t> </a:t>
            </a:r>
            <a:r>
              <a:rPr sz="2800" spc="-20" dirty="0">
                <a:solidFill>
                  <a:srgbClr val="292934"/>
                </a:solidFill>
                <a:latin typeface="Calibri"/>
                <a:cs typeface="Calibri"/>
              </a:rPr>
              <a:t>p</a:t>
            </a:r>
            <a:r>
              <a:rPr sz="2800" spc="-65" dirty="0">
                <a:solidFill>
                  <a:srgbClr val="292934"/>
                </a:solidFill>
                <a:latin typeface="Calibri"/>
                <a:cs typeface="Calibri"/>
              </a:rPr>
              <a:t>r</a:t>
            </a:r>
            <a:r>
              <a:rPr sz="2800" spc="-20" dirty="0">
                <a:solidFill>
                  <a:srgbClr val="292934"/>
                </a:solidFill>
                <a:latin typeface="Calibri"/>
                <a:cs typeface="Calibri"/>
              </a:rPr>
              <a:t>oje</a:t>
            </a:r>
            <a:r>
              <a:rPr sz="2800" spc="-5" dirty="0">
                <a:solidFill>
                  <a:srgbClr val="292934"/>
                </a:solidFill>
                <a:latin typeface="Calibri"/>
                <a:cs typeface="Calibri"/>
              </a:rPr>
              <a:t>c</a:t>
            </a:r>
            <a:r>
              <a:rPr sz="2800" spc="-10" dirty="0">
                <a:solidFill>
                  <a:srgbClr val="292934"/>
                </a:solidFill>
                <a:latin typeface="Calibri"/>
                <a:cs typeface="Calibri"/>
              </a:rPr>
              <a:t>ts.</a:t>
            </a:r>
            <a:r>
              <a:rPr sz="2800" spc="25" dirty="0">
                <a:solidFill>
                  <a:srgbClr val="292934"/>
                </a:solidFill>
                <a:latin typeface="Calibri"/>
                <a:cs typeface="Calibri"/>
              </a:rPr>
              <a:t> </a:t>
            </a:r>
            <a:r>
              <a:rPr sz="2800" spc="-20" dirty="0">
                <a:solidFill>
                  <a:srgbClr val="292934"/>
                </a:solidFill>
                <a:latin typeface="Calibri"/>
                <a:cs typeface="Calibri"/>
              </a:rPr>
              <a:t>Futu</a:t>
            </a:r>
            <a:r>
              <a:rPr sz="2800" spc="-55" dirty="0">
                <a:solidFill>
                  <a:srgbClr val="292934"/>
                </a:solidFill>
                <a:latin typeface="Calibri"/>
                <a:cs typeface="Calibri"/>
              </a:rPr>
              <a:t>r</a:t>
            </a:r>
            <a:r>
              <a:rPr sz="2800" spc="-15" dirty="0">
                <a:solidFill>
                  <a:srgbClr val="292934"/>
                </a:solidFill>
                <a:latin typeface="Calibri"/>
                <a:cs typeface="Calibri"/>
              </a:rPr>
              <a:t>e</a:t>
            </a:r>
            <a:r>
              <a:rPr sz="2800" spc="25" dirty="0">
                <a:solidFill>
                  <a:srgbClr val="292934"/>
                </a:solidFill>
                <a:latin typeface="Calibri"/>
                <a:cs typeface="Calibri"/>
              </a:rPr>
              <a:t> </a:t>
            </a:r>
            <a:r>
              <a:rPr sz="2800" spc="-35" dirty="0">
                <a:solidFill>
                  <a:srgbClr val="292934"/>
                </a:solidFill>
                <a:latin typeface="Calibri"/>
                <a:cs typeface="Calibri"/>
              </a:rPr>
              <a:t>a</a:t>
            </a:r>
            <a:r>
              <a:rPr sz="2800" spc="-50" dirty="0">
                <a:solidFill>
                  <a:srgbClr val="292934"/>
                </a:solidFill>
                <a:latin typeface="Calibri"/>
                <a:cs typeface="Calibri"/>
              </a:rPr>
              <a:t>w</a:t>
            </a:r>
            <a:r>
              <a:rPr sz="2800" spc="-15" dirty="0">
                <a:solidFill>
                  <a:srgbClr val="292934"/>
                </a:solidFill>
                <a:latin typeface="Calibri"/>
                <a:cs typeface="Calibri"/>
              </a:rPr>
              <a:t>a</a:t>
            </a:r>
            <a:r>
              <a:rPr sz="2800" spc="-50" dirty="0">
                <a:solidFill>
                  <a:srgbClr val="292934"/>
                </a:solidFill>
                <a:latin typeface="Calibri"/>
                <a:cs typeface="Calibri"/>
              </a:rPr>
              <a:t>r</a:t>
            </a:r>
            <a:r>
              <a:rPr sz="2800" spc="-20" dirty="0">
                <a:solidFill>
                  <a:srgbClr val="292934"/>
                </a:solidFill>
                <a:latin typeface="Calibri"/>
                <a:cs typeface="Calibri"/>
              </a:rPr>
              <a:t>d</a:t>
            </a:r>
            <a:r>
              <a:rPr sz="2800" spc="-15" dirty="0">
                <a:solidFill>
                  <a:srgbClr val="292934"/>
                </a:solidFill>
                <a:latin typeface="Calibri"/>
                <a:cs typeface="Calibri"/>
              </a:rPr>
              <a:t>s</a:t>
            </a:r>
            <a:r>
              <a:rPr sz="2800" spc="15" dirty="0">
                <a:solidFill>
                  <a:srgbClr val="292934"/>
                </a:solidFill>
                <a:latin typeface="Calibri"/>
                <a:cs typeface="Calibri"/>
              </a:rPr>
              <a:t> </a:t>
            </a:r>
            <a:r>
              <a:rPr sz="2800" spc="-20" dirty="0">
                <a:solidFill>
                  <a:srgbClr val="292934"/>
                </a:solidFill>
                <a:latin typeface="Calibri"/>
                <a:cs typeface="Calibri"/>
              </a:rPr>
              <a:t>depend o</a:t>
            </a:r>
            <a:r>
              <a:rPr sz="2800" spc="-15" dirty="0">
                <a:solidFill>
                  <a:srgbClr val="292934"/>
                </a:solidFill>
                <a:latin typeface="Calibri"/>
                <a:cs typeface="Calibri"/>
              </a:rPr>
              <a:t>n</a:t>
            </a:r>
            <a:r>
              <a:rPr sz="2800" spc="10" dirty="0">
                <a:solidFill>
                  <a:srgbClr val="292934"/>
                </a:solidFill>
                <a:latin typeface="Calibri"/>
                <a:cs typeface="Calibri"/>
              </a:rPr>
              <a:t> </a:t>
            </a:r>
            <a:r>
              <a:rPr sz="2800" spc="-15" dirty="0">
                <a:solidFill>
                  <a:srgbClr val="292934"/>
                </a:solidFill>
                <a:latin typeface="Calibri"/>
                <a:cs typeface="Calibri"/>
              </a:rPr>
              <a:t>annual</a:t>
            </a:r>
            <a:r>
              <a:rPr sz="2800" spc="10" dirty="0">
                <a:solidFill>
                  <a:srgbClr val="292934"/>
                </a:solidFill>
                <a:latin typeface="Calibri"/>
                <a:cs typeface="Calibri"/>
              </a:rPr>
              <a:t> </a:t>
            </a:r>
            <a:r>
              <a:rPr sz="2800" spc="-15" dirty="0">
                <a:solidFill>
                  <a:srgbClr val="292934"/>
                </a:solidFill>
                <a:latin typeface="Calibri"/>
                <a:cs typeface="Calibri"/>
              </a:rPr>
              <a:t>leg</a:t>
            </a:r>
            <a:r>
              <a:rPr sz="2800" spc="-25" dirty="0">
                <a:solidFill>
                  <a:srgbClr val="292934"/>
                </a:solidFill>
                <a:latin typeface="Calibri"/>
                <a:cs typeface="Calibri"/>
              </a:rPr>
              <a:t>i</a:t>
            </a:r>
            <a:r>
              <a:rPr sz="2800" spc="-15" dirty="0">
                <a:solidFill>
                  <a:srgbClr val="292934"/>
                </a:solidFill>
                <a:latin typeface="Calibri"/>
                <a:cs typeface="Calibri"/>
              </a:rPr>
              <a:t>sl</a:t>
            </a:r>
            <a:r>
              <a:rPr sz="2800" spc="-45" dirty="0">
                <a:solidFill>
                  <a:srgbClr val="292934"/>
                </a:solidFill>
                <a:latin typeface="Calibri"/>
                <a:cs typeface="Calibri"/>
              </a:rPr>
              <a:t>a</a:t>
            </a:r>
            <a:r>
              <a:rPr sz="2800" spc="-10" dirty="0">
                <a:solidFill>
                  <a:srgbClr val="292934"/>
                </a:solidFill>
                <a:latin typeface="Calibri"/>
                <a:cs typeface="Calibri"/>
              </a:rPr>
              <a:t>ti</a:t>
            </a:r>
            <a:r>
              <a:rPr sz="2800" spc="-50" dirty="0">
                <a:solidFill>
                  <a:srgbClr val="292934"/>
                </a:solidFill>
                <a:latin typeface="Calibri"/>
                <a:cs typeface="Calibri"/>
              </a:rPr>
              <a:t>v</a:t>
            </a:r>
            <a:r>
              <a:rPr sz="2800" spc="-15" dirty="0">
                <a:solidFill>
                  <a:srgbClr val="292934"/>
                </a:solidFill>
                <a:latin typeface="Calibri"/>
                <a:cs typeface="Calibri"/>
              </a:rPr>
              <a:t>e</a:t>
            </a:r>
            <a:r>
              <a:rPr sz="2800" dirty="0">
                <a:solidFill>
                  <a:srgbClr val="292934"/>
                </a:solidFill>
                <a:latin typeface="Calibri"/>
                <a:cs typeface="Calibri"/>
              </a:rPr>
              <a:t> </a:t>
            </a:r>
            <a:r>
              <a:rPr sz="2800" spc="-15" dirty="0">
                <a:solidFill>
                  <a:srgbClr val="292934"/>
                </a:solidFill>
                <a:latin typeface="Calibri"/>
                <a:cs typeface="Calibri"/>
              </a:rPr>
              <a:t>ap</a:t>
            </a:r>
            <a:r>
              <a:rPr sz="2800" spc="-30" dirty="0">
                <a:solidFill>
                  <a:srgbClr val="292934"/>
                </a:solidFill>
                <a:latin typeface="Calibri"/>
                <a:cs typeface="Calibri"/>
              </a:rPr>
              <a:t>p</a:t>
            </a:r>
            <a:r>
              <a:rPr sz="2800" spc="-65" dirty="0">
                <a:solidFill>
                  <a:srgbClr val="292934"/>
                </a:solidFill>
                <a:latin typeface="Calibri"/>
                <a:cs typeface="Calibri"/>
              </a:rPr>
              <a:t>r</a:t>
            </a:r>
            <a:r>
              <a:rPr sz="2800" spc="-20" dirty="0">
                <a:solidFill>
                  <a:srgbClr val="292934"/>
                </a:solidFill>
                <a:latin typeface="Calibri"/>
                <a:cs typeface="Calibri"/>
              </a:rPr>
              <a:t>opri</a:t>
            </a:r>
            <a:r>
              <a:rPr sz="2800" spc="-35" dirty="0">
                <a:solidFill>
                  <a:srgbClr val="292934"/>
                </a:solidFill>
                <a:latin typeface="Calibri"/>
                <a:cs typeface="Calibri"/>
              </a:rPr>
              <a:t>a</a:t>
            </a:r>
            <a:r>
              <a:rPr sz="2800" spc="-15" dirty="0">
                <a:solidFill>
                  <a:srgbClr val="292934"/>
                </a:solidFill>
                <a:latin typeface="Calibri"/>
                <a:cs typeface="Calibri"/>
              </a:rPr>
              <a:t>tio</a:t>
            </a:r>
            <a:r>
              <a:rPr sz="2800" spc="-25" dirty="0">
                <a:solidFill>
                  <a:srgbClr val="292934"/>
                </a:solidFill>
                <a:latin typeface="Calibri"/>
                <a:cs typeface="Calibri"/>
              </a:rPr>
              <a:t>n</a:t>
            </a:r>
            <a:r>
              <a:rPr sz="2800" spc="-10" dirty="0">
                <a:solidFill>
                  <a:srgbClr val="292934"/>
                </a:solidFill>
                <a:latin typeface="Calibri"/>
                <a:cs typeface="Calibri"/>
              </a:rPr>
              <a:t>,</a:t>
            </a:r>
            <a:r>
              <a:rPr sz="2800" spc="45" dirty="0">
                <a:solidFill>
                  <a:srgbClr val="292934"/>
                </a:solidFill>
                <a:latin typeface="Calibri"/>
                <a:cs typeface="Calibri"/>
              </a:rPr>
              <a:t> </a:t>
            </a:r>
            <a:r>
              <a:rPr sz="2800" spc="-20" dirty="0">
                <a:solidFill>
                  <a:srgbClr val="292934"/>
                </a:solidFill>
                <a:latin typeface="Calibri"/>
                <a:cs typeface="Calibri"/>
              </a:rPr>
              <a:t>bu</a:t>
            </a:r>
            <a:r>
              <a:rPr sz="2800" spc="-10" dirty="0">
                <a:solidFill>
                  <a:srgbClr val="292934"/>
                </a:solidFill>
                <a:latin typeface="Calibri"/>
                <a:cs typeface="Calibri"/>
              </a:rPr>
              <a:t>t</a:t>
            </a:r>
            <a:r>
              <a:rPr sz="2800" spc="15" dirty="0">
                <a:solidFill>
                  <a:srgbClr val="292934"/>
                </a:solidFill>
                <a:latin typeface="Calibri"/>
                <a:cs typeface="Calibri"/>
              </a:rPr>
              <a:t> </a:t>
            </a:r>
            <a:r>
              <a:rPr sz="2800" spc="-10" dirty="0">
                <a:solidFill>
                  <a:srgbClr val="292934"/>
                </a:solidFill>
                <a:latin typeface="Calibri"/>
                <a:cs typeface="Calibri"/>
              </a:rPr>
              <a:t>it</a:t>
            </a:r>
            <a:r>
              <a:rPr sz="2800" spc="-5" dirty="0">
                <a:solidFill>
                  <a:srgbClr val="292934"/>
                </a:solidFill>
                <a:latin typeface="Calibri"/>
                <a:cs typeface="Calibri"/>
              </a:rPr>
              <a:t> </a:t>
            </a:r>
            <a:r>
              <a:rPr sz="2800" spc="-10" dirty="0">
                <a:solidFill>
                  <a:srgbClr val="292934"/>
                </a:solidFill>
                <a:latin typeface="Calibri"/>
                <a:cs typeface="Calibri"/>
              </a:rPr>
              <a:t>i</a:t>
            </a:r>
            <a:r>
              <a:rPr sz="2800" spc="-15" dirty="0">
                <a:solidFill>
                  <a:srgbClr val="292934"/>
                </a:solidFill>
                <a:latin typeface="Calibri"/>
                <a:cs typeface="Calibri"/>
              </a:rPr>
              <a:t>s</a:t>
            </a:r>
            <a:r>
              <a:rPr sz="2800" spc="-10" dirty="0">
                <a:solidFill>
                  <a:srgbClr val="292934"/>
                </a:solidFill>
                <a:latin typeface="Calibri"/>
                <a:cs typeface="Calibri"/>
              </a:rPr>
              <a:t> a</a:t>
            </a:r>
            <a:r>
              <a:rPr sz="2800" spc="-45" dirty="0">
                <a:solidFill>
                  <a:srgbClr val="292934"/>
                </a:solidFill>
                <a:latin typeface="Calibri"/>
                <a:cs typeface="Calibri"/>
              </a:rPr>
              <a:t>n</a:t>
            </a:r>
            <a:r>
              <a:rPr sz="2800" dirty="0">
                <a:solidFill>
                  <a:srgbClr val="292934"/>
                </a:solidFill>
                <a:latin typeface="Calibri"/>
                <a:cs typeface="Calibri"/>
              </a:rPr>
              <a:t>t</a:t>
            </a:r>
            <a:r>
              <a:rPr sz="2800" spc="-10" dirty="0">
                <a:solidFill>
                  <a:srgbClr val="292934"/>
                </a:solidFill>
                <a:latin typeface="Calibri"/>
                <a:cs typeface="Calibri"/>
              </a:rPr>
              <a:t>i</a:t>
            </a:r>
            <a:r>
              <a:rPr sz="2800" dirty="0">
                <a:solidFill>
                  <a:srgbClr val="292934"/>
                </a:solidFill>
                <a:latin typeface="Calibri"/>
                <a:cs typeface="Calibri"/>
              </a:rPr>
              <a:t>ci</a:t>
            </a:r>
            <a:r>
              <a:rPr sz="2800" spc="-10" dirty="0">
                <a:solidFill>
                  <a:srgbClr val="292934"/>
                </a:solidFill>
                <a:latin typeface="Calibri"/>
                <a:cs typeface="Calibri"/>
              </a:rPr>
              <a:t>p</a:t>
            </a:r>
            <a:r>
              <a:rPr sz="2800" spc="-35" dirty="0">
                <a:solidFill>
                  <a:srgbClr val="292934"/>
                </a:solidFill>
                <a:latin typeface="Calibri"/>
                <a:cs typeface="Calibri"/>
              </a:rPr>
              <a:t>at</a:t>
            </a:r>
            <a:r>
              <a:rPr sz="2800" spc="-15" dirty="0">
                <a:solidFill>
                  <a:srgbClr val="292934"/>
                </a:solidFill>
                <a:latin typeface="Calibri"/>
                <a:cs typeface="Calibri"/>
              </a:rPr>
              <a:t>ed</a:t>
            </a:r>
            <a:r>
              <a:rPr sz="2800" dirty="0">
                <a:solidFill>
                  <a:srgbClr val="292934"/>
                </a:solidFill>
                <a:latin typeface="Calibri"/>
                <a:cs typeface="Calibri"/>
              </a:rPr>
              <a:t> </a:t>
            </a:r>
            <a:r>
              <a:rPr sz="2800" spc="-15" dirty="0">
                <a:solidFill>
                  <a:srgbClr val="292934"/>
                </a:solidFill>
                <a:latin typeface="Calibri"/>
                <a:cs typeface="Calibri"/>
              </a:rPr>
              <a:t>th</a:t>
            </a:r>
            <a:r>
              <a:rPr sz="2800" spc="-45" dirty="0">
                <a:solidFill>
                  <a:srgbClr val="292934"/>
                </a:solidFill>
                <a:latin typeface="Calibri"/>
                <a:cs typeface="Calibri"/>
              </a:rPr>
              <a:t>a</a:t>
            </a:r>
            <a:r>
              <a:rPr sz="2800" spc="-10" dirty="0">
                <a:solidFill>
                  <a:srgbClr val="292934"/>
                </a:solidFill>
                <a:latin typeface="Calibri"/>
                <a:cs typeface="Calibri"/>
              </a:rPr>
              <a:t>t</a:t>
            </a:r>
            <a:r>
              <a:rPr sz="2800" spc="10" dirty="0">
                <a:solidFill>
                  <a:srgbClr val="292934"/>
                </a:solidFill>
                <a:latin typeface="Calibri"/>
                <a:cs typeface="Calibri"/>
              </a:rPr>
              <a:t> </a:t>
            </a:r>
            <a:r>
              <a:rPr sz="2800" spc="-5" dirty="0">
                <a:solidFill>
                  <a:srgbClr val="292934"/>
                </a:solidFill>
                <a:latin typeface="Calibri"/>
                <a:cs typeface="Calibri"/>
              </a:rPr>
              <a:t>fu</a:t>
            </a:r>
            <a:r>
              <a:rPr sz="2800" spc="-15" dirty="0">
                <a:solidFill>
                  <a:srgbClr val="292934"/>
                </a:solidFill>
                <a:latin typeface="Calibri"/>
                <a:cs typeface="Calibri"/>
              </a:rPr>
              <a:t>n</a:t>
            </a:r>
            <a:r>
              <a:rPr sz="2800" spc="-5" dirty="0">
                <a:solidFill>
                  <a:srgbClr val="292934"/>
                </a:solidFill>
                <a:latin typeface="Calibri"/>
                <a:cs typeface="Calibri"/>
              </a:rPr>
              <a:t>d</a:t>
            </a:r>
            <a:r>
              <a:rPr sz="2800" spc="-15" dirty="0">
                <a:solidFill>
                  <a:srgbClr val="292934"/>
                </a:solidFill>
                <a:latin typeface="Calibri"/>
                <a:cs typeface="Calibri"/>
              </a:rPr>
              <a:t>i</a:t>
            </a:r>
            <a:r>
              <a:rPr sz="2800" spc="-20" dirty="0">
                <a:solidFill>
                  <a:srgbClr val="292934"/>
                </a:solidFill>
                <a:latin typeface="Calibri"/>
                <a:cs typeface="Calibri"/>
              </a:rPr>
              <a:t>n</a:t>
            </a:r>
            <a:r>
              <a:rPr sz="2800" spc="-15" dirty="0">
                <a:solidFill>
                  <a:srgbClr val="292934"/>
                </a:solidFill>
                <a:latin typeface="Calibri"/>
                <a:cs typeface="Calibri"/>
              </a:rPr>
              <a:t>g</a:t>
            </a:r>
            <a:r>
              <a:rPr sz="2800" spc="35" dirty="0">
                <a:solidFill>
                  <a:srgbClr val="292934"/>
                </a:solidFill>
                <a:latin typeface="Calibri"/>
                <a:cs typeface="Calibri"/>
              </a:rPr>
              <a:t> </a:t>
            </a:r>
            <a:r>
              <a:rPr sz="2800" dirty="0">
                <a:solidFill>
                  <a:srgbClr val="292934"/>
                </a:solidFill>
                <a:latin typeface="Calibri"/>
                <a:cs typeface="Calibri"/>
              </a:rPr>
              <a:t>wi</a:t>
            </a:r>
            <a:r>
              <a:rPr sz="2800" spc="-10" dirty="0">
                <a:solidFill>
                  <a:srgbClr val="292934"/>
                </a:solidFill>
                <a:latin typeface="Calibri"/>
                <a:cs typeface="Calibri"/>
              </a:rPr>
              <a:t>l</a:t>
            </a:r>
            <a:r>
              <a:rPr sz="2800" dirty="0">
                <a:solidFill>
                  <a:srgbClr val="292934"/>
                </a:solidFill>
                <a:latin typeface="Calibri"/>
                <a:cs typeface="Calibri"/>
              </a:rPr>
              <a:t>l </a:t>
            </a:r>
            <a:r>
              <a:rPr sz="2800" spc="-40" dirty="0">
                <a:solidFill>
                  <a:srgbClr val="292934"/>
                </a:solidFill>
                <a:latin typeface="Calibri"/>
                <a:cs typeface="Calibri"/>
              </a:rPr>
              <a:t>c</a:t>
            </a:r>
            <a:r>
              <a:rPr sz="2800" spc="-5" dirty="0">
                <a:solidFill>
                  <a:srgbClr val="292934"/>
                </a:solidFill>
                <a:latin typeface="Calibri"/>
                <a:cs typeface="Calibri"/>
              </a:rPr>
              <a:t>o</a:t>
            </a:r>
            <a:r>
              <a:rPr sz="2800" spc="-30" dirty="0">
                <a:solidFill>
                  <a:srgbClr val="292934"/>
                </a:solidFill>
                <a:latin typeface="Calibri"/>
                <a:cs typeface="Calibri"/>
              </a:rPr>
              <a:t>n</a:t>
            </a:r>
            <a:r>
              <a:rPr sz="2800" dirty="0">
                <a:solidFill>
                  <a:srgbClr val="292934"/>
                </a:solidFill>
                <a:latin typeface="Calibri"/>
                <a:cs typeface="Calibri"/>
              </a:rPr>
              <a:t>t</a:t>
            </a:r>
            <a:r>
              <a:rPr sz="2800" spc="-10" dirty="0">
                <a:solidFill>
                  <a:srgbClr val="292934"/>
                </a:solidFill>
                <a:latin typeface="Calibri"/>
                <a:cs typeface="Calibri"/>
              </a:rPr>
              <a:t>i</a:t>
            </a:r>
            <a:r>
              <a:rPr sz="2800" spc="-5" dirty="0">
                <a:solidFill>
                  <a:srgbClr val="292934"/>
                </a:solidFill>
                <a:latin typeface="Calibri"/>
                <a:cs typeface="Calibri"/>
              </a:rPr>
              <a:t>n</a:t>
            </a:r>
            <a:r>
              <a:rPr sz="2800" spc="-15" dirty="0">
                <a:solidFill>
                  <a:srgbClr val="292934"/>
                </a:solidFill>
                <a:latin typeface="Calibri"/>
                <a:cs typeface="Calibri"/>
              </a:rPr>
              <a:t>ue</a:t>
            </a:r>
            <a:r>
              <a:rPr sz="2800" spc="20" dirty="0">
                <a:solidFill>
                  <a:srgbClr val="292934"/>
                </a:solidFill>
                <a:latin typeface="Calibri"/>
                <a:cs typeface="Calibri"/>
              </a:rPr>
              <a:t> </a:t>
            </a:r>
            <a:r>
              <a:rPr sz="2800" spc="-35" dirty="0">
                <a:solidFill>
                  <a:srgbClr val="292934"/>
                </a:solidFill>
                <a:latin typeface="Calibri"/>
                <a:cs typeface="Calibri"/>
              </a:rPr>
              <a:t>a</a:t>
            </a:r>
            <a:r>
              <a:rPr sz="2800" spc="-10" dirty="0">
                <a:solidFill>
                  <a:srgbClr val="292934"/>
                </a:solidFill>
                <a:latin typeface="Calibri"/>
                <a:cs typeface="Calibri"/>
              </a:rPr>
              <a:t>t</a:t>
            </a:r>
            <a:r>
              <a:rPr sz="2800" spc="-5" dirty="0">
                <a:solidFill>
                  <a:srgbClr val="292934"/>
                </a:solidFill>
                <a:latin typeface="Calibri"/>
                <a:cs typeface="Calibri"/>
              </a:rPr>
              <a:t> </a:t>
            </a:r>
            <a:r>
              <a:rPr sz="2800" spc="-15" dirty="0">
                <a:solidFill>
                  <a:srgbClr val="292934"/>
                </a:solidFill>
                <a:latin typeface="Calibri"/>
                <a:cs typeface="Calibri"/>
              </a:rPr>
              <a:t>the</a:t>
            </a:r>
            <a:r>
              <a:rPr sz="2800" spc="5" dirty="0">
                <a:solidFill>
                  <a:srgbClr val="292934"/>
                </a:solidFill>
                <a:latin typeface="Calibri"/>
                <a:cs typeface="Calibri"/>
              </a:rPr>
              <a:t> </a:t>
            </a:r>
            <a:r>
              <a:rPr sz="2800" spc="-25" dirty="0">
                <a:solidFill>
                  <a:srgbClr val="292934"/>
                </a:solidFill>
                <a:latin typeface="Calibri"/>
                <a:cs typeface="Calibri"/>
              </a:rPr>
              <a:t>same</a:t>
            </a:r>
            <a:r>
              <a:rPr sz="2800" spc="-15" dirty="0">
                <a:solidFill>
                  <a:srgbClr val="292934"/>
                </a:solidFill>
                <a:latin typeface="Calibri"/>
                <a:cs typeface="Calibri"/>
              </a:rPr>
              <a:t> app</a:t>
            </a:r>
            <a:r>
              <a:rPr sz="2800" spc="-70" dirty="0">
                <a:solidFill>
                  <a:srgbClr val="292934"/>
                </a:solidFill>
                <a:latin typeface="Calibri"/>
                <a:cs typeface="Calibri"/>
              </a:rPr>
              <a:t>r</a:t>
            </a:r>
            <a:r>
              <a:rPr sz="2800" spc="-75" dirty="0">
                <a:solidFill>
                  <a:srgbClr val="292934"/>
                </a:solidFill>
                <a:latin typeface="Calibri"/>
                <a:cs typeface="Calibri"/>
              </a:rPr>
              <a:t>o</a:t>
            </a:r>
            <a:r>
              <a:rPr sz="2800" spc="-20" dirty="0">
                <a:solidFill>
                  <a:srgbClr val="292934"/>
                </a:solidFill>
                <a:latin typeface="Calibri"/>
                <a:cs typeface="Calibri"/>
              </a:rPr>
              <a:t>xim</a:t>
            </a:r>
            <a:r>
              <a:rPr sz="2800" spc="-40" dirty="0">
                <a:solidFill>
                  <a:srgbClr val="292934"/>
                </a:solidFill>
                <a:latin typeface="Calibri"/>
                <a:cs typeface="Calibri"/>
              </a:rPr>
              <a:t>a</a:t>
            </a:r>
            <a:r>
              <a:rPr sz="2800" spc="-35" dirty="0">
                <a:solidFill>
                  <a:srgbClr val="292934"/>
                </a:solidFill>
                <a:latin typeface="Calibri"/>
                <a:cs typeface="Calibri"/>
              </a:rPr>
              <a:t>t</a:t>
            </a:r>
            <a:r>
              <a:rPr sz="2800" spc="-15" dirty="0">
                <a:solidFill>
                  <a:srgbClr val="292934"/>
                </a:solidFill>
                <a:latin typeface="Calibri"/>
                <a:cs typeface="Calibri"/>
              </a:rPr>
              <a:t>e</a:t>
            </a:r>
            <a:r>
              <a:rPr sz="2800" spc="10" dirty="0">
                <a:solidFill>
                  <a:srgbClr val="292934"/>
                </a:solidFill>
                <a:latin typeface="Calibri"/>
                <a:cs typeface="Calibri"/>
              </a:rPr>
              <a:t> </a:t>
            </a:r>
            <a:r>
              <a:rPr sz="2800" spc="-10" dirty="0">
                <a:solidFill>
                  <a:srgbClr val="292934"/>
                </a:solidFill>
                <a:latin typeface="Calibri"/>
                <a:cs typeface="Calibri"/>
              </a:rPr>
              <a:t>l</a:t>
            </a:r>
            <a:r>
              <a:rPr sz="2800" spc="-35" dirty="0">
                <a:solidFill>
                  <a:srgbClr val="292934"/>
                </a:solidFill>
                <a:latin typeface="Calibri"/>
                <a:cs typeface="Calibri"/>
              </a:rPr>
              <a:t>e</a:t>
            </a:r>
            <a:r>
              <a:rPr sz="2800" spc="-45" dirty="0">
                <a:solidFill>
                  <a:srgbClr val="292934"/>
                </a:solidFill>
                <a:latin typeface="Calibri"/>
                <a:cs typeface="Calibri"/>
              </a:rPr>
              <a:t>v</a:t>
            </a:r>
            <a:r>
              <a:rPr sz="2800" spc="-15" dirty="0">
                <a:solidFill>
                  <a:srgbClr val="292934"/>
                </a:solidFill>
                <a:latin typeface="Calibri"/>
                <a:cs typeface="Calibri"/>
              </a:rPr>
              <a:t>el</a:t>
            </a:r>
            <a:r>
              <a:rPr sz="2800" spc="-25" dirty="0">
                <a:solidFill>
                  <a:srgbClr val="292934"/>
                </a:solidFill>
                <a:latin typeface="Calibri"/>
                <a:cs typeface="Calibri"/>
              </a:rPr>
              <a:t>s</a:t>
            </a:r>
            <a:r>
              <a:rPr sz="2800" dirty="0">
                <a:solidFill>
                  <a:srgbClr val="292934"/>
                </a:solidFill>
                <a:latin typeface="Calibri"/>
                <a:cs typeface="Calibri"/>
              </a:rPr>
              <a:t>.</a:t>
            </a:r>
            <a:endParaRPr sz="2800" dirty="0">
              <a:latin typeface="Calibri"/>
              <a:cs typeface="Calibri"/>
            </a:endParaRPr>
          </a:p>
          <a:p>
            <a:pPr marL="577850" indent="-349250" algn="just">
              <a:lnSpc>
                <a:spcPct val="100000"/>
              </a:lnSpc>
              <a:spcBef>
                <a:spcPts val="1800"/>
              </a:spcBef>
              <a:buClr>
                <a:schemeClr val="accent6">
                  <a:lumMod val="50000"/>
                </a:schemeClr>
              </a:buClr>
              <a:buSzPct val="75000"/>
              <a:buFont typeface="Wingdings" panose="05000000000000000000" pitchFamily="2" charset="2"/>
              <a:buChar char="v"/>
              <a:tabLst>
                <a:tab pos="685800" algn="l"/>
              </a:tabLst>
            </a:pPr>
            <a:r>
              <a:rPr sz="2800" spc="-20" dirty="0">
                <a:solidFill>
                  <a:srgbClr val="292934"/>
                </a:solidFill>
                <a:latin typeface="Calibri"/>
                <a:cs typeface="Calibri"/>
              </a:rPr>
              <a:t>Thi</a:t>
            </a:r>
            <a:r>
              <a:rPr sz="2800" spc="-15" dirty="0">
                <a:solidFill>
                  <a:srgbClr val="292934"/>
                </a:solidFill>
                <a:latin typeface="Calibri"/>
                <a:cs typeface="Calibri"/>
              </a:rPr>
              <a:t>s</a:t>
            </a:r>
            <a:r>
              <a:rPr sz="2800" spc="10" dirty="0">
                <a:solidFill>
                  <a:srgbClr val="292934"/>
                </a:solidFill>
                <a:latin typeface="Calibri"/>
                <a:cs typeface="Calibri"/>
              </a:rPr>
              <a:t> </a:t>
            </a:r>
            <a:r>
              <a:rPr sz="2800" spc="-15" dirty="0">
                <a:solidFill>
                  <a:srgbClr val="292934"/>
                </a:solidFill>
                <a:latin typeface="Calibri"/>
                <a:cs typeface="Calibri"/>
              </a:rPr>
              <a:t>RFP</a:t>
            </a:r>
            <a:r>
              <a:rPr sz="2800" spc="20" dirty="0">
                <a:solidFill>
                  <a:srgbClr val="292934"/>
                </a:solidFill>
                <a:latin typeface="Calibri"/>
                <a:cs typeface="Calibri"/>
              </a:rPr>
              <a:t> </a:t>
            </a:r>
            <a:r>
              <a:rPr sz="2800" spc="-35" dirty="0">
                <a:solidFill>
                  <a:srgbClr val="292934"/>
                </a:solidFill>
                <a:latin typeface="Calibri"/>
                <a:cs typeface="Calibri"/>
              </a:rPr>
              <a:t>c</a:t>
            </a:r>
            <a:r>
              <a:rPr sz="2800" spc="-25" dirty="0">
                <a:solidFill>
                  <a:srgbClr val="292934"/>
                </a:solidFill>
                <a:latin typeface="Calibri"/>
                <a:cs typeface="Calibri"/>
              </a:rPr>
              <a:t>o</a:t>
            </a:r>
            <a:r>
              <a:rPr sz="2800" spc="-45" dirty="0">
                <a:solidFill>
                  <a:srgbClr val="292934"/>
                </a:solidFill>
                <a:latin typeface="Calibri"/>
                <a:cs typeface="Calibri"/>
              </a:rPr>
              <a:t>v</a:t>
            </a:r>
            <a:r>
              <a:rPr sz="2800" spc="-15" dirty="0">
                <a:solidFill>
                  <a:srgbClr val="292934"/>
                </a:solidFill>
                <a:latin typeface="Calibri"/>
                <a:cs typeface="Calibri"/>
              </a:rPr>
              <a:t>e</a:t>
            </a:r>
            <a:r>
              <a:rPr sz="2800" spc="-65" dirty="0">
                <a:solidFill>
                  <a:srgbClr val="292934"/>
                </a:solidFill>
                <a:latin typeface="Calibri"/>
                <a:cs typeface="Calibri"/>
              </a:rPr>
              <a:t>r</a:t>
            </a:r>
            <a:r>
              <a:rPr sz="2800" spc="-15" dirty="0">
                <a:solidFill>
                  <a:srgbClr val="292934"/>
                </a:solidFill>
                <a:latin typeface="Calibri"/>
                <a:cs typeface="Calibri"/>
              </a:rPr>
              <a:t>s</a:t>
            </a:r>
            <a:r>
              <a:rPr sz="2800" spc="-5" dirty="0">
                <a:solidFill>
                  <a:srgbClr val="292934"/>
                </a:solidFill>
                <a:latin typeface="Calibri"/>
                <a:cs typeface="Calibri"/>
              </a:rPr>
              <a:t> </a:t>
            </a:r>
            <a:r>
              <a:rPr sz="2800" spc="-15" dirty="0">
                <a:solidFill>
                  <a:srgbClr val="292934"/>
                </a:solidFill>
                <a:latin typeface="Calibri"/>
                <a:cs typeface="Calibri"/>
              </a:rPr>
              <a:t>a</a:t>
            </a:r>
            <a:r>
              <a:rPr sz="2800" spc="5" dirty="0">
                <a:solidFill>
                  <a:srgbClr val="292934"/>
                </a:solidFill>
                <a:latin typeface="Calibri"/>
                <a:cs typeface="Calibri"/>
              </a:rPr>
              <a:t> </a:t>
            </a:r>
            <a:r>
              <a:rPr lang="en-US" sz="2800" spc="-15" dirty="0">
                <a:solidFill>
                  <a:srgbClr val="292934"/>
                </a:solidFill>
                <a:latin typeface="Calibri"/>
                <a:cs typeface="Calibri"/>
              </a:rPr>
              <a:t>five-year</a:t>
            </a:r>
            <a:r>
              <a:rPr sz="2800" spc="-5" dirty="0">
                <a:solidFill>
                  <a:srgbClr val="292934"/>
                </a:solidFill>
                <a:latin typeface="Calibri"/>
                <a:cs typeface="Calibri"/>
              </a:rPr>
              <a:t> </a:t>
            </a:r>
            <a:r>
              <a:rPr sz="2800" spc="-20" dirty="0">
                <a:solidFill>
                  <a:srgbClr val="292934"/>
                </a:solidFill>
                <a:latin typeface="Calibri"/>
                <a:cs typeface="Calibri"/>
              </a:rPr>
              <a:t>fund</a:t>
            </a:r>
            <a:r>
              <a:rPr sz="2800" spc="-25" dirty="0">
                <a:solidFill>
                  <a:srgbClr val="292934"/>
                </a:solidFill>
                <a:latin typeface="Calibri"/>
                <a:cs typeface="Calibri"/>
              </a:rPr>
              <a:t>i</a:t>
            </a:r>
            <a:r>
              <a:rPr sz="2800" spc="-20" dirty="0">
                <a:solidFill>
                  <a:srgbClr val="292934"/>
                </a:solidFill>
                <a:latin typeface="Calibri"/>
                <a:cs typeface="Calibri"/>
              </a:rPr>
              <a:t>n</a:t>
            </a:r>
            <a:r>
              <a:rPr sz="2800" spc="-15" dirty="0">
                <a:solidFill>
                  <a:srgbClr val="292934"/>
                </a:solidFill>
                <a:latin typeface="Calibri"/>
                <a:cs typeface="Calibri"/>
              </a:rPr>
              <a:t>g</a:t>
            </a:r>
            <a:r>
              <a:rPr sz="2800" spc="35" dirty="0">
                <a:solidFill>
                  <a:srgbClr val="292934"/>
                </a:solidFill>
                <a:latin typeface="Calibri"/>
                <a:cs typeface="Calibri"/>
              </a:rPr>
              <a:t> </a:t>
            </a:r>
            <a:r>
              <a:rPr sz="2800" spc="-15" dirty="0">
                <a:solidFill>
                  <a:srgbClr val="292934"/>
                </a:solidFill>
                <a:latin typeface="Calibri"/>
                <a:cs typeface="Calibri"/>
              </a:rPr>
              <a:t>c</a:t>
            </a:r>
            <a:r>
              <a:rPr sz="2800" spc="-55" dirty="0">
                <a:solidFill>
                  <a:srgbClr val="292934"/>
                </a:solidFill>
                <a:latin typeface="Calibri"/>
                <a:cs typeface="Calibri"/>
              </a:rPr>
              <a:t>y</a:t>
            </a:r>
            <a:r>
              <a:rPr sz="2800" spc="-15" dirty="0">
                <a:solidFill>
                  <a:srgbClr val="292934"/>
                </a:solidFill>
                <a:latin typeface="Calibri"/>
                <a:cs typeface="Calibri"/>
              </a:rPr>
              <a:t>cle</a:t>
            </a:r>
            <a:r>
              <a:rPr sz="2800" dirty="0">
                <a:solidFill>
                  <a:srgbClr val="292934"/>
                </a:solidFill>
                <a:latin typeface="Calibri"/>
                <a:cs typeface="Calibri"/>
              </a:rPr>
              <a:t> </a:t>
            </a:r>
            <a:r>
              <a:rPr sz="2800" spc="-15" dirty="0">
                <a:solidFill>
                  <a:srgbClr val="292934"/>
                </a:solidFill>
                <a:latin typeface="Calibri"/>
                <a:cs typeface="Calibri"/>
              </a:rPr>
              <a:t>f</a:t>
            </a:r>
            <a:r>
              <a:rPr sz="2800" spc="-60" dirty="0">
                <a:solidFill>
                  <a:srgbClr val="292934"/>
                </a:solidFill>
                <a:latin typeface="Calibri"/>
                <a:cs typeface="Calibri"/>
              </a:rPr>
              <a:t>r</a:t>
            </a:r>
            <a:r>
              <a:rPr sz="2800" spc="-20" dirty="0">
                <a:solidFill>
                  <a:srgbClr val="292934"/>
                </a:solidFill>
                <a:latin typeface="Calibri"/>
                <a:cs typeface="Calibri"/>
              </a:rPr>
              <a:t>o</a:t>
            </a:r>
            <a:r>
              <a:rPr sz="2800" spc="-25" dirty="0">
                <a:solidFill>
                  <a:srgbClr val="292934"/>
                </a:solidFill>
                <a:latin typeface="Calibri"/>
                <a:cs typeface="Calibri"/>
              </a:rPr>
              <a:t>m</a:t>
            </a:r>
            <a:r>
              <a:rPr sz="2800" spc="15" dirty="0">
                <a:solidFill>
                  <a:srgbClr val="292934"/>
                </a:solidFill>
                <a:latin typeface="Calibri"/>
                <a:cs typeface="Calibri"/>
              </a:rPr>
              <a:t> </a:t>
            </a:r>
            <a:r>
              <a:rPr sz="2800" spc="-15" dirty="0">
                <a:solidFill>
                  <a:srgbClr val="292934"/>
                </a:solidFill>
                <a:latin typeface="Calibri"/>
                <a:cs typeface="Calibri"/>
              </a:rPr>
              <a:t>Ju</a:t>
            </a:r>
            <a:r>
              <a:rPr sz="2800" spc="-25" dirty="0">
                <a:solidFill>
                  <a:srgbClr val="292934"/>
                </a:solidFill>
                <a:latin typeface="Calibri"/>
                <a:cs typeface="Calibri"/>
              </a:rPr>
              <a:t>l</a:t>
            </a:r>
            <a:r>
              <a:rPr sz="2800" spc="-15" dirty="0">
                <a:solidFill>
                  <a:srgbClr val="292934"/>
                </a:solidFill>
                <a:latin typeface="Calibri"/>
                <a:cs typeface="Calibri"/>
              </a:rPr>
              <a:t>y</a:t>
            </a:r>
            <a:r>
              <a:rPr sz="2800" spc="15" dirty="0">
                <a:solidFill>
                  <a:srgbClr val="292934"/>
                </a:solidFill>
                <a:latin typeface="Calibri"/>
                <a:cs typeface="Calibri"/>
              </a:rPr>
              <a:t> </a:t>
            </a:r>
            <a:r>
              <a:rPr sz="2800" spc="-15" dirty="0">
                <a:solidFill>
                  <a:srgbClr val="292934"/>
                </a:solidFill>
                <a:latin typeface="Calibri"/>
                <a:cs typeface="Calibri"/>
              </a:rPr>
              <a:t>1,</a:t>
            </a:r>
            <a:r>
              <a:rPr lang="en-US" sz="2800" dirty="0">
                <a:latin typeface="Calibri"/>
                <a:cs typeface="Calibri"/>
              </a:rPr>
              <a:t> </a:t>
            </a:r>
            <a:r>
              <a:rPr sz="2800" spc="-15" dirty="0">
                <a:solidFill>
                  <a:srgbClr val="292934"/>
                </a:solidFill>
                <a:latin typeface="Calibri"/>
                <a:cs typeface="Calibri"/>
              </a:rPr>
              <a:t>20</a:t>
            </a:r>
            <a:r>
              <a:rPr lang="en-US" sz="2800" spc="-15" dirty="0">
                <a:solidFill>
                  <a:srgbClr val="292934"/>
                </a:solidFill>
                <a:latin typeface="Calibri"/>
                <a:cs typeface="Calibri"/>
              </a:rPr>
              <a:t>25</a:t>
            </a:r>
            <a:r>
              <a:rPr sz="2800" spc="-10" dirty="0">
                <a:solidFill>
                  <a:srgbClr val="292934"/>
                </a:solidFill>
                <a:latin typeface="Calibri"/>
                <a:cs typeface="Calibri"/>
              </a:rPr>
              <a:t>,</a:t>
            </a:r>
            <a:r>
              <a:rPr sz="2800" spc="30" dirty="0">
                <a:solidFill>
                  <a:srgbClr val="292934"/>
                </a:solidFill>
                <a:latin typeface="Calibri"/>
                <a:cs typeface="Calibri"/>
              </a:rPr>
              <a:t> </a:t>
            </a:r>
            <a:r>
              <a:rPr sz="2800" spc="-15" dirty="0">
                <a:solidFill>
                  <a:srgbClr val="292934"/>
                </a:solidFill>
                <a:latin typeface="Calibri"/>
                <a:cs typeface="Calibri"/>
              </a:rPr>
              <a:t>th</a:t>
            </a:r>
            <a:r>
              <a:rPr sz="2800" spc="-70" dirty="0">
                <a:solidFill>
                  <a:srgbClr val="292934"/>
                </a:solidFill>
                <a:latin typeface="Calibri"/>
                <a:cs typeface="Calibri"/>
              </a:rPr>
              <a:t>r</a:t>
            </a:r>
            <a:r>
              <a:rPr sz="2800" spc="-20" dirty="0">
                <a:solidFill>
                  <a:srgbClr val="292934"/>
                </a:solidFill>
                <a:latin typeface="Calibri"/>
                <a:cs typeface="Calibri"/>
              </a:rPr>
              <a:t>oug</a:t>
            </a:r>
            <a:r>
              <a:rPr sz="2800" spc="-15" dirty="0">
                <a:solidFill>
                  <a:srgbClr val="292934"/>
                </a:solidFill>
                <a:latin typeface="Calibri"/>
                <a:cs typeface="Calibri"/>
              </a:rPr>
              <a:t>h</a:t>
            </a:r>
            <a:r>
              <a:rPr sz="2800" spc="30" dirty="0">
                <a:solidFill>
                  <a:srgbClr val="292934"/>
                </a:solidFill>
                <a:latin typeface="Calibri"/>
                <a:cs typeface="Calibri"/>
              </a:rPr>
              <a:t> </a:t>
            </a:r>
            <a:r>
              <a:rPr sz="2800" spc="-10" dirty="0">
                <a:solidFill>
                  <a:srgbClr val="292934"/>
                </a:solidFill>
                <a:latin typeface="Calibri"/>
                <a:cs typeface="Calibri"/>
              </a:rPr>
              <a:t>J</a:t>
            </a:r>
            <a:r>
              <a:rPr sz="2800" spc="-30" dirty="0">
                <a:solidFill>
                  <a:srgbClr val="292934"/>
                </a:solidFill>
                <a:latin typeface="Calibri"/>
                <a:cs typeface="Calibri"/>
              </a:rPr>
              <a:t>u</a:t>
            </a:r>
            <a:r>
              <a:rPr sz="2800" spc="-20" dirty="0">
                <a:solidFill>
                  <a:srgbClr val="292934"/>
                </a:solidFill>
                <a:latin typeface="Calibri"/>
                <a:cs typeface="Calibri"/>
              </a:rPr>
              <a:t>n</a:t>
            </a:r>
            <a:r>
              <a:rPr sz="2800" spc="-15" dirty="0">
                <a:solidFill>
                  <a:srgbClr val="292934"/>
                </a:solidFill>
                <a:latin typeface="Calibri"/>
                <a:cs typeface="Calibri"/>
              </a:rPr>
              <a:t>e</a:t>
            </a:r>
            <a:r>
              <a:rPr sz="2800" spc="15" dirty="0">
                <a:solidFill>
                  <a:srgbClr val="292934"/>
                </a:solidFill>
                <a:latin typeface="Calibri"/>
                <a:cs typeface="Calibri"/>
              </a:rPr>
              <a:t> </a:t>
            </a:r>
            <a:r>
              <a:rPr sz="2800" spc="-15" dirty="0">
                <a:solidFill>
                  <a:srgbClr val="292934"/>
                </a:solidFill>
                <a:latin typeface="Calibri"/>
                <a:cs typeface="Calibri"/>
              </a:rPr>
              <a:t>30,</a:t>
            </a:r>
            <a:r>
              <a:rPr sz="2800" spc="15" dirty="0">
                <a:solidFill>
                  <a:srgbClr val="292934"/>
                </a:solidFill>
                <a:latin typeface="Calibri"/>
                <a:cs typeface="Calibri"/>
              </a:rPr>
              <a:t> </a:t>
            </a:r>
            <a:r>
              <a:rPr sz="2800" spc="-15" dirty="0">
                <a:solidFill>
                  <a:srgbClr val="292934"/>
                </a:solidFill>
                <a:latin typeface="Calibri"/>
                <a:cs typeface="Calibri"/>
              </a:rPr>
              <a:t>20</a:t>
            </a:r>
            <a:r>
              <a:rPr lang="en-US" sz="2800" spc="-15" dirty="0">
                <a:solidFill>
                  <a:srgbClr val="292934"/>
                </a:solidFill>
                <a:latin typeface="Calibri"/>
                <a:cs typeface="Calibri"/>
              </a:rPr>
              <a:t>30</a:t>
            </a:r>
            <a:r>
              <a:rPr sz="2800" dirty="0">
                <a:solidFill>
                  <a:srgbClr val="292934"/>
                </a:solidFill>
                <a:latin typeface="Calibri"/>
                <a:cs typeface="Calibri"/>
              </a:rPr>
              <a:t>.</a:t>
            </a:r>
            <a:endParaRPr lang="en-US" sz="2800" dirty="0">
              <a:solidFill>
                <a:srgbClr val="292934"/>
              </a:solidFill>
              <a:latin typeface="Calibri"/>
              <a:cs typeface="Calibri"/>
            </a:endParaRPr>
          </a:p>
          <a:p>
            <a:pPr marL="577850" indent="-349250" algn="just">
              <a:spcBef>
                <a:spcPts val="1800"/>
              </a:spcBef>
              <a:buClr>
                <a:schemeClr val="accent6">
                  <a:lumMod val="50000"/>
                </a:schemeClr>
              </a:buClr>
              <a:buSzPct val="75000"/>
              <a:buFont typeface="Wingdings" panose="05000000000000000000" pitchFamily="2" charset="2"/>
              <a:buChar char="v"/>
              <a:tabLst>
                <a:tab pos="685800" algn="l"/>
              </a:tabLst>
            </a:pPr>
            <a:r>
              <a:rPr lang="en-US" sz="2800" spc="-20" dirty="0">
                <a:latin typeface="Calibri"/>
                <a:cs typeface="Calibri"/>
              </a:rPr>
              <a:t>The</a:t>
            </a:r>
            <a:r>
              <a:rPr lang="en-US" sz="2800" spc="-50" dirty="0">
                <a:latin typeface="Calibri"/>
                <a:cs typeface="Calibri"/>
              </a:rPr>
              <a:t>r</a:t>
            </a:r>
            <a:r>
              <a:rPr lang="en-US" sz="2800" spc="-15" dirty="0">
                <a:latin typeface="Calibri"/>
                <a:cs typeface="Calibri"/>
              </a:rPr>
              <a:t>e</a:t>
            </a:r>
            <a:r>
              <a:rPr lang="en-US" sz="2800" spc="30" dirty="0">
                <a:latin typeface="Calibri"/>
                <a:cs typeface="Calibri"/>
              </a:rPr>
              <a:t> </a:t>
            </a:r>
            <a:r>
              <a:rPr lang="en-US" sz="2800" spc="-10" dirty="0">
                <a:latin typeface="Calibri"/>
                <a:cs typeface="Calibri"/>
              </a:rPr>
              <a:t>is</a:t>
            </a:r>
            <a:r>
              <a:rPr lang="en-US" sz="2800" spc="-5" dirty="0">
                <a:latin typeface="Calibri"/>
                <a:cs typeface="Calibri"/>
              </a:rPr>
              <a:t> </a:t>
            </a:r>
            <a:r>
              <a:rPr lang="en-US" sz="2800" spc="-15" dirty="0">
                <a:latin typeface="Calibri"/>
                <a:cs typeface="Calibri"/>
              </a:rPr>
              <a:t>a</a:t>
            </a:r>
            <a:r>
              <a:rPr lang="en-US" sz="2800" spc="10" dirty="0">
                <a:latin typeface="Calibri"/>
                <a:cs typeface="Calibri"/>
              </a:rPr>
              <a:t> </a:t>
            </a:r>
            <a:r>
              <a:rPr lang="en-US" sz="2800" b="1" spc="-20" dirty="0">
                <a:solidFill>
                  <a:srgbClr val="FF0000"/>
                </a:solidFill>
                <a:latin typeface="Calibri"/>
                <a:cs typeface="Calibri"/>
              </a:rPr>
              <a:t>25%</a:t>
            </a:r>
            <a:r>
              <a:rPr lang="en-US" sz="2800" b="1" spc="10" dirty="0">
                <a:solidFill>
                  <a:srgbClr val="FF0000"/>
                </a:solidFill>
                <a:latin typeface="Calibri"/>
                <a:cs typeface="Calibri"/>
              </a:rPr>
              <a:t> </a:t>
            </a:r>
            <a:r>
              <a:rPr lang="en-US" sz="2800" b="1" spc="-25" dirty="0">
                <a:solidFill>
                  <a:srgbClr val="FF0000"/>
                </a:solidFill>
                <a:latin typeface="Calibri"/>
                <a:cs typeface="Calibri"/>
              </a:rPr>
              <a:t>m</a:t>
            </a:r>
            <a:r>
              <a:rPr lang="en-US" sz="2800" b="1" spc="-40" dirty="0">
                <a:solidFill>
                  <a:srgbClr val="FF0000"/>
                </a:solidFill>
                <a:latin typeface="Calibri"/>
                <a:cs typeface="Calibri"/>
              </a:rPr>
              <a:t>a</a:t>
            </a:r>
            <a:r>
              <a:rPr lang="en-US" sz="2800" b="1" spc="-45" dirty="0">
                <a:solidFill>
                  <a:srgbClr val="FF0000"/>
                </a:solidFill>
                <a:latin typeface="Calibri"/>
                <a:cs typeface="Calibri"/>
              </a:rPr>
              <a:t>t</a:t>
            </a:r>
            <a:r>
              <a:rPr lang="en-US" sz="2800" b="1" spc="-20" dirty="0">
                <a:solidFill>
                  <a:srgbClr val="FF0000"/>
                </a:solidFill>
                <a:latin typeface="Calibri"/>
                <a:cs typeface="Calibri"/>
              </a:rPr>
              <a:t>c</a:t>
            </a:r>
            <a:r>
              <a:rPr lang="en-US" sz="2800" b="1" spc="-15" dirty="0">
                <a:solidFill>
                  <a:srgbClr val="FF0000"/>
                </a:solidFill>
                <a:latin typeface="Calibri"/>
                <a:cs typeface="Calibri"/>
              </a:rPr>
              <a:t>h</a:t>
            </a:r>
            <a:r>
              <a:rPr lang="en-US" sz="2800" b="1" spc="5" dirty="0">
                <a:solidFill>
                  <a:srgbClr val="FF0000"/>
                </a:solidFill>
                <a:latin typeface="Calibri"/>
                <a:cs typeface="Calibri"/>
              </a:rPr>
              <a:t> </a:t>
            </a:r>
            <a:r>
              <a:rPr lang="en-US" sz="2800" spc="-45" dirty="0">
                <a:latin typeface="Calibri"/>
                <a:cs typeface="Calibri"/>
              </a:rPr>
              <a:t>r</a:t>
            </a:r>
            <a:r>
              <a:rPr lang="en-US" sz="2800" spc="-20" dirty="0">
                <a:latin typeface="Calibri"/>
                <a:cs typeface="Calibri"/>
              </a:rPr>
              <a:t>equi</a:t>
            </a:r>
            <a:r>
              <a:rPr lang="en-US" sz="2800" spc="-45" dirty="0">
                <a:latin typeface="Calibri"/>
                <a:cs typeface="Calibri"/>
              </a:rPr>
              <a:t>r</a:t>
            </a:r>
            <a:r>
              <a:rPr lang="en-US" sz="2800" spc="-20" dirty="0">
                <a:latin typeface="Calibri"/>
                <a:cs typeface="Calibri"/>
              </a:rPr>
              <a:t>e</a:t>
            </a:r>
            <a:r>
              <a:rPr lang="en-US" sz="2800" spc="-15" dirty="0">
                <a:latin typeface="Calibri"/>
                <a:cs typeface="Calibri"/>
              </a:rPr>
              <a:t>d</a:t>
            </a:r>
            <a:r>
              <a:rPr lang="en-US" sz="2800" spc="45" dirty="0">
                <a:latin typeface="Calibri"/>
                <a:cs typeface="Calibri"/>
              </a:rPr>
              <a:t> </a:t>
            </a:r>
            <a:r>
              <a:rPr lang="en-US" sz="2800" spc="-60" dirty="0">
                <a:latin typeface="Calibri"/>
                <a:cs typeface="Calibri"/>
              </a:rPr>
              <a:t>f</a:t>
            </a:r>
            <a:r>
              <a:rPr lang="en-US" sz="2800" spc="-15" dirty="0">
                <a:latin typeface="Calibri"/>
                <a:cs typeface="Calibri"/>
              </a:rPr>
              <a:t>or</a:t>
            </a:r>
            <a:r>
              <a:rPr lang="en-US" sz="2800" spc="5" dirty="0">
                <a:latin typeface="Calibri"/>
                <a:cs typeface="Calibri"/>
              </a:rPr>
              <a:t> </a:t>
            </a:r>
            <a:r>
              <a:rPr lang="en-US" sz="2800" spc="-20" dirty="0">
                <a:latin typeface="Calibri"/>
                <a:cs typeface="Calibri"/>
              </a:rPr>
              <a:t>eac</a:t>
            </a:r>
            <a:r>
              <a:rPr lang="en-US" sz="2800" spc="-15" dirty="0">
                <a:latin typeface="Calibri"/>
                <a:cs typeface="Calibri"/>
              </a:rPr>
              <a:t>h</a:t>
            </a:r>
            <a:r>
              <a:rPr lang="en-US" sz="2800" spc="20" dirty="0">
                <a:latin typeface="Calibri"/>
                <a:cs typeface="Calibri"/>
              </a:rPr>
              <a:t> </a:t>
            </a:r>
            <a:r>
              <a:rPr lang="en-US" sz="2800" spc="-60" dirty="0">
                <a:latin typeface="Calibri"/>
                <a:cs typeface="Calibri"/>
              </a:rPr>
              <a:t>y</a:t>
            </a:r>
            <a:r>
              <a:rPr lang="en-US" sz="2800" spc="-20" dirty="0">
                <a:latin typeface="Calibri"/>
                <a:cs typeface="Calibri"/>
              </a:rPr>
              <a:t>ea</a:t>
            </a:r>
            <a:r>
              <a:rPr lang="en-US" sz="2800" spc="-10" dirty="0">
                <a:latin typeface="Calibri"/>
                <a:cs typeface="Calibri"/>
              </a:rPr>
              <a:t>r</a:t>
            </a:r>
            <a:r>
              <a:rPr lang="en-US" sz="2800" spc="35" dirty="0">
                <a:latin typeface="Calibri"/>
                <a:cs typeface="Calibri"/>
              </a:rPr>
              <a:t> </a:t>
            </a:r>
            <a:r>
              <a:rPr lang="en-US" sz="2800" spc="-15" dirty="0">
                <a:latin typeface="Calibri"/>
                <a:cs typeface="Calibri"/>
              </a:rPr>
              <a:t>of</a:t>
            </a:r>
            <a:r>
              <a:rPr lang="en-US" sz="2800" spc="-10" dirty="0">
                <a:latin typeface="Calibri"/>
                <a:cs typeface="Calibri"/>
              </a:rPr>
              <a:t> </a:t>
            </a:r>
            <a:r>
              <a:rPr lang="en-US" sz="2800" spc="-20" dirty="0">
                <a:latin typeface="Calibri"/>
                <a:cs typeface="Calibri"/>
              </a:rPr>
              <a:t>fundi</a:t>
            </a:r>
            <a:r>
              <a:rPr lang="en-US" sz="2800" spc="-15" dirty="0">
                <a:latin typeface="Calibri"/>
                <a:cs typeface="Calibri"/>
              </a:rPr>
              <a:t>ng</a:t>
            </a:r>
            <a:r>
              <a:rPr lang="en-US" sz="2800" dirty="0">
                <a:latin typeface="Calibri"/>
                <a:cs typeface="Calibri"/>
              </a:rPr>
              <a:t> </a:t>
            </a:r>
            <a:r>
              <a:rPr lang="en-US" sz="2800" spc="-5" dirty="0">
                <a:latin typeface="Calibri"/>
                <a:cs typeface="Calibri"/>
              </a:rPr>
              <a:t>f</a:t>
            </a:r>
            <a:r>
              <a:rPr lang="en-US" sz="2800" spc="-35" dirty="0">
                <a:latin typeface="Calibri"/>
                <a:cs typeface="Calibri"/>
              </a:rPr>
              <a:t>r</a:t>
            </a:r>
            <a:r>
              <a:rPr lang="en-US" sz="2800" spc="-20" dirty="0">
                <a:latin typeface="Calibri"/>
                <a:cs typeface="Calibri"/>
              </a:rPr>
              <a:t>om</a:t>
            </a:r>
            <a:r>
              <a:rPr lang="en-US" sz="2800" dirty="0">
                <a:latin typeface="Calibri"/>
                <a:cs typeface="Calibri"/>
              </a:rPr>
              <a:t> </a:t>
            </a:r>
            <a:r>
              <a:rPr lang="en-US" sz="2800" spc="-15" dirty="0">
                <a:latin typeface="Calibri"/>
                <a:cs typeface="Calibri"/>
              </a:rPr>
              <a:t>a</a:t>
            </a:r>
            <a:r>
              <a:rPr lang="en-US" sz="2800" spc="-70" dirty="0">
                <a:latin typeface="Calibri"/>
                <a:cs typeface="Calibri"/>
              </a:rPr>
              <a:t>n</a:t>
            </a:r>
            <a:r>
              <a:rPr lang="en-US" sz="2800" spc="-15" dirty="0">
                <a:latin typeface="Calibri"/>
                <a:cs typeface="Calibri"/>
              </a:rPr>
              <a:t>y</a:t>
            </a:r>
            <a:r>
              <a:rPr lang="en-US" sz="2800" spc="5" dirty="0">
                <a:latin typeface="Calibri"/>
                <a:cs typeface="Calibri"/>
              </a:rPr>
              <a:t> </a:t>
            </a:r>
            <a:r>
              <a:rPr lang="en-US" sz="2800" spc="-20" dirty="0">
                <a:latin typeface="Calibri"/>
                <a:cs typeface="Calibri"/>
              </a:rPr>
              <a:t>c</a:t>
            </a:r>
            <a:r>
              <a:rPr lang="en-US" sz="2800" spc="-25" dirty="0">
                <a:latin typeface="Calibri"/>
                <a:cs typeface="Calibri"/>
              </a:rPr>
              <a:t>o</a:t>
            </a:r>
            <a:r>
              <a:rPr lang="en-US" sz="2800" spc="-20" dirty="0">
                <a:latin typeface="Calibri"/>
                <a:cs typeface="Calibri"/>
              </a:rPr>
              <a:t>mbin</a:t>
            </a:r>
            <a:r>
              <a:rPr lang="en-US" sz="2800" spc="-35" dirty="0">
                <a:latin typeface="Calibri"/>
                <a:cs typeface="Calibri"/>
              </a:rPr>
              <a:t>a</a:t>
            </a:r>
            <a:r>
              <a:rPr lang="en-US" sz="2800" spc="-10" dirty="0">
                <a:latin typeface="Calibri"/>
                <a:cs typeface="Calibri"/>
              </a:rPr>
              <a:t>ti</a:t>
            </a:r>
            <a:r>
              <a:rPr lang="en-US" sz="2800" spc="-25" dirty="0">
                <a:latin typeface="Calibri"/>
                <a:cs typeface="Calibri"/>
              </a:rPr>
              <a:t>o</a:t>
            </a:r>
            <a:r>
              <a:rPr lang="en-US" sz="2800" spc="-15" dirty="0">
                <a:latin typeface="Calibri"/>
                <a:cs typeface="Calibri"/>
              </a:rPr>
              <a:t>n</a:t>
            </a:r>
            <a:r>
              <a:rPr lang="en-US" sz="2800" spc="10" dirty="0">
                <a:latin typeface="Calibri"/>
                <a:cs typeface="Calibri"/>
              </a:rPr>
              <a:t> </a:t>
            </a:r>
            <a:r>
              <a:rPr lang="en-US" sz="2800" spc="-15" dirty="0">
                <a:latin typeface="Calibri"/>
                <a:cs typeface="Calibri"/>
              </a:rPr>
              <a:t>of</a:t>
            </a:r>
            <a:r>
              <a:rPr lang="en-US" sz="2800" spc="-5" dirty="0">
                <a:latin typeface="Calibri"/>
                <a:cs typeface="Calibri"/>
              </a:rPr>
              <a:t> </a:t>
            </a:r>
            <a:r>
              <a:rPr lang="en-US" sz="2800" spc="-15" dirty="0">
                <a:latin typeface="Calibri"/>
                <a:cs typeface="Calibri"/>
              </a:rPr>
              <a:t>in</a:t>
            </a:r>
            <a:r>
              <a:rPr lang="en-US" sz="2800" spc="-60" dirty="0">
                <a:latin typeface="Calibri"/>
                <a:cs typeface="Calibri"/>
              </a:rPr>
              <a:t>s</a:t>
            </a:r>
            <a:r>
              <a:rPr lang="en-US" sz="2800" spc="-15" dirty="0">
                <a:latin typeface="Calibri"/>
                <a:cs typeface="Calibri"/>
              </a:rPr>
              <a:t>titut</a:t>
            </a:r>
            <a:r>
              <a:rPr lang="en-US" sz="2800" spc="-20" dirty="0">
                <a:latin typeface="Calibri"/>
                <a:cs typeface="Calibri"/>
              </a:rPr>
              <a:t>i</a:t>
            </a:r>
            <a:r>
              <a:rPr lang="en-US" sz="2800" spc="-15" dirty="0">
                <a:latin typeface="Calibri"/>
                <a:cs typeface="Calibri"/>
              </a:rPr>
              <a:t>on</a:t>
            </a:r>
            <a:r>
              <a:rPr lang="en-US" sz="2800" spc="-30" dirty="0">
                <a:latin typeface="Calibri"/>
                <a:cs typeface="Calibri"/>
              </a:rPr>
              <a:t>a</a:t>
            </a:r>
            <a:r>
              <a:rPr lang="en-US" sz="2800" spc="-10" dirty="0">
                <a:latin typeface="Calibri"/>
                <a:cs typeface="Calibri"/>
              </a:rPr>
              <a:t>l</a:t>
            </a:r>
            <a:r>
              <a:rPr lang="en-US" sz="2800" spc="-15" dirty="0">
                <a:latin typeface="Calibri"/>
                <a:cs typeface="Calibri"/>
              </a:rPr>
              <a:t> and</a:t>
            </a:r>
            <a:r>
              <a:rPr lang="en-US" sz="2800" spc="-85" dirty="0">
                <a:latin typeface="Calibri"/>
                <a:cs typeface="Calibri"/>
              </a:rPr>
              <a:t>/</a:t>
            </a:r>
            <a:r>
              <a:rPr lang="en-US" sz="2800" spc="-15" dirty="0">
                <a:latin typeface="Calibri"/>
                <a:cs typeface="Calibri"/>
              </a:rPr>
              <a:t>or</a:t>
            </a:r>
            <a:r>
              <a:rPr lang="en-US" sz="2800" spc="5" dirty="0">
                <a:latin typeface="Calibri"/>
                <a:cs typeface="Calibri"/>
              </a:rPr>
              <a:t> </a:t>
            </a:r>
            <a:r>
              <a:rPr lang="en-US" sz="2800" spc="-15" dirty="0">
                <a:latin typeface="Calibri"/>
                <a:cs typeface="Calibri"/>
              </a:rPr>
              <a:t>other</a:t>
            </a:r>
            <a:r>
              <a:rPr lang="en-US" sz="2800" dirty="0">
                <a:latin typeface="Calibri"/>
                <a:cs typeface="Calibri"/>
              </a:rPr>
              <a:t> </a:t>
            </a:r>
            <a:r>
              <a:rPr lang="en-US" sz="2800" spc="-15" dirty="0">
                <a:latin typeface="Calibri"/>
                <a:cs typeface="Calibri"/>
              </a:rPr>
              <a:t>non-</a:t>
            </a:r>
            <a:r>
              <a:rPr lang="en-US" sz="2800" spc="-20" dirty="0">
                <a:latin typeface="Calibri"/>
                <a:cs typeface="Calibri"/>
              </a:rPr>
              <a:t>NY</a:t>
            </a:r>
            <a:r>
              <a:rPr lang="en-US" sz="2800" spc="15" dirty="0">
                <a:latin typeface="Calibri"/>
                <a:cs typeface="Calibri"/>
              </a:rPr>
              <a:t> </a:t>
            </a:r>
            <a:r>
              <a:rPr lang="en-US" sz="2800" spc="-55" dirty="0">
                <a:latin typeface="Calibri"/>
                <a:cs typeface="Calibri"/>
              </a:rPr>
              <a:t>s</a:t>
            </a:r>
            <a:r>
              <a:rPr lang="en-US" sz="2800" spc="-35" dirty="0">
                <a:latin typeface="Calibri"/>
                <a:cs typeface="Calibri"/>
              </a:rPr>
              <a:t>t</a:t>
            </a:r>
            <a:r>
              <a:rPr lang="en-US" sz="2800" spc="-40" dirty="0">
                <a:latin typeface="Calibri"/>
                <a:cs typeface="Calibri"/>
              </a:rPr>
              <a:t>a</a:t>
            </a:r>
            <a:r>
              <a:rPr lang="en-US" sz="2800" spc="-45" dirty="0">
                <a:latin typeface="Calibri"/>
                <a:cs typeface="Calibri"/>
              </a:rPr>
              <a:t>t</a:t>
            </a:r>
            <a:r>
              <a:rPr lang="en-US" sz="2800" spc="-15" dirty="0">
                <a:latin typeface="Calibri"/>
                <a:cs typeface="Calibri"/>
              </a:rPr>
              <a:t>e</a:t>
            </a:r>
            <a:r>
              <a:rPr lang="en-US" sz="2800" spc="20" dirty="0">
                <a:latin typeface="Calibri"/>
                <a:cs typeface="Calibri"/>
              </a:rPr>
              <a:t> </a:t>
            </a:r>
            <a:r>
              <a:rPr lang="en-US" sz="2800" spc="-20" dirty="0">
                <a:latin typeface="Calibri"/>
                <a:cs typeface="Calibri"/>
              </a:rPr>
              <a:t>fund</a:t>
            </a:r>
            <a:r>
              <a:rPr lang="en-US" sz="2800" spc="-5" dirty="0">
                <a:latin typeface="Calibri"/>
                <a:cs typeface="Calibri"/>
              </a:rPr>
              <a:t>s</a:t>
            </a:r>
            <a:r>
              <a:rPr lang="en-US" sz="2800" spc="-10" dirty="0">
                <a:latin typeface="Calibri"/>
                <a:cs typeface="Calibri"/>
              </a:rPr>
              <a:t>.</a:t>
            </a:r>
            <a:endParaRPr lang="en-US" sz="2800" dirty="0">
              <a:latin typeface="Calibri"/>
              <a:cs typeface="Calibri"/>
            </a:endParaRP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00430E86-00A7-C6AC-11D7-4D4C65D99D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09"/>
    </mc:Choice>
    <mc:Fallback xmlns="">
      <p:transition spd="slow" advTm="5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idx="4294967295"/>
          </p:nvPr>
        </p:nvSpPr>
        <p:spPr>
          <a:xfrm>
            <a:off x="1828800" y="2133600"/>
            <a:ext cx="5486400" cy="2359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952500" marR="0" lvl="0" indent="-952500" algn="ctr" defTabSz="685800" rtl="0" eaLnBrk="1" fontAlgn="auto" latinLnBrk="0" hangingPunct="1">
              <a:lnSpc>
                <a:spcPts val="9000"/>
              </a:lnSpc>
              <a:spcBef>
                <a:spcPts val="0"/>
              </a:spcBef>
              <a:spcAft>
                <a:spcPts val="0"/>
              </a:spcAft>
              <a:buClr>
                <a:schemeClr val="accent1"/>
              </a:buClr>
              <a:buSzPct val="80000"/>
              <a:buFont typeface="Corbel" pitchFamily="34" charset="0"/>
              <a:buNone/>
              <a:tabLst/>
              <a:defRPr/>
            </a:pPr>
            <a:r>
              <a:rPr kumimoji="0" lang="en-US" sz="10000" b="1" i="0" u="none" strike="noStrike" kern="1200" cap="none" spc="0" normalizeH="0" baseline="0" noProof="0" dirty="0">
                <a:ln>
                  <a:noFill/>
                </a:ln>
                <a:solidFill>
                  <a:schemeClr val="accent1"/>
                </a:solidFill>
                <a:effectLst/>
                <a:uLnTx/>
                <a:uFillTx/>
                <a:latin typeface="Calibri"/>
                <a:ea typeface="+mn-ea"/>
                <a:cs typeface="Calibri"/>
              </a:rPr>
              <a:t>THANK </a:t>
            </a:r>
          </a:p>
          <a:p>
            <a:pPr marL="801688" marR="0" lvl="0" indent="-744538" algn="ctr" defTabSz="685800" rtl="0" eaLnBrk="1" fontAlgn="auto" latinLnBrk="0" hangingPunct="1">
              <a:lnSpc>
                <a:spcPts val="9000"/>
              </a:lnSpc>
              <a:spcBef>
                <a:spcPts val="0"/>
              </a:spcBef>
              <a:spcAft>
                <a:spcPts val="0"/>
              </a:spcAft>
              <a:buClr>
                <a:schemeClr val="accent1"/>
              </a:buClr>
              <a:buSzPct val="80000"/>
              <a:buFont typeface="Corbel" pitchFamily="34" charset="0"/>
              <a:buNone/>
              <a:tabLst/>
              <a:defRPr/>
            </a:pPr>
            <a:r>
              <a:rPr kumimoji="0" lang="en-US" sz="10000" b="1" i="0" u="none" strike="noStrike" kern="1200" cap="none" spc="0" normalizeH="0" baseline="0" noProof="0" dirty="0">
                <a:ln>
                  <a:noFill/>
                </a:ln>
                <a:solidFill>
                  <a:schemeClr val="accent1"/>
                </a:solidFill>
                <a:effectLst/>
                <a:uLnTx/>
                <a:uFillTx/>
                <a:latin typeface="Calibri"/>
                <a:ea typeface="+mn-ea"/>
                <a:cs typeface="Calibri"/>
              </a:rPr>
              <a:t>YOU!</a:t>
            </a: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pic>
        <p:nvPicPr>
          <p:cNvPr id="2" name="Audio 1" descr="This is an Audio Icon. When not running Slide Show, you may click the play button to hear audio for this slide.">
            <a:hlinkClick r:id="" action="ppaction://media"/>
            <a:extLst>
              <a:ext uri="{FF2B5EF4-FFF2-40B4-BE49-F238E27FC236}">
                <a16:creationId xmlns:a16="http://schemas.microsoft.com/office/drawing/2014/main" id="{6D252292-05A5-5785-67D7-DEEB407A7B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12"/>
    </mc:Choice>
    <mc:Fallback xmlns="">
      <p:transition spd="slow" advTm="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2500" y="232214"/>
            <a:ext cx="7467600" cy="901041"/>
          </a:xfrm>
          <a:prstGeom prst="rect">
            <a:avLst/>
          </a:prstGeom>
        </p:spPr>
        <p:txBody>
          <a:bodyPr vert="horz" wrap="square" lIns="0" tIns="282727" rIns="0" bIns="0" rtlCol="0">
            <a:spAutoFit/>
          </a:bodyPr>
          <a:lstStyle/>
          <a:p>
            <a:pPr marL="734060">
              <a:lnSpc>
                <a:spcPct val="100000"/>
              </a:lnSpc>
            </a:pPr>
            <a:r>
              <a:rPr lang="en-US" b="1" dirty="0">
                <a:solidFill>
                  <a:schemeClr val="accent6">
                    <a:lumMod val="75000"/>
                  </a:schemeClr>
                </a:solidFill>
              </a:rPr>
              <a:t>Application</a:t>
            </a:r>
            <a:r>
              <a:rPr b="1" spc="-5" dirty="0">
                <a:solidFill>
                  <a:schemeClr val="accent6">
                    <a:lumMod val="75000"/>
                  </a:schemeClr>
                </a:solidFill>
              </a:rPr>
              <a:t> </a:t>
            </a:r>
            <a:r>
              <a:rPr lang="en-US" b="1" spc="-75" dirty="0">
                <a:solidFill>
                  <a:schemeClr val="accent6">
                    <a:lumMod val="75000"/>
                  </a:schemeClr>
                </a:solidFill>
              </a:rPr>
              <a:t>Submission</a:t>
            </a:r>
            <a:endParaRPr b="1" dirty="0">
              <a:solidFill>
                <a:schemeClr val="accent6">
                  <a:lumMod val="75000"/>
                </a:schemeClr>
              </a:solidFill>
            </a:endParaRPr>
          </a:p>
        </p:txBody>
      </p:sp>
      <p:sp>
        <p:nvSpPr>
          <p:cNvPr id="3" name="object 3" descr="NYSED Seal&#10;"/>
          <p:cNvSpPr/>
          <p:nvPr/>
        </p:nvSpPr>
        <p:spPr>
          <a:xfrm>
            <a:off x="381000" y="232214"/>
            <a:ext cx="1143000" cy="1219200"/>
          </a:xfrm>
          <a:prstGeom prst="rect">
            <a:avLst/>
          </a:prstGeom>
          <a:blipFill>
            <a:blip r:embed="rId5"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1D6117DC-7CCD-D0C6-9006-137CE1FD4214}"/>
              </a:ext>
            </a:extLst>
          </p:cNvPr>
          <p:cNvSpPr txBox="1"/>
          <p:nvPr/>
        </p:nvSpPr>
        <p:spPr>
          <a:xfrm>
            <a:off x="228600" y="1371600"/>
            <a:ext cx="8686800" cy="5632376"/>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1600" dirty="0">
                <a:effectLst/>
                <a:latin typeface="Calibri"/>
                <a:ea typeface="Calibri"/>
                <a:cs typeface="Arial"/>
              </a:rPr>
              <a:t>New applicants for the CSTEP grant and current grantees must create and test or only test their </a:t>
            </a:r>
            <a:r>
              <a:rPr lang="en-US" sz="1600" dirty="0" err="1">
                <a:effectLst/>
                <a:latin typeface="Calibri"/>
                <a:ea typeface="Calibri"/>
                <a:cs typeface="Arial"/>
              </a:rPr>
              <a:t>GoAnywhere</a:t>
            </a:r>
            <a:r>
              <a:rPr lang="en-US" sz="1600" dirty="0">
                <a:effectLst/>
                <a:latin typeface="Calibri"/>
                <a:ea typeface="Calibri"/>
                <a:cs typeface="Arial"/>
              </a:rPr>
              <a:t> accounts respectively by </a:t>
            </a:r>
            <a:r>
              <a:rPr lang="en-US" sz="1600" b="1" dirty="0">
                <a:solidFill>
                  <a:srgbClr val="FF0000"/>
                </a:solidFill>
                <a:effectLst/>
                <a:latin typeface="Calibri"/>
                <a:ea typeface="Calibri"/>
                <a:cs typeface="Arial"/>
              </a:rPr>
              <a:t>November </a:t>
            </a:r>
            <a:r>
              <a:rPr lang="en-US" sz="1600" b="1" dirty="0">
                <a:solidFill>
                  <a:srgbClr val="FF0000"/>
                </a:solidFill>
                <a:latin typeface="Calibri"/>
                <a:ea typeface="Calibri"/>
                <a:cs typeface="Arial"/>
              </a:rPr>
              <a:t>27</a:t>
            </a:r>
            <a:r>
              <a:rPr lang="en-US" sz="1600" b="1" dirty="0">
                <a:solidFill>
                  <a:srgbClr val="FF0000"/>
                </a:solidFill>
                <a:effectLst/>
                <a:latin typeface="Calibri"/>
                <a:ea typeface="Calibri"/>
                <a:cs typeface="Arial"/>
              </a:rPr>
              <a:t>, 2024</a:t>
            </a:r>
            <a:r>
              <a:rPr lang="en-US" sz="1600" dirty="0">
                <a:effectLst/>
                <a:latin typeface="Calibri"/>
                <a:ea typeface="Calibri"/>
                <a:cs typeface="Arial"/>
              </a:rPr>
              <a:t>, to be able to submit the grant application. Applicants without access to </a:t>
            </a:r>
            <a:r>
              <a:rPr lang="en-US" sz="1600" dirty="0" err="1">
                <a:effectLst/>
                <a:latin typeface="Calibri"/>
                <a:ea typeface="Calibri"/>
                <a:cs typeface="Arial"/>
              </a:rPr>
              <a:t>GoAnywhere</a:t>
            </a:r>
            <a:r>
              <a:rPr lang="en-US" sz="1600" dirty="0">
                <a:effectLst/>
                <a:latin typeface="Calibri"/>
                <a:ea typeface="Calibri"/>
                <a:cs typeface="Arial"/>
              </a:rPr>
              <a:t> should send an email to </a:t>
            </a:r>
            <a:r>
              <a:rPr lang="en-US" sz="1600" dirty="0">
                <a:latin typeface="Calibri"/>
                <a:ea typeface="Calibri"/>
                <a:cs typeface="Arial"/>
                <a:hlinkClick r:id="rId6"/>
              </a:rPr>
              <a:t>c</a:t>
            </a:r>
            <a:r>
              <a:rPr lang="en-US" sz="1600" u="sng" dirty="0">
                <a:solidFill>
                  <a:srgbClr val="0563C1"/>
                </a:solidFill>
                <a:latin typeface="Calibri"/>
                <a:ea typeface="Calibri"/>
                <a:cs typeface="Arial"/>
                <a:hlinkClick r:id="rId6"/>
              </a:rPr>
              <a:t>steprfp@nysed.gov</a:t>
            </a:r>
            <a:r>
              <a:rPr lang="en-US" sz="1600" dirty="0">
                <a:latin typeface="Calibri"/>
                <a:ea typeface="Calibri"/>
                <a:cs typeface="Arial"/>
                <a:hlinkClick r:id="rId6"/>
              </a:rPr>
              <a:t> </a:t>
            </a:r>
            <a:r>
              <a:rPr lang="en-US" sz="1600" dirty="0">
                <a:effectLst/>
                <a:latin typeface="Calibri"/>
                <a:ea typeface="Calibri"/>
                <a:cs typeface="Arial"/>
              </a:rPr>
              <a:t>to request access.</a:t>
            </a:r>
          </a:p>
          <a:p>
            <a:pPr marL="0" marR="0" algn="just">
              <a:spcBef>
                <a:spcPts val="0"/>
              </a:spcBef>
              <a:spcAft>
                <a:spcPts val="0"/>
              </a:spcAft>
            </a:pPr>
            <a:r>
              <a:rPr lang="en-US" sz="1600" dirty="0">
                <a:solidFill>
                  <a:srgbClr val="000000"/>
                </a:solidFill>
                <a:effectLst/>
                <a:latin typeface="Calibri"/>
                <a:ea typeface="Calibri"/>
                <a:cs typeface="Calibri"/>
              </a:rPr>
              <a:t>Please submit the complete application on </a:t>
            </a:r>
            <a:r>
              <a:rPr lang="en-US" sz="1600" dirty="0" err="1">
                <a:solidFill>
                  <a:srgbClr val="000000"/>
                </a:solidFill>
                <a:effectLst/>
                <a:latin typeface="Calibri"/>
                <a:ea typeface="Calibri"/>
                <a:cs typeface="Calibri"/>
              </a:rPr>
              <a:t>GoAnywhere</a:t>
            </a:r>
            <a:r>
              <a:rPr lang="en-US" sz="1600" dirty="0">
                <a:solidFill>
                  <a:srgbClr val="000000"/>
                </a:solidFill>
                <a:effectLst/>
                <a:latin typeface="Calibri"/>
                <a:ea typeface="Calibri"/>
                <a:cs typeface="Calibri"/>
              </a:rPr>
              <a:t> at </a:t>
            </a:r>
            <a:r>
              <a:rPr lang="en-US" sz="1600" u="sng" dirty="0">
                <a:solidFill>
                  <a:srgbClr val="000000"/>
                </a:solidFill>
                <a:effectLst/>
                <a:latin typeface="Calibri"/>
                <a:ea typeface="Calibri"/>
                <a:cs typeface="Calibri"/>
                <a:hlinkClick r:id="rId7"/>
              </a:rPr>
              <a:t>GoAnywhere Website Login</a:t>
            </a:r>
            <a:r>
              <a:rPr lang="en-US" sz="1600" dirty="0">
                <a:solidFill>
                  <a:srgbClr val="000000"/>
                </a:solidFill>
                <a:effectLst/>
                <a:latin typeface="Calibri"/>
                <a:ea typeface="Calibri"/>
                <a:cs typeface="Calibri"/>
              </a:rPr>
              <a:t> by </a:t>
            </a:r>
          </a:p>
          <a:p>
            <a:pPr marL="0" marR="0" algn="just">
              <a:spcBef>
                <a:spcPts val="0"/>
              </a:spcBef>
              <a:spcAft>
                <a:spcPts val="0"/>
              </a:spcAft>
            </a:pPr>
            <a:r>
              <a:rPr lang="en-US" sz="1600" b="1" dirty="0">
                <a:solidFill>
                  <a:srgbClr val="FF0000"/>
                </a:solidFill>
                <a:effectLst/>
                <a:latin typeface="Calibri"/>
                <a:ea typeface="Calibri"/>
                <a:cs typeface="Calibri"/>
              </a:rPr>
              <a:t>December 10, 2024</a:t>
            </a:r>
            <a:r>
              <a:rPr lang="en-US" sz="1600" dirty="0">
                <a:solidFill>
                  <a:srgbClr val="000000"/>
                </a:solidFill>
                <a:effectLst/>
                <a:latin typeface="Calibri"/>
                <a:ea typeface="Calibri"/>
                <a:cs typeface="Calibri"/>
              </a:rPr>
              <a:t>, as follows: </a:t>
            </a:r>
          </a:p>
          <a:p>
            <a:pPr marL="342900" marR="0" lvl="0" indent="-342900" algn="just">
              <a:spcBef>
                <a:spcPts val="0"/>
              </a:spcBef>
              <a:buClr>
                <a:srgbClr val="000000"/>
              </a:buClr>
              <a:buSzPts val="1150"/>
              <a:buFont typeface="Wingdings" pitchFamily="2" charset="2"/>
              <a:buChar char="v"/>
            </a:pPr>
            <a:r>
              <a:rPr lang="en-US" sz="1400" b="1" dirty="0">
                <a:solidFill>
                  <a:srgbClr val="FF0000"/>
                </a:solidFill>
                <a:effectLst/>
                <a:latin typeface="Calibri"/>
                <a:ea typeface="Calibri"/>
                <a:cs typeface="Calibri"/>
              </a:rPr>
              <a:t>Proposal Narrative</a:t>
            </a:r>
            <a:r>
              <a:rPr lang="en-US" sz="1400" dirty="0">
                <a:solidFill>
                  <a:srgbClr val="FF0000"/>
                </a:solidFill>
                <a:effectLst/>
                <a:latin typeface="Calibri"/>
                <a:ea typeface="Calibri"/>
                <a:cs typeface="Calibri"/>
              </a:rPr>
              <a:t> </a:t>
            </a:r>
            <a:r>
              <a:rPr lang="en-US" sz="1400" dirty="0">
                <a:solidFill>
                  <a:srgbClr val="000000"/>
                </a:solidFill>
                <a:effectLst/>
                <a:latin typeface="Calibri"/>
                <a:ea typeface="Calibri"/>
                <a:cs typeface="Calibri"/>
              </a:rPr>
              <a:t>application and any attachments in Word and/or searchable/editable PDF files. </a:t>
            </a:r>
          </a:p>
          <a:p>
            <a:pPr marL="342900" marR="0" lvl="0" indent="-342900" algn="just">
              <a:spcBef>
                <a:spcPts val="0"/>
              </a:spcBef>
              <a:buClr>
                <a:srgbClr val="000000"/>
              </a:buClr>
              <a:buSzPts val="1150"/>
              <a:buFont typeface="Wingdings" pitchFamily="2" charset="2"/>
              <a:buChar char="v"/>
            </a:pPr>
            <a:r>
              <a:rPr lang="en-US" sz="1400" b="1" dirty="0">
                <a:solidFill>
                  <a:srgbClr val="FF0000"/>
                </a:solidFill>
                <a:effectLst/>
                <a:latin typeface="Calibri"/>
                <a:ea typeface="Calibri"/>
                <a:cs typeface="Calibri"/>
              </a:rPr>
              <a:t>Work Plan</a:t>
            </a:r>
            <a:r>
              <a:rPr lang="en-US" sz="1400" b="1" dirty="0">
                <a:solidFill>
                  <a:srgbClr val="FF0000"/>
                </a:solidFill>
                <a:latin typeface="Calibri"/>
                <a:ea typeface="Calibri"/>
                <a:cs typeface="Calibri"/>
              </a:rPr>
              <a:t>:</a:t>
            </a:r>
            <a:r>
              <a:rPr lang="en-US" sz="1400" b="1" dirty="0">
                <a:solidFill>
                  <a:srgbClr val="FF0000"/>
                </a:solidFill>
                <a:effectLst/>
                <a:latin typeface="Calibri"/>
                <a:ea typeface="Calibri"/>
                <a:cs typeface="Calibri"/>
              </a:rPr>
              <a:t> </a:t>
            </a:r>
            <a:r>
              <a:rPr lang="en-US" sz="1400" dirty="0">
                <a:solidFill>
                  <a:srgbClr val="000000"/>
                </a:solidFill>
                <a:effectLst/>
                <a:latin typeface="Calibri"/>
                <a:ea typeface="Calibri"/>
                <a:cs typeface="Calibri"/>
              </a:rPr>
              <a:t>Use the template posted with the RFP. The work plan includes all five years of the program.</a:t>
            </a:r>
          </a:p>
          <a:p>
            <a:pPr marL="342900" marR="0" lvl="0" indent="-342900" algn="just">
              <a:spcBef>
                <a:spcPts val="0"/>
              </a:spcBef>
              <a:buClr>
                <a:srgbClr val="000000"/>
              </a:buClr>
              <a:buSzPts val="1150"/>
              <a:buFont typeface="Wingdings" pitchFamily="2" charset="2"/>
              <a:buChar char="v"/>
            </a:pPr>
            <a:r>
              <a:rPr lang="en-US" sz="1400" u="sng" dirty="0">
                <a:solidFill>
                  <a:srgbClr val="000000"/>
                </a:solidFill>
                <a:effectLst/>
                <a:latin typeface="Calibri" panose="020F0502020204030204" pitchFamily="34" charset="0"/>
                <a:ea typeface="Calibri" panose="020F0502020204030204" pitchFamily="34" charset="0"/>
                <a:hlinkClick r:id="rId8"/>
              </a:rPr>
              <a:t>FS-10 budget form</a:t>
            </a:r>
            <a:r>
              <a:rPr lang="en-US" sz="1400" dirty="0">
                <a:solidFill>
                  <a:srgbClr val="000000"/>
                </a:solidFill>
                <a:effectLst/>
                <a:latin typeface="Calibri" panose="020F0502020204030204" pitchFamily="34" charset="0"/>
                <a:ea typeface="Calibri" panose="020F0502020204030204" pitchFamily="34" charset="0"/>
              </a:rPr>
              <a:t>. Non-Profit and For-Profit applicants should complete and </a:t>
            </a:r>
            <a:r>
              <a:rPr lang="en-US" sz="1400" dirty="0">
                <a:solidFill>
                  <a:srgbClr val="FF0000"/>
                </a:solidFill>
                <a:effectLst/>
                <a:latin typeface="Calibri" panose="020F0502020204030204" pitchFamily="34" charset="0"/>
                <a:ea typeface="Calibri" panose="020F0502020204030204" pitchFamily="34" charset="0"/>
              </a:rPr>
              <a:t>submit </a:t>
            </a:r>
            <a:r>
              <a:rPr lang="en-US" sz="1400" b="1" dirty="0">
                <a:solidFill>
                  <a:srgbClr val="FF0000"/>
                </a:solidFill>
                <a:effectLst/>
                <a:latin typeface="Calibri" panose="020F0502020204030204" pitchFamily="34" charset="0"/>
                <a:ea typeface="Calibri" panose="020F0502020204030204" pitchFamily="34" charset="0"/>
              </a:rPr>
              <a:t>five (5) separate FS-10 budgets (</a:t>
            </a:r>
            <a:r>
              <a:rPr lang="en-US" sz="1400" dirty="0">
                <a:solidFill>
                  <a:srgbClr val="FF0000"/>
                </a:solidFill>
                <a:effectLst/>
                <a:latin typeface="Calibri" panose="020F0502020204030204" pitchFamily="34" charset="0"/>
                <a:ea typeface="Calibri" panose="020F0502020204030204" pitchFamily="34" charset="0"/>
              </a:rPr>
              <a:t>one for each year of the grant cycle). </a:t>
            </a:r>
            <a:r>
              <a:rPr lang="en-US" sz="1400" b="1" dirty="0">
                <a:solidFill>
                  <a:srgbClr val="FF0000"/>
                </a:solidFill>
                <a:effectLst/>
                <a:latin typeface="Calibri" panose="020F0502020204030204" pitchFamily="34" charset="0"/>
                <a:ea typeface="Calibri" panose="020F0502020204030204" pitchFamily="34" charset="0"/>
              </a:rPr>
              <a:t>Utilize the Excel version of the FS-10</a:t>
            </a:r>
            <a:r>
              <a:rPr lang="en-US" sz="1400" dirty="0">
                <a:effectLst/>
                <a:latin typeface="Calibri" panose="020F0502020204030204" pitchFamily="34" charset="0"/>
                <a:ea typeface="Calibri" panose="020F0502020204030204" pitchFamily="34" charset="0"/>
              </a:rPr>
              <a:t>.</a:t>
            </a:r>
          </a:p>
          <a:p>
            <a:pPr marL="342900" marR="228600" lvl="0" indent="-342900" algn="just">
              <a:lnSpc>
                <a:spcPct val="107000"/>
              </a:lnSpc>
              <a:spcBef>
                <a:spcPts val="0"/>
              </a:spcBef>
              <a:buClr>
                <a:srgbClr val="000000"/>
              </a:buClr>
              <a:buSzPts val="1150"/>
              <a:buFont typeface="Wingdings" pitchFamily="2" charset="2"/>
              <a:buChar char="v"/>
            </a:pPr>
            <a:r>
              <a:rPr lang="en-US" sz="1400" b="1" dirty="0">
                <a:solidFill>
                  <a:srgbClr val="FF0000"/>
                </a:solidFill>
                <a:effectLst/>
                <a:latin typeface="Calibri"/>
                <a:ea typeface="Calibri"/>
                <a:cs typeface="Arial"/>
              </a:rPr>
              <a:t>5-Year Composite/Budget Narrative</a:t>
            </a:r>
            <a:r>
              <a:rPr lang="en-US" sz="1400" dirty="0">
                <a:solidFill>
                  <a:srgbClr val="000000"/>
                </a:solidFill>
                <a:effectLst/>
                <a:latin typeface="Calibri"/>
                <a:ea typeface="Calibri"/>
                <a:cs typeface="Arial"/>
              </a:rPr>
              <a:t>, which provides description for all expenses entered onto the five FS-10 budgets. The Budget Narrative justifies all proposed expenditures, which must include details clarifying their nature, and the method of the calculation for each cost. Please utilize the CSTEP Budget Narrative form located on the </a:t>
            </a:r>
            <a:r>
              <a:rPr lang="en-US" sz="1400" dirty="0">
                <a:solidFill>
                  <a:srgbClr val="000000"/>
                </a:solidFill>
                <a:effectLst/>
                <a:latin typeface="Calibri"/>
                <a:ea typeface="Calibri"/>
                <a:cs typeface="Arial"/>
                <a:hlinkClick r:id="rId9"/>
              </a:rPr>
              <a:t>C</a:t>
            </a:r>
            <a:r>
              <a:rPr lang="en-US" sz="1400" u="sng" dirty="0">
                <a:solidFill>
                  <a:srgbClr val="0563C1"/>
                </a:solidFill>
                <a:effectLst/>
                <a:latin typeface="Calibri"/>
                <a:ea typeface="Calibri"/>
                <a:cs typeface="Arial"/>
                <a:hlinkClick r:id="rId9"/>
              </a:rPr>
              <a:t>STEP website</a:t>
            </a:r>
            <a:r>
              <a:rPr lang="en-US" sz="1400" dirty="0">
                <a:solidFill>
                  <a:srgbClr val="000000"/>
                </a:solidFill>
                <a:effectLst/>
                <a:latin typeface="Calibri"/>
                <a:ea typeface="Calibri"/>
                <a:cs typeface="Arial"/>
              </a:rPr>
              <a:t>. </a:t>
            </a:r>
            <a:endParaRPr lang="en-US" sz="1400" dirty="0">
              <a:effectLst/>
              <a:latin typeface="Calibri"/>
              <a:ea typeface="Calibri"/>
              <a:cs typeface="Arial"/>
            </a:endParaRPr>
          </a:p>
          <a:p>
            <a:pPr marL="342900" marR="228600" lvl="0" indent="-342900" algn="just">
              <a:lnSpc>
                <a:spcPct val="107000"/>
              </a:lnSpc>
              <a:spcBef>
                <a:spcPts val="0"/>
              </a:spcBef>
              <a:buClr>
                <a:srgbClr val="000000"/>
              </a:buClr>
              <a:buSzPts val="1150"/>
              <a:buFont typeface="Wingdings" pitchFamily="2" charset="2"/>
              <a:buChar char="v"/>
            </a:pPr>
            <a:r>
              <a:rPr lang="en-US" sz="1400" dirty="0">
                <a:effectLst/>
                <a:latin typeface="Calibri"/>
                <a:ea typeface="Calibri"/>
                <a:cs typeface="Arial"/>
              </a:rPr>
              <a:t>M/WBE Package. Utilize the packet included in this RFP. Applicants must complete </a:t>
            </a:r>
            <a:r>
              <a:rPr lang="en-US" sz="1400" b="1" dirty="0">
                <a:solidFill>
                  <a:srgbClr val="FF0000"/>
                </a:solidFill>
                <a:effectLst/>
                <a:latin typeface="Calibri"/>
                <a:ea typeface="Calibri"/>
                <a:cs typeface="Arial"/>
              </a:rPr>
              <a:t>one set of MWBE documents to cover all five years of the program</a:t>
            </a:r>
            <a:r>
              <a:rPr lang="en-US" sz="1400" dirty="0">
                <a:effectLst/>
                <a:latin typeface="Calibri"/>
                <a:ea typeface="Calibri"/>
                <a:cs typeface="Arial"/>
              </a:rPr>
              <a:t>.</a:t>
            </a:r>
          </a:p>
          <a:p>
            <a:pPr marL="342900" marR="228600" lvl="0" indent="-342900" algn="just">
              <a:lnSpc>
                <a:spcPct val="107000"/>
              </a:lnSpc>
              <a:spcBef>
                <a:spcPts val="0"/>
              </a:spcBef>
              <a:buClr>
                <a:srgbClr val="000000"/>
              </a:buClr>
              <a:buSzPts val="1150"/>
              <a:buFont typeface="Wingdings" pitchFamily="2" charset="2"/>
              <a:buChar char="v"/>
            </a:pPr>
            <a:r>
              <a:rPr lang="en-US" sz="1400" dirty="0">
                <a:effectLst/>
                <a:latin typeface="Calibri" panose="020F0502020204030204" pitchFamily="34" charset="0"/>
                <a:ea typeface="Calibri" panose="020F0502020204030204" pitchFamily="34" charset="0"/>
                <a:cs typeface="Arial" panose="020B0604020202020204" pitchFamily="34" charset="0"/>
              </a:rPr>
              <a:t>Signed and scanned application Cover Page.</a:t>
            </a:r>
          </a:p>
          <a:p>
            <a:pPr marL="0" marR="0" algn="just">
              <a:spcBef>
                <a:spcPts val="0"/>
              </a:spcBef>
              <a:spcAft>
                <a:spcPts val="0"/>
              </a:spcAft>
            </a:pPr>
            <a:endParaRPr lang="en-US" sz="1600" dirty="0">
              <a:solidFill>
                <a:srgbClr val="000000"/>
              </a:solidFill>
              <a:effectLst/>
              <a:latin typeface="Calibri" panose="020F0502020204030204" pitchFamily="34" charset="0"/>
              <a:ea typeface="Times New Roman" panose="02020603050405020304" pitchFamily="18" charset="0"/>
            </a:endParaRPr>
          </a:p>
          <a:p>
            <a:pPr marL="0" marR="0" algn="just">
              <a:spcBef>
                <a:spcPts val="0"/>
              </a:spcBef>
            </a:pPr>
            <a:r>
              <a:rPr lang="en-US" sz="1600" dirty="0">
                <a:solidFill>
                  <a:srgbClr val="000000"/>
                </a:solidFill>
                <a:effectLst/>
                <a:latin typeface="Calibri"/>
                <a:ea typeface="Times New Roman" panose="02020603050405020304" pitchFamily="18" charset="0"/>
                <a:cs typeface="Calibri"/>
              </a:rPr>
              <a:t>If there are technical issues and you cannot submit your application by </a:t>
            </a:r>
            <a:r>
              <a:rPr lang="en-US" sz="1600" u="sng" dirty="0">
                <a:solidFill>
                  <a:srgbClr val="000000"/>
                </a:solidFill>
                <a:effectLst/>
                <a:latin typeface="Calibri"/>
                <a:ea typeface="Times New Roman" panose="02020603050405020304" pitchFamily="18" charset="0"/>
                <a:cs typeface="Calibri"/>
                <a:hlinkClick r:id="rId7"/>
              </a:rPr>
              <a:t>GoAnywhere</a:t>
            </a:r>
            <a:r>
              <a:rPr lang="en-US" sz="1600" dirty="0">
                <a:solidFill>
                  <a:srgbClr val="000000"/>
                </a:solidFill>
                <a:effectLst/>
                <a:latin typeface="Calibri"/>
                <a:ea typeface="Times New Roman" panose="02020603050405020304" pitchFamily="18" charset="0"/>
                <a:cs typeface="Calibri"/>
              </a:rPr>
              <a:t>,</a:t>
            </a:r>
            <a:r>
              <a:rPr lang="en-US" sz="1600" dirty="0">
                <a:solidFill>
                  <a:srgbClr val="333333"/>
                </a:solidFill>
                <a:effectLst/>
                <a:latin typeface="Calibri"/>
                <a:ea typeface="Times New Roman" panose="02020603050405020304" pitchFamily="18" charset="0"/>
                <a:cs typeface="Calibri"/>
              </a:rPr>
              <a:t> </a:t>
            </a:r>
            <a:r>
              <a:rPr lang="en-US" sz="1600" dirty="0">
                <a:solidFill>
                  <a:srgbClr val="000000"/>
                </a:solidFill>
                <a:effectLst/>
                <a:latin typeface="Calibri"/>
                <a:ea typeface="Times New Roman" panose="02020603050405020304" pitchFamily="18" charset="0"/>
                <a:cs typeface="Calibri"/>
              </a:rPr>
              <a:t>contact </a:t>
            </a:r>
            <a:r>
              <a:rPr lang="en-US" sz="1600" dirty="0">
                <a:latin typeface="Calibri"/>
                <a:ea typeface="Calibri"/>
                <a:cs typeface="Arial"/>
                <a:hlinkClick r:id="rId6"/>
              </a:rPr>
              <a:t>c</a:t>
            </a:r>
            <a:r>
              <a:rPr lang="en-US" sz="1600" u="sng" dirty="0">
                <a:solidFill>
                  <a:srgbClr val="0563C1"/>
                </a:solidFill>
                <a:latin typeface="Calibri"/>
                <a:ea typeface="Calibri"/>
                <a:cs typeface="Arial"/>
                <a:hlinkClick r:id="rId6"/>
              </a:rPr>
              <a:t>steprfp@nysed.gov</a:t>
            </a:r>
            <a:r>
              <a:rPr lang="en-US" sz="1600" dirty="0">
                <a:latin typeface="Calibri"/>
                <a:ea typeface="Calibri"/>
                <a:cs typeface="Arial"/>
                <a:hlinkClick r:id="rId6"/>
              </a:rPr>
              <a:t> </a:t>
            </a:r>
            <a:r>
              <a:rPr lang="en-US" sz="1600" dirty="0">
                <a:solidFill>
                  <a:srgbClr val="000000"/>
                </a:solidFill>
                <a:effectLst/>
                <a:latin typeface="Calibri"/>
                <a:ea typeface="Times New Roman" panose="02020603050405020304" pitchFamily="18" charset="0"/>
                <a:cs typeface="Calibri"/>
              </a:rPr>
              <a:t>at least three business days before the deadline to request alternative means of submission. However, even if an alternative submission method is used, applications must be received by the deadline above. </a:t>
            </a:r>
          </a:p>
          <a:p>
            <a:pPr marL="0" marR="0" algn="just">
              <a:spcBef>
                <a:spcPts val="0"/>
              </a:spcBef>
            </a:pPr>
            <a:endParaRPr lang="en-US" sz="1200" dirty="0">
              <a:solidFill>
                <a:srgbClr val="000000"/>
              </a:solidFill>
              <a:effectLst/>
              <a:latin typeface="Calibri" panose="020F0502020204030204" pitchFamily="34" charset="0"/>
              <a:ea typeface="Calibri" panose="020F0502020204030204" pitchFamily="34" charset="0"/>
            </a:endParaRPr>
          </a:p>
        </p:txBody>
      </p:sp>
      <p:pic>
        <p:nvPicPr>
          <p:cNvPr id="8" name="Audio 7" descr="This is an Audio Icon. When not running Slide Show, you may click the play button to hear audio for this slide.">
            <a:hlinkClick r:id="" action="ppaction://media"/>
            <a:extLst>
              <a:ext uri="{FF2B5EF4-FFF2-40B4-BE49-F238E27FC236}">
                <a16:creationId xmlns:a16="http://schemas.microsoft.com/office/drawing/2014/main" id="{D5B79BC0-C71C-2631-115D-6CD1AF923F0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988"/>
    </mc:Choice>
    <mc:Fallback xmlns="">
      <p:transition spd="slow" advTm="14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2500" y="254493"/>
            <a:ext cx="7467600" cy="901041"/>
          </a:xfrm>
          <a:prstGeom prst="rect">
            <a:avLst/>
          </a:prstGeom>
        </p:spPr>
        <p:txBody>
          <a:bodyPr vert="horz" wrap="square" lIns="0" tIns="282727" rIns="0" bIns="0" rtlCol="0">
            <a:spAutoFit/>
          </a:bodyPr>
          <a:lstStyle/>
          <a:p>
            <a:pPr marL="734060">
              <a:lnSpc>
                <a:spcPct val="100000"/>
              </a:lnSpc>
            </a:pPr>
            <a:r>
              <a:rPr b="1" dirty="0">
                <a:solidFill>
                  <a:schemeClr val="accent6">
                    <a:lumMod val="75000"/>
                  </a:schemeClr>
                </a:solidFill>
              </a:rPr>
              <a:t>P</a:t>
            </a:r>
            <a:r>
              <a:rPr b="1" spc="-60" dirty="0">
                <a:solidFill>
                  <a:schemeClr val="accent6">
                    <a:lumMod val="75000"/>
                  </a:schemeClr>
                </a:solidFill>
              </a:rPr>
              <a:t>r</a:t>
            </a:r>
            <a:r>
              <a:rPr b="1" dirty="0">
                <a:solidFill>
                  <a:schemeClr val="accent6">
                    <a:lumMod val="75000"/>
                  </a:schemeClr>
                </a:solidFill>
              </a:rPr>
              <a:t>equalifi</a:t>
            </a:r>
            <a:r>
              <a:rPr b="1" spc="-60" dirty="0">
                <a:solidFill>
                  <a:schemeClr val="accent6">
                    <a:lumMod val="75000"/>
                  </a:schemeClr>
                </a:solidFill>
              </a:rPr>
              <a:t>c</a:t>
            </a:r>
            <a:r>
              <a:rPr b="1" spc="-40" dirty="0">
                <a:solidFill>
                  <a:schemeClr val="accent6">
                    <a:lumMod val="75000"/>
                  </a:schemeClr>
                </a:solidFill>
              </a:rPr>
              <a:t>a</a:t>
            </a:r>
            <a:r>
              <a:rPr b="1" dirty="0">
                <a:solidFill>
                  <a:schemeClr val="accent6">
                    <a:lumMod val="75000"/>
                  </a:schemeClr>
                </a:solidFill>
              </a:rPr>
              <a:t>tion</a:t>
            </a:r>
            <a:r>
              <a:rPr b="1" spc="-5" dirty="0">
                <a:solidFill>
                  <a:schemeClr val="accent6">
                    <a:lumMod val="75000"/>
                  </a:schemeClr>
                </a:solidFill>
              </a:rPr>
              <a:t> </a:t>
            </a:r>
            <a:r>
              <a:rPr b="1" spc="-75" dirty="0">
                <a:solidFill>
                  <a:schemeClr val="accent6">
                    <a:lumMod val="75000"/>
                  </a:schemeClr>
                </a:solidFill>
              </a:rPr>
              <a:t>R</a:t>
            </a:r>
            <a:r>
              <a:rPr b="1" dirty="0">
                <a:solidFill>
                  <a:schemeClr val="accent6">
                    <a:lumMod val="75000"/>
                  </a:schemeClr>
                </a:solidFill>
              </a:rPr>
              <a:t>equi</a:t>
            </a:r>
            <a:r>
              <a:rPr b="1" spc="-70" dirty="0">
                <a:solidFill>
                  <a:schemeClr val="accent6">
                    <a:lumMod val="75000"/>
                  </a:schemeClr>
                </a:solidFill>
              </a:rPr>
              <a:t>r</a:t>
            </a:r>
            <a:r>
              <a:rPr b="1" dirty="0">
                <a:solidFill>
                  <a:schemeClr val="accent6">
                    <a:lumMod val="75000"/>
                  </a:schemeClr>
                </a:solidFill>
              </a:rPr>
              <a:t>eme</a:t>
            </a:r>
            <a:r>
              <a:rPr b="1" spc="-40" dirty="0">
                <a:solidFill>
                  <a:schemeClr val="accent6">
                    <a:lumMod val="75000"/>
                  </a:schemeClr>
                </a:solidFill>
              </a:rPr>
              <a:t>n</a:t>
            </a:r>
            <a:r>
              <a:rPr b="1" dirty="0">
                <a:solidFill>
                  <a:schemeClr val="accent6">
                    <a:lumMod val="75000"/>
                  </a:schemeClr>
                </a:solidFill>
              </a:rPr>
              <a:t>t</a:t>
            </a: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CA28A773-AD5D-8B04-35E3-CBBAF85CF60F}"/>
              </a:ext>
            </a:extLst>
          </p:cNvPr>
          <p:cNvSpPr txBox="1"/>
          <p:nvPr/>
        </p:nvSpPr>
        <p:spPr>
          <a:xfrm>
            <a:off x="259773" y="1326252"/>
            <a:ext cx="8610600" cy="5411674"/>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Pursuant to the New York State Division of the Budget bulletin H-1032 (revised January 9, 2024), nonprofit organizations must Prequalify to do business with New York State agencies before they can compete for State grants. The process allows nonprofits to address questions and concerns prior to entering a competitive bid process. Nonprofits are strongly encouraged to begin the Prequalification process as soon as possible.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become prequalified, a nonprofit must first register with Statewide Financial System (SFS). Once registered, nonprofits complete an online Prequalification application. This includes completing a series of forms by answering basic questions regarding the organization and uploading key organizational documents.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Detailed information on how to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register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SFS and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become prequalified</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available on the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Grants Management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website.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600"/>
              </a:spcBef>
              <a:spcAft>
                <a:spcPts val="0"/>
              </a:spcAft>
            </a:pPr>
            <a:r>
              <a:rPr lang="en-US" sz="1400" b="1" dirty="0">
                <a:solidFill>
                  <a:srgbClr val="000000"/>
                </a:solidFill>
                <a:effectLst/>
                <a:latin typeface="Calibri" panose="020F0502020204030204" pitchFamily="34" charset="0"/>
                <a:ea typeface="Calibri" panose="020F0502020204030204" pitchFamily="34" charset="0"/>
              </a:rPr>
              <a:t>Disclaimer:</a:t>
            </a:r>
            <a:r>
              <a:rPr lang="en-US" sz="1400" dirty="0">
                <a:solidFill>
                  <a:srgbClr val="000000"/>
                </a:solidFill>
                <a:effectLst/>
                <a:latin typeface="Calibri" panose="020F0502020204030204" pitchFamily="34" charset="0"/>
                <a:ea typeface="Calibri" panose="020F0502020204030204" pitchFamily="34" charset="0"/>
              </a:rPr>
              <a:t> New York State reserves 5-10 business days from the receipt of complete Prequalification applications to conduct its review. If supplementary information or updates are required, review times will be longer. Due to the length of time this process could take to complete, it is advised that nonprofits Prequalify as soon as possible. Failure to successfully complete the Prequalification process early enough may result in a grant application being disqualified.</a:t>
            </a:r>
            <a:endParaRPr lang="en-US" sz="1600" dirty="0">
              <a:solidFill>
                <a:srgbClr val="000000"/>
              </a:solidFill>
              <a:effectLst/>
              <a:latin typeface="Calibri" panose="020F0502020204030204" pitchFamily="34" charset="0"/>
              <a:ea typeface="Calibri" panose="020F0502020204030204" pitchFamily="34" charset="0"/>
            </a:endParaRPr>
          </a:p>
          <a:p>
            <a:pPr marL="0" marR="0" algn="just">
              <a:spcBef>
                <a:spcPts val="600"/>
              </a:spcBef>
              <a:spcAft>
                <a:spcPts val="0"/>
              </a:spcAft>
            </a:pPr>
            <a:r>
              <a:rPr lang="en-US" sz="1600" b="1" dirty="0">
                <a:solidFill>
                  <a:srgbClr val="000000"/>
                </a:solidFill>
                <a:effectLst/>
                <a:latin typeface="Calibri" panose="020F0502020204030204" pitchFamily="34" charset="0"/>
                <a:ea typeface="Calibri" panose="020F0502020204030204" pitchFamily="34" charset="0"/>
              </a:rPr>
              <a:t>Nonprofits must receive approved prequalification status prior to grant application and execution of contracts. Grant proposals received from nonprofits that are not Prequalified in SFS </a:t>
            </a:r>
            <a:r>
              <a:rPr lang="en-US" sz="1600" b="1" dirty="0">
                <a:solidFill>
                  <a:srgbClr val="FF0000"/>
                </a:solidFill>
                <a:effectLst/>
                <a:latin typeface="Calibri" panose="020F0502020204030204" pitchFamily="34" charset="0"/>
                <a:ea typeface="Calibri" panose="020F0502020204030204" pitchFamily="34" charset="0"/>
              </a:rPr>
              <a:t>by 5:00 PM on the application due date of December 10, 2024</a:t>
            </a:r>
            <a:r>
              <a:rPr lang="en-US" sz="1600" b="1" dirty="0">
                <a:solidFill>
                  <a:srgbClr val="000000"/>
                </a:solidFill>
                <a:effectLst/>
                <a:latin typeface="Calibri" panose="020F0502020204030204" pitchFamily="34" charset="0"/>
                <a:ea typeface="Calibri" panose="020F0502020204030204" pitchFamily="34" charset="0"/>
              </a:rPr>
              <a:t>, will not be evaluated. Such proposals will be disqualified from further consideration.</a:t>
            </a:r>
            <a:endParaRPr lang="en-US" sz="1600" dirty="0">
              <a:solidFill>
                <a:srgbClr val="000000"/>
              </a:solidFill>
              <a:effectLst/>
              <a:latin typeface="Calibri" panose="020F0502020204030204" pitchFamily="34" charset="0"/>
              <a:ea typeface="Calibri" panose="020F0502020204030204" pitchFamily="34" charset="0"/>
            </a:endParaRPr>
          </a:p>
        </p:txBody>
      </p:sp>
      <p:pic>
        <p:nvPicPr>
          <p:cNvPr id="4" name="Audio 3" descr="This is an Audio Icon. When not running Slide Show, you may click the play button to hear audio for this slide.">
            <a:hlinkClick r:id="" action="ppaction://media"/>
            <a:extLst>
              <a:ext uri="{FF2B5EF4-FFF2-40B4-BE49-F238E27FC236}">
                <a16:creationId xmlns:a16="http://schemas.microsoft.com/office/drawing/2014/main" id="{004286DD-7A15-5CBF-6A4A-A3F9CD7545D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396155994"/>
      </p:ext>
    </p:extLst>
  </p:cSld>
  <p:clrMapOvr>
    <a:masterClrMapping/>
  </p:clrMapOvr>
  <mc:AlternateContent xmlns:mc="http://schemas.openxmlformats.org/markup-compatibility/2006" xmlns:p14="http://schemas.microsoft.com/office/powerpoint/2010/main">
    <mc:Choice Requires="p14">
      <p:transition spd="slow" p14:dur="2000" advTm="136172"/>
    </mc:Choice>
    <mc:Fallback xmlns="">
      <p:transition spd="slow" advTm="13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317603"/>
            <a:ext cx="8039100" cy="901041"/>
          </a:xfrm>
          <a:prstGeom prst="rect">
            <a:avLst/>
          </a:prstGeom>
        </p:spPr>
        <p:txBody>
          <a:bodyPr vert="horz" wrap="square" lIns="0" tIns="282727" rIns="0" bIns="0" rtlCol="0">
            <a:spAutoFit/>
          </a:bodyPr>
          <a:lstStyle/>
          <a:p>
            <a:pPr marL="734060">
              <a:lnSpc>
                <a:spcPct val="100000"/>
              </a:lnSpc>
            </a:pPr>
            <a:r>
              <a:rPr lang="en-US" sz="4000" b="1" spc="-20" dirty="0">
                <a:solidFill>
                  <a:schemeClr val="accent6">
                    <a:lumMod val="75000"/>
                  </a:schemeClr>
                </a:solidFill>
              </a:rPr>
              <a:t>Appli</a:t>
            </a:r>
            <a:r>
              <a:rPr lang="en-US" sz="4000" b="1" spc="-65" dirty="0">
                <a:solidFill>
                  <a:schemeClr val="accent6">
                    <a:lumMod val="75000"/>
                  </a:schemeClr>
                </a:solidFill>
              </a:rPr>
              <a:t>c</a:t>
            </a:r>
            <a:r>
              <a:rPr lang="en-US" sz="4000" b="1" spc="-55" dirty="0">
                <a:solidFill>
                  <a:schemeClr val="accent6">
                    <a:lumMod val="75000"/>
                  </a:schemeClr>
                </a:solidFill>
              </a:rPr>
              <a:t>a</a:t>
            </a:r>
            <a:r>
              <a:rPr lang="en-US" sz="4000" b="1" spc="-20" dirty="0">
                <a:solidFill>
                  <a:schemeClr val="accent6">
                    <a:lumMod val="75000"/>
                  </a:schemeClr>
                </a:solidFill>
              </a:rPr>
              <a:t>tion</a:t>
            </a:r>
            <a:r>
              <a:rPr lang="en-US" sz="4000" b="1" spc="-10" dirty="0">
                <a:solidFill>
                  <a:schemeClr val="accent6">
                    <a:lumMod val="75000"/>
                  </a:schemeClr>
                </a:solidFill>
              </a:rPr>
              <a:t> </a:t>
            </a:r>
            <a:r>
              <a:rPr lang="en-US" sz="4000" b="1" spc="-25" dirty="0">
                <a:solidFill>
                  <a:schemeClr val="accent6">
                    <a:lumMod val="75000"/>
                  </a:schemeClr>
                </a:solidFill>
              </a:rPr>
              <a:t>Submiss</a:t>
            </a:r>
            <a:r>
              <a:rPr lang="en-US" sz="4000" b="1" spc="-10" dirty="0">
                <a:solidFill>
                  <a:schemeClr val="accent6">
                    <a:lumMod val="75000"/>
                  </a:schemeClr>
                </a:solidFill>
              </a:rPr>
              <a:t>i</a:t>
            </a:r>
            <a:r>
              <a:rPr lang="en-US" sz="4000" b="1" spc="-30" dirty="0">
                <a:solidFill>
                  <a:schemeClr val="accent6">
                    <a:lumMod val="75000"/>
                  </a:schemeClr>
                </a:solidFill>
              </a:rPr>
              <a:t>o</a:t>
            </a:r>
            <a:r>
              <a:rPr lang="en-US" sz="4000" b="1" spc="-25" dirty="0">
                <a:solidFill>
                  <a:schemeClr val="accent6">
                    <a:lumMod val="75000"/>
                  </a:schemeClr>
                </a:solidFill>
              </a:rPr>
              <a:t>n</a:t>
            </a:r>
            <a:r>
              <a:rPr lang="en-US" sz="4000" b="1" spc="15" dirty="0">
                <a:solidFill>
                  <a:schemeClr val="accent6">
                    <a:lumMod val="75000"/>
                  </a:schemeClr>
                </a:solidFill>
              </a:rPr>
              <a:t> </a:t>
            </a:r>
            <a:r>
              <a:rPr lang="en-US" sz="2800" b="1" spc="-20" dirty="0">
                <a:solidFill>
                  <a:schemeClr val="accent6">
                    <a:lumMod val="75000"/>
                  </a:schemeClr>
                </a:solidFill>
              </a:rPr>
              <a:t>(Co</a:t>
            </a:r>
            <a:r>
              <a:rPr lang="en-US" sz="2800" b="1" spc="-40" dirty="0">
                <a:solidFill>
                  <a:schemeClr val="accent6">
                    <a:lumMod val="75000"/>
                  </a:schemeClr>
                </a:solidFill>
              </a:rPr>
              <a:t>n</a:t>
            </a:r>
            <a:r>
              <a:rPr lang="en-US" sz="2800" b="1" spc="-10" dirty="0">
                <a:solidFill>
                  <a:schemeClr val="accent6">
                    <a:lumMod val="75000"/>
                  </a:schemeClr>
                </a:solidFill>
              </a:rPr>
              <a:t>ti</a:t>
            </a:r>
            <a:r>
              <a:rPr lang="en-US" sz="2800" b="1" spc="-30" dirty="0">
                <a:solidFill>
                  <a:schemeClr val="accent6">
                    <a:lumMod val="75000"/>
                  </a:schemeClr>
                </a:solidFill>
              </a:rPr>
              <a:t>n</a:t>
            </a:r>
            <a:r>
              <a:rPr lang="en-US" sz="2800" b="1" spc="-20" dirty="0">
                <a:solidFill>
                  <a:schemeClr val="accent6">
                    <a:lumMod val="75000"/>
                  </a:schemeClr>
                </a:solidFill>
              </a:rPr>
              <a:t>ued)</a:t>
            </a:r>
            <a:endParaRPr b="1" dirty="0">
              <a:solidFill>
                <a:schemeClr val="accent6">
                  <a:lumMod val="75000"/>
                </a:schemeClr>
              </a:solidFill>
            </a:endParaRPr>
          </a:p>
        </p:txBody>
      </p:sp>
      <p:sp>
        <p:nvSpPr>
          <p:cNvPr id="3" name="object 3" descr="NYSED Seal&#10;"/>
          <p:cNvSpPr/>
          <p:nvPr/>
        </p:nvSpPr>
        <p:spPr>
          <a:xfrm>
            <a:off x="38100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D834E992-2173-3B53-D30B-880969B6198C}"/>
              </a:ext>
            </a:extLst>
          </p:cNvPr>
          <p:cNvSpPr txBox="1"/>
          <p:nvPr/>
        </p:nvSpPr>
        <p:spPr>
          <a:xfrm>
            <a:off x="457200" y="1905000"/>
            <a:ext cx="8130540" cy="3734356"/>
          </a:xfrm>
          <a:prstGeom prst="rect">
            <a:avLst/>
          </a:prstGeom>
          <a:noFill/>
        </p:spPr>
        <p:txBody>
          <a:bodyPr wrap="square">
            <a:spAutoFit/>
          </a:bodyPr>
          <a:lstStyle/>
          <a:p>
            <a:pPr>
              <a:lnSpc>
                <a:spcPct val="107000"/>
              </a:lnSpc>
            </a:pPr>
            <a:r>
              <a:rPr lang="en-US" sz="2400" dirty="0">
                <a:effectLst/>
                <a:latin typeface="+mj-lt"/>
                <a:ea typeface="Calibri" panose="020F0502020204030204" pitchFamily="34" charset="0"/>
                <a:cs typeface="Arial" panose="020B0604020202020204" pitchFamily="34" charset="0"/>
              </a:rPr>
              <a:t>E-Signatures</a:t>
            </a: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dirty="0">
                <a:effectLst/>
                <a:latin typeface="Calibri" panose="020F0502020204030204" pitchFamily="34" charset="0"/>
                <a:ea typeface="Calibri" panose="020F0502020204030204" pitchFamily="34" charset="0"/>
                <a:cs typeface="Arial" panose="020B0604020202020204" pitchFamily="34" charset="0"/>
              </a:rPr>
              <a:t>The following forms of e-signatures are acceptable: </a:t>
            </a:r>
          </a:p>
          <a:p>
            <a:pPr marL="342900" indent="-342900">
              <a:lnSpc>
                <a:spcPct val="107000"/>
              </a:lnSpc>
              <a:buFont typeface="Wingdings" pitchFamily="2" charset="2"/>
              <a:buChar char="v"/>
            </a:pPr>
            <a:r>
              <a:rPr lang="en-US" sz="1800" dirty="0">
                <a:effectLst/>
                <a:latin typeface="Calibri" panose="020F0502020204030204" pitchFamily="34" charset="0"/>
                <a:ea typeface="Calibri" panose="020F0502020204030204" pitchFamily="34" charset="0"/>
                <a:cs typeface="Arial" panose="020B0604020202020204" pitchFamily="34" charset="0"/>
              </a:rPr>
              <a:t>handwritten signatures on faxed or scanned documents.</a:t>
            </a:r>
          </a:p>
          <a:p>
            <a:pPr marL="342900" indent="-342900" algn="just">
              <a:lnSpc>
                <a:spcPct val="107000"/>
              </a:lnSpc>
              <a:buFont typeface="Wingdings" pitchFamily="2" charset="2"/>
              <a:buChar char="v"/>
            </a:pPr>
            <a:r>
              <a:rPr lang="en-US" sz="1800" dirty="0">
                <a:effectLst/>
                <a:latin typeface="Calibri" panose="020F0502020204030204" pitchFamily="34" charset="0"/>
                <a:ea typeface="Calibri" panose="020F0502020204030204" pitchFamily="34" charset="0"/>
                <a:cs typeface="Arial" panose="020B0604020202020204" pitchFamily="34" charset="0"/>
              </a:rPr>
              <a:t>e-signatures that have been authenticated by a third-party digital software, such as DocuSign and Adobe Sign. </a:t>
            </a:r>
          </a:p>
          <a:p>
            <a:pPr marL="342900" indent="-342900" algn="just">
              <a:lnSpc>
                <a:spcPct val="107000"/>
              </a:lnSpc>
              <a:buFont typeface="Wingdings" pitchFamily="2" charset="2"/>
              <a:buChar char="v"/>
            </a:pPr>
            <a:r>
              <a:rPr lang="en-US" sz="1800" dirty="0">
                <a:effectLst/>
                <a:latin typeface="Calibri" panose="020F0502020204030204" pitchFamily="34" charset="0"/>
                <a:ea typeface="Calibri" panose="020F0502020204030204" pitchFamily="34" charset="0"/>
                <a:cs typeface="Arial" panose="020B0604020202020204" pitchFamily="34" charset="0"/>
              </a:rPr>
              <a:t>stored copies of the images of signatures that are placed on a document by copying and pasting or otherwise inserting them into the documents. </a:t>
            </a:r>
          </a:p>
          <a:p>
            <a:pPr algn="just">
              <a:lnSpc>
                <a:spcPct val="107000"/>
              </a:lnSpc>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en-US" sz="1800" dirty="0">
                <a:effectLst/>
                <a:latin typeface="Calibri" panose="020F0502020204030204" pitchFamily="34" charset="0"/>
                <a:ea typeface="Calibri" panose="020F0502020204030204" pitchFamily="34" charset="0"/>
                <a:cs typeface="Arial" panose="020B0604020202020204" pitchFamily="34" charset="0"/>
              </a:rPr>
              <a:t>Unacceptable forms of e-signatures include a typed name, including a signature created by selecting a script or calligraphy font for the typed name of the person “signing.” </a:t>
            </a:r>
          </a:p>
        </p:txBody>
      </p:sp>
      <p:pic>
        <p:nvPicPr>
          <p:cNvPr id="5" name="Audio 4" descr="This is an Audio Icon. When not running Slide Show, you may click the play button to hear audio for this slide.">
            <a:hlinkClick r:id="" action="ppaction://media"/>
            <a:extLst>
              <a:ext uri="{FF2B5EF4-FFF2-40B4-BE49-F238E27FC236}">
                <a16:creationId xmlns:a16="http://schemas.microsoft.com/office/drawing/2014/main" id="{C1080D0C-136D-19E9-F051-4AE6A41EC8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11624530"/>
      </p:ext>
    </p:extLst>
  </p:cSld>
  <p:clrMapOvr>
    <a:masterClrMapping/>
  </p:clrMapOvr>
  <mc:AlternateContent xmlns:mc="http://schemas.openxmlformats.org/markup-compatibility/2006" xmlns:p14="http://schemas.microsoft.com/office/powerpoint/2010/main">
    <mc:Choice Requires="p14">
      <p:transition spd="slow" p14:dur="2000" advTm="53311"/>
    </mc:Choice>
    <mc:Fallback xmlns="">
      <p:transition spd="slow" advTm="5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4FF0-6B54-4042-990D-D3F786B1D9B3}"/>
              </a:ext>
            </a:extLst>
          </p:cNvPr>
          <p:cNvSpPr>
            <a:spLocks noGrp="1"/>
          </p:cNvSpPr>
          <p:nvPr>
            <p:ph type="title"/>
          </p:nvPr>
        </p:nvSpPr>
        <p:spPr>
          <a:xfrm>
            <a:off x="1512913" y="457200"/>
            <a:ext cx="6836615" cy="914400"/>
          </a:xfrm>
        </p:spPr>
        <p:txBody>
          <a:bodyPr/>
          <a:lstStyle/>
          <a:p>
            <a:r>
              <a:rPr lang="en-US" b="1" spc="-5" dirty="0">
                <a:solidFill>
                  <a:schemeClr val="accent6">
                    <a:lumMod val="75000"/>
                  </a:schemeClr>
                </a:solidFill>
              </a:rPr>
              <a:t>El</a:t>
            </a:r>
            <a:r>
              <a:rPr lang="en-US" b="1" spc="-10" dirty="0">
                <a:solidFill>
                  <a:schemeClr val="accent6">
                    <a:lumMod val="75000"/>
                  </a:schemeClr>
                </a:solidFill>
              </a:rPr>
              <a:t>i</a:t>
            </a:r>
            <a:r>
              <a:rPr lang="en-US" b="1" dirty="0">
                <a:solidFill>
                  <a:schemeClr val="accent6">
                    <a:lumMod val="75000"/>
                  </a:schemeClr>
                </a:solidFill>
              </a:rPr>
              <a:t>gible Institutional Applicant</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id="{A454A9FC-E944-49AC-A1DF-53F096155A53}"/>
              </a:ext>
            </a:extLst>
          </p:cNvPr>
          <p:cNvSpPr>
            <a:spLocks noGrp="1"/>
          </p:cNvSpPr>
          <p:nvPr>
            <p:ph idx="1"/>
          </p:nvPr>
        </p:nvSpPr>
        <p:spPr>
          <a:xfrm>
            <a:off x="304800" y="1774995"/>
            <a:ext cx="8534399" cy="4846373"/>
          </a:xfrm>
        </p:spPr>
        <p:txBody>
          <a:bodyPr>
            <a:normAutofit fontScale="70000" lnSpcReduction="20000"/>
          </a:bodyPr>
          <a:lstStyle/>
          <a:p>
            <a:pPr marL="404813" indent="-344488" algn="just">
              <a:buClr>
                <a:schemeClr val="accent6">
                  <a:lumMod val="50000"/>
                </a:schemeClr>
              </a:buClr>
              <a:buFont typeface="Wingdings" panose="05000000000000000000" pitchFamily="2" charset="2"/>
              <a:buChar char="v"/>
            </a:pPr>
            <a:r>
              <a:rPr lang="en-US" sz="2800" dirty="0">
                <a:solidFill>
                  <a:schemeClr val="tx1"/>
                </a:solidFill>
                <a:latin typeface="Calibri" panose="020F0502020204030204" pitchFamily="34" charset="0"/>
              </a:rPr>
              <a:t>According to § 145-6.6(b) of the Commissioner’s Regulations, </a:t>
            </a:r>
          </a:p>
          <a:p>
            <a:pPr marL="60325" indent="0" algn="just">
              <a:buClr>
                <a:schemeClr val="accent6">
                  <a:lumMod val="50000"/>
                </a:schemeClr>
              </a:buClr>
              <a:buNone/>
            </a:pPr>
            <a:r>
              <a:rPr lang="en-US" sz="2800" u="sng" dirty="0">
                <a:solidFill>
                  <a:schemeClr val="bg1"/>
                </a:solidFill>
                <a:latin typeface="Calibri" panose="020F0502020204030204" pitchFamily="34" charset="0"/>
              </a:rPr>
              <a:t>      </a:t>
            </a:r>
            <a:r>
              <a:rPr lang="en-US" sz="2800" u="sng" dirty="0">
                <a:solidFill>
                  <a:schemeClr val="tx1"/>
                </a:solidFill>
                <a:latin typeface="Calibri" panose="020F0502020204030204" pitchFamily="34" charset="0"/>
              </a:rPr>
              <a:t>eligible applicant means:</a:t>
            </a:r>
          </a:p>
          <a:p>
            <a:pPr marL="60325" lvl="1" indent="0" algn="just">
              <a:lnSpc>
                <a:spcPct val="120000"/>
              </a:lnSpc>
              <a:spcBef>
                <a:spcPts val="0"/>
              </a:spcBef>
              <a:spcAft>
                <a:spcPts val="0"/>
              </a:spcAft>
              <a:buClr>
                <a:schemeClr val="accent6">
                  <a:lumMod val="50000"/>
                </a:schemeClr>
              </a:buClr>
              <a:buNone/>
            </a:pPr>
            <a:r>
              <a:rPr lang="en-US" sz="2800" b="1" i="1" dirty="0">
                <a:solidFill>
                  <a:srgbClr val="FF0000"/>
                </a:solidFill>
                <a:latin typeface="Calibri" panose="020F0502020204030204" pitchFamily="34" charset="0"/>
              </a:rPr>
              <a:t>      “a degree-granting postsecondary institution, or a consortium of such               </a:t>
            </a:r>
          </a:p>
          <a:p>
            <a:pPr marL="60325" lvl="1" indent="0" algn="just">
              <a:lnSpc>
                <a:spcPct val="120000"/>
              </a:lnSpc>
              <a:spcBef>
                <a:spcPts val="0"/>
              </a:spcBef>
              <a:spcAft>
                <a:spcPts val="0"/>
              </a:spcAft>
              <a:buClr>
                <a:schemeClr val="accent6">
                  <a:lumMod val="50000"/>
                </a:schemeClr>
              </a:buClr>
              <a:buNone/>
            </a:pPr>
            <a:r>
              <a:rPr lang="en-US" sz="2800" b="1" i="1" dirty="0">
                <a:solidFill>
                  <a:srgbClr val="FF0000"/>
                </a:solidFill>
                <a:latin typeface="Calibri" panose="020F0502020204030204" pitchFamily="34" charset="0"/>
              </a:rPr>
              <a:t>       institutions, which offers an approved undergraduate program of study </a:t>
            </a:r>
          </a:p>
          <a:p>
            <a:pPr marL="60325" lvl="1" indent="0" algn="just">
              <a:lnSpc>
                <a:spcPct val="120000"/>
              </a:lnSpc>
              <a:spcBef>
                <a:spcPts val="0"/>
              </a:spcBef>
              <a:spcAft>
                <a:spcPts val="0"/>
              </a:spcAft>
              <a:buClr>
                <a:schemeClr val="accent6">
                  <a:lumMod val="50000"/>
                </a:schemeClr>
              </a:buClr>
              <a:buNone/>
            </a:pPr>
            <a:r>
              <a:rPr lang="en-US" sz="2800" b="1" i="1" dirty="0">
                <a:solidFill>
                  <a:srgbClr val="FF0000"/>
                </a:solidFill>
                <a:latin typeface="Calibri" panose="020F0502020204030204" pitchFamily="34" charset="0"/>
              </a:rPr>
              <a:t>       and/or an approved graduate level program of study.” </a:t>
            </a:r>
          </a:p>
          <a:p>
            <a:pPr marL="0" indent="0" algn="just" defTabSz="457200">
              <a:lnSpc>
                <a:spcPct val="110000"/>
              </a:lnSpc>
              <a:spcBef>
                <a:spcPts val="600"/>
              </a:spcBef>
              <a:buClrTx/>
              <a:buSzTx/>
              <a:buNone/>
              <a:defRPr/>
            </a:pPr>
            <a:r>
              <a:rPr lang="en-US" sz="2800" b="1" i="1" dirty="0">
                <a:solidFill>
                  <a:srgbClr val="FF0000"/>
                </a:solidFill>
                <a:latin typeface="Calibri" panose="020F0502020204030204" pitchFamily="34" charset="0"/>
              </a:rPr>
              <a:t>        </a:t>
            </a:r>
            <a:r>
              <a:rPr kumimoji="0" lang="en-US" sz="2800" b="1" i="1" u="none" strike="noStrike" kern="1200" cap="none" spc="0" normalizeH="0" baseline="0" noProof="0" dirty="0">
                <a:ln>
                  <a:noFill/>
                </a:ln>
                <a:solidFill>
                  <a:prstClr val="black"/>
                </a:solidFill>
                <a:effectLst/>
                <a:uLnTx/>
                <a:uFillTx/>
                <a:latin typeface="Calibri"/>
                <a:ea typeface="Calibri"/>
                <a:cs typeface="Calibri"/>
              </a:rPr>
              <a:t>*The Research Foundation is NOT a degree granting institution. </a:t>
            </a:r>
            <a:r>
              <a:rPr kumimoji="0" lang="en-US" sz="2800" b="0" i="0" u="none" strike="noStrike" kern="1200" cap="none" spc="0" normalizeH="0" baseline="0" noProof="0" dirty="0">
                <a:ln>
                  <a:noFill/>
                </a:ln>
                <a:solidFill>
                  <a:prstClr val="black"/>
                </a:solidFill>
                <a:effectLst/>
                <a:uLnTx/>
                <a:uFillTx/>
                <a:latin typeface="Calibri"/>
                <a:ea typeface="Calibri"/>
                <a:cs typeface="Calibri"/>
              </a:rPr>
              <a:t>The  </a:t>
            </a:r>
          </a:p>
          <a:p>
            <a:pPr marL="0" indent="0" algn="just" defTabSz="457200">
              <a:lnSpc>
                <a:spcPct val="70000"/>
              </a:lnSpc>
              <a:spcBef>
                <a:spcPts val="600"/>
              </a:spcBef>
              <a:buClrTx/>
              <a:buSzTx/>
              <a:buNone/>
              <a:defRPr/>
            </a:pPr>
            <a:r>
              <a:rPr lang="en-US" sz="2800" dirty="0">
                <a:solidFill>
                  <a:prstClr val="black"/>
                </a:solidFill>
                <a:latin typeface="Calibri"/>
                <a:ea typeface="Calibri"/>
                <a:cs typeface="Calibri"/>
              </a:rPr>
              <a:t>        </a:t>
            </a:r>
            <a:r>
              <a:rPr kumimoji="0" lang="en-US" sz="2800" b="0" i="0" u="none" strike="noStrike" kern="1200" cap="none" spc="0" normalizeH="0" baseline="0" noProof="0" dirty="0">
                <a:ln>
                  <a:noFill/>
                </a:ln>
                <a:solidFill>
                  <a:prstClr val="black"/>
                </a:solidFill>
                <a:effectLst/>
                <a:uLnTx/>
                <a:uFillTx/>
                <a:latin typeface="Calibri"/>
                <a:ea typeface="Calibri"/>
                <a:cs typeface="Calibri"/>
              </a:rPr>
              <a:t>degree-granting institution or lead institution of a consortium of such </a:t>
            </a:r>
          </a:p>
          <a:p>
            <a:pPr marL="0" indent="0" algn="just" defTabSz="457200">
              <a:lnSpc>
                <a:spcPct val="70000"/>
              </a:lnSpc>
              <a:spcBef>
                <a:spcPts val="600"/>
              </a:spcBef>
              <a:buClrTx/>
              <a:buSzTx/>
              <a:buNone/>
              <a:defRPr/>
            </a:pPr>
            <a:r>
              <a:rPr lang="en-US" sz="2800" dirty="0">
                <a:solidFill>
                  <a:prstClr val="black"/>
                </a:solidFill>
                <a:latin typeface="Calibri"/>
                <a:ea typeface="Calibri"/>
                <a:cs typeface="Calibri"/>
              </a:rPr>
              <a:t>        </a:t>
            </a:r>
            <a:r>
              <a:rPr kumimoji="0" lang="en-US" sz="2800" b="0" i="0" u="none" strike="noStrike" kern="1200" cap="none" spc="0" normalizeH="0" baseline="0" noProof="0" dirty="0">
                <a:ln>
                  <a:noFill/>
                </a:ln>
                <a:solidFill>
                  <a:prstClr val="black"/>
                </a:solidFill>
                <a:effectLst/>
                <a:uLnTx/>
                <a:uFillTx/>
                <a:latin typeface="Calibri"/>
                <a:ea typeface="Calibri"/>
                <a:cs typeface="Calibri"/>
              </a:rPr>
              <a:t>institutions must be the applicant. A third party or other entity may not </a:t>
            </a:r>
          </a:p>
          <a:p>
            <a:pPr marL="0" indent="0" algn="just" defTabSz="457200">
              <a:lnSpc>
                <a:spcPct val="70000"/>
              </a:lnSpc>
              <a:spcBef>
                <a:spcPts val="600"/>
              </a:spcBef>
              <a:buClrTx/>
              <a:buSzTx/>
              <a:buNone/>
              <a:defRPr/>
            </a:pPr>
            <a:r>
              <a:rPr lang="en-US" sz="2800" dirty="0">
                <a:solidFill>
                  <a:prstClr val="black"/>
                </a:solidFill>
                <a:latin typeface="Calibri"/>
                <a:ea typeface="Calibri"/>
                <a:cs typeface="Calibri"/>
              </a:rPr>
              <a:t>        </a:t>
            </a:r>
            <a:r>
              <a:rPr kumimoji="0" lang="en-US" sz="2800" b="0" i="0" u="none" strike="noStrike" kern="1200" cap="none" spc="0" normalizeH="0" baseline="0" noProof="0" dirty="0">
                <a:ln>
                  <a:noFill/>
                </a:ln>
                <a:solidFill>
                  <a:prstClr val="black"/>
                </a:solidFill>
                <a:effectLst/>
                <a:uLnTx/>
                <a:uFillTx/>
                <a:latin typeface="Calibri"/>
                <a:ea typeface="Calibri"/>
                <a:cs typeface="Calibri"/>
              </a:rPr>
              <a:t>serve as the applicant. </a:t>
            </a:r>
            <a:endParaRPr lang="en-US" sz="2800" b="1" i="1" dirty="0">
              <a:solidFill>
                <a:srgbClr val="FF0000"/>
              </a:solidFill>
              <a:latin typeface="Calibri" panose="020F0502020204030204" pitchFamily="34" charset="0"/>
            </a:endParaRPr>
          </a:p>
          <a:p>
            <a:pPr marL="404813" indent="-344488" algn="just">
              <a:buClr>
                <a:schemeClr val="accent6">
                  <a:lumMod val="50000"/>
                </a:schemeClr>
              </a:buClr>
              <a:buFont typeface="Wingdings" panose="05000000000000000000" pitchFamily="2" charset="2"/>
              <a:buChar char="v"/>
            </a:pPr>
            <a:r>
              <a:rPr lang="en-US" sz="2800" dirty="0">
                <a:solidFill>
                  <a:schemeClr val="tx1"/>
                </a:solidFill>
                <a:latin typeface="Calibri" panose="020F0502020204030204" pitchFamily="34" charset="0"/>
              </a:rPr>
              <a:t>Each institution may submit more than one proposal </a:t>
            </a:r>
            <a:r>
              <a:rPr lang="en-US" sz="2800" b="1" dirty="0">
                <a:solidFill>
                  <a:srgbClr val="FF0000"/>
                </a:solidFill>
                <a:latin typeface="Calibri" panose="020F0502020204030204" pitchFamily="34" charset="0"/>
              </a:rPr>
              <a:t>only if </a:t>
            </a:r>
            <a:r>
              <a:rPr lang="en-US" sz="2800" dirty="0">
                <a:solidFill>
                  <a:schemeClr val="tx1"/>
                </a:solidFill>
                <a:latin typeface="Calibri" panose="020F0502020204030204" pitchFamily="34" charset="0"/>
              </a:rPr>
              <a:t>the institution has </a:t>
            </a:r>
            <a:r>
              <a:rPr lang="en-US" sz="2800" b="1" dirty="0">
                <a:solidFill>
                  <a:srgbClr val="FF0000"/>
                </a:solidFill>
                <a:latin typeface="Calibri" panose="020F0502020204030204" pitchFamily="34" charset="0"/>
              </a:rPr>
              <a:t>two</a:t>
            </a:r>
            <a:r>
              <a:rPr lang="en-US" sz="2800" dirty="0">
                <a:solidFill>
                  <a:schemeClr val="tx1"/>
                </a:solidFill>
                <a:latin typeface="Calibri" panose="020F0502020204030204" pitchFamily="34" charset="0"/>
              </a:rPr>
              <a:t> or more </a:t>
            </a:r>
            <a:r>
              <a:rPr lang="en-US" sz="2800" b="1" dirty="0">
                <a:solidFill>
                  <a:srgbClr val="FF0000"/>
                </a:solidFill>
                <a:latin typeface="Calibri" panose="020F0502020204030204" pitchFamily="34" charset="0"/>
              </a:rPr>
              <a:t>geographically separate campuses </a:t>
            </a:r>
            <a:r>
              <a:rPr lang="en-US" sz="2800" dirty="0">
                <a:solidFill>
                  <a:schemeClr val="tx1"/>
                </a:solidFill>
                <a:latin typeface="Calibri" panose="020F0502020204030204" pitchFamily="34" charset="0"/>
              </a:rPr>
              <a:t>and serves their own </a:t>
            </a:r>
            <a:r>
              <a:rPr lang="en-US" sz="2800" i="1" dirty="0">
                <a:solidFill>
                  <a:schemeClr val="tx1"/>
                </a:solidFill>
                <a:latin typeface="Calibri" panose="020F0502020204030204" pitchFamily="34" charset="0"/>
              </a:rPr>
              <a:t>distinct</a:t>
            </a:r>
            <a:r>
              <a:rPr lang="en-US" sz="2800" dirty="0">
                <a:solidFill>
                  <a:schemeClr val="tx1"/>
                </a:solidFill>
                <a:latin typeface="Calibri" panose="020F0502020204030204" pitchFamily="34" charset="0"/>
              </a:rPr>
              <a:t> contracted and unduplicated headcount.  </a:t>
            </a:r>
          </a:p>
          <a:p>
            <a:pPr marL="404813" indent="-344488" algn="just">
              <a:spcBef>
                <a:spcPts val="1200"/>
              </a:spcBef>
              <a:buClr>
                <a:schemeClr val="accent6">
                  <a:lumMod val="50000"/>
                </a:schemeClr>
              </a:buClr>
              <a:buFont typeface="Wingdings" panose="05000000000000000000" pitchFamily="2" charset="2"/>
              <a:buChar char="v"/>
            </a:pPr>
            <a:r>
              <a:rPr lang="en-US" sz="2800" dirty="0">
                <a:solidFill>
                  <a:schemeClr val="tx1"/>
                </a:solidFill>
                <a:latin typeface="Calibri" panose="020F0502020204030204" pitchFamily="34" charset="0"/>
              </a:rPr>
              <a:t>Both non-profit and for-profit institutions are eligible to apply.</a:t>
            </a:r>
          </a:p>
          <a:p>
            <a:endParaRPr lang="en-US" dirty="0"/>
          </a:p>
        </p:txBody>
      </p:sp>
      <p:pic>
        <p:nvPicPr>
          <p:cNvPr id="4" name="Picture 3" descr="NYSED Seal&#10;">
            <a:extLst>
              <a:ext uri="{FF2B5EF4-FFF2-40B4-BE49-F238E27FC236}">
                <a16:creationId xmlns:a16="http://schemas.microsoft.com/office/drawing/2014/main" id="{350C7171-8000-41D7-8662-537138865DBF}"/>
              </a:ext>
            </a:extLst>
          </p:cNvPr>
          <p:cNvPicPr>
            <a:picLocks noChangeAspect="1"/>
          </p:cNvPicPr>
          <p:nvPr/>
        </p:nvPicPr>
        <p:blipFill>
          <a:blip r:embed="rId4"/>
          <a:stretch>
            <a:fillRect/>
          </a:stretch>
        </p:blipFill>
        <p:spPr>
          <a:xfrm>
            <a:off x="381000" y="236632"/>
            <a:ext cx="1140051" cy="1219306"/>
          </a:xfrm>
          <a:prstGeom prst="rect">
            <a:avLst/>
          </a:prstGeom>
        </p:spPr>
      </p:pic>
      <p:pic>
        <p:nvPicPr>
          <p:cNvPr id="6" name="Audio 5" descr="This is an Audio Icon. When not running Slide Show, you may click the play button to hear audio for this slide.">
            <a:hlinkClick r:id="" action="ppaction://media"/>
            <a:extLst>
              <a:ext uri="{FF2B5EF4-FFF2-40B4-BE49-F238E27FC236}">
                <a16:creationId xmlns:a16="http://schemas.microsoft.com/office/drawing/2014/main" id="{7C3830B4-D1FF-B211-6BF5-39A982E89B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869663367"/>
      </p:ext>
    </p:extLst>
  </p:cSld>
  <p:clrMapOvr>
    <a:masterClrMapping/>
  </p:clrMapOvr>
  <mc:AlternateContent xmlns:mc="http://schemas.openxmlformats.org/markup-compatibility/2006" xmlns:p14="http://schemas.microsoft.com/office/powerpoint/2010/main">
    <mc:Choice Requires="p14">
      <p:transition spd="slow" p14:dur="2000" advTm="72455"/>
    </mc:Choice>
    <mc:Fallback xmlns="">
      <p:transition spd="slow" advTm="7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4FF0-6B54-4042-990D-D3F786B1D9B3}"/>
              </a:ext>
            </a:extLst>
          </p:cNvPr>
          <p:cNvSpPr>
            <a:spLocks noGrp="1"/>
          </p:cNvSpPr>
          <p:nvPr>
            <p:ph type="title"/>
          </p:nvPr>
        </p:nvSpPr>
        <p:spPr>
          <a:xfrm>
            <a:off x="1600200" y="381000"/>
            <a:ext cx="6836615" cy="914400"/>
          </a:xfrm>
        </p:spPr>
        <p:txBody>
          <a:bodyPr>
            <a:normAutofit fontScale="90000"/>
          </a:bodyPr>
          <a:lstStyle/>
          <a:p>
            <a:r>
              <a:rPr lang="en-US" b="1" dirty="0">
                <a:solidFill>
                  <a:schemeClr val="accent6">
                    <a:lumMod val="75000"/>
                  </a:schemeClr>
                </a:solidFill>
              </a:rPr>
              <a:t>Institutional Eligibility:</a:t>
            </a:r>
            <a:br>
              <a:rPr lang="en-US" b="1" dirty="0">
                <a:solidFill>
                  <a:schemeClr val="accent6">
                    <a:lumMod val="75000"/>
                  </a:schemeClr>
                </a:solidFill>
              </a:rPr>
            </a:br>
            <a:r>
              <a:rPr lang="en-US" b="1" dirty="0">
                <a:solidFill>
                  <a:schemeClr val="accent6">
                    <a:lumMod val="75000"/>
                  </a:schemeClr>
                </a:solidFill>
              </a:rPr>
              <a:t>Consortium</a:t>
            </a:r>
            <a:endParaRPr lang="en-US" dirty="0">
              <a:solidFill>
                <a:schemeClr val="accent6">
                  <a:lumMod val="75000"/>
                </a:schemeClr>
              </a:solidFill>
            </a:endParaRPr>
          </a:p>
        </p:txBody>
      </p:sp>
      <p:pic>
        <p:nvPicPr>
          <p:cNvPr id="4" name="Picture 3" descr="NYSED Seal&#10;">
            <a:extLst>
              <a:ext uri="{FF2B5EF4-FFF2-40B4-BE49-F238E27FC236}">
                <a16:creationId xmlns:a16="http://schemas.microsoft.com/office/drawing/2014/main" id="{350C7171-8000-41D7-8662-537138865DBF}"/>
              </a:ext>
            </a:extLst>
          </p:cNvPr>
          <p:cNvPicPr>
            <a:picLocks noChangeAspect="1"/>
          </p:cNvPicPr>
          <p:nvPr/>
        </p:nvPicPr>
        <p:blipFill>
          <a:blip r:embed="rId4"/>
          <a:stretch>
            <a:fillRect/>
          </a:stretch>
        </p:blipFill>
        <p:spPr>
          <a:xfrm>
            <a:off x="381000" y="193353"/>
            <a:ext cx="1140051" cy="1219306"/>
          </a:xfrm>
          <a:prstGeom prst="rect">
            <a:avLst/>
          </a:prstGeom>
        </p:spPr>
      </p:pic>
      <p:sp>
        <p:nvSpPr>
          <p:cNvPr id="7" name="Content Placeholder 2">
            <a:extLst>
              <a:ext uri="{FF2B5EF4-FFF2-40B4-BE49-F238E27FC236}">
                <a16:creationId xmlns:a16="http://schemas.microsoft.com/office/drawing/2014/main" id="{26B47C1A-6498-2B27-43F6-76CEFF546353}"/>
              </a:ext>
            </a:extLst>
          </p:cNvPr>
          <p:cNvSpPr txBox="1">
            <a:spLocks/>
          </p:cNvSpPr>
          <p:nvPr/>
        </p:nvSpPr>
        <p:spPr>
          <a:xfrm>
            <a:off x="228600" y="1575744"/>
            <a:ext cx="8534399" cy="4953000"/>
          </a:xfrm>
          <a:prstGeom prst="rect">
            <a:avLst/>
          </a:prstGeom>
        </p:spPr>
        <p:txBody>
          <a:bodyPr vert="horz" lIns="91440" tIns="45720" rIns="91440" bIns="45720" rtlCol="0">
            <a:normAutofit fontScale="92500" lnSpcReduction="1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404813" indent="-344488" algn="just">
              <a:spcBef>
                <a:spcPts val="1200"/>
              </a:spcBef>
              <a:buClr>
                <a:schemeClr val="accent6">
                  <a:lumMod val="50000"/>
                </a:schemeClr>
              </a:buClr>
              <a:buFont typeface="Wingdings" panose="05000000000000000000" pitchFamily="2" charset="2"/>
              <a:buChar char="v"/>
            </a:pPr>
            <a:r>
              <a:rPr lang="en-US" sz="2400" dirty="0">
                <a:solidFill>
                  <a:schemeClr val="tx1"/>
                </a:solidFill>
                <a:latin typeface="Calibri" panose="020F0502020204030204" pitchFamily="34" charset="0"/>
              </a:rPr>
              <a:t>A consortium is defined as an association or grouping of institutions set up for a common purpose that would be beyond the capabilities of a single member of the group. </a:t>
            </a:r>
          </a:p>
          <a:p>
            <a:pPr marL="404813" indent="-344488" algn="just">
              <a:spcBef>
                <a:spcPts val="1200"/>
              </a:spcBef>
              <a:buClr>
                <a:schemeClr val="accent6">
                  <a:lumMod val="50000"/>
                </a:schemeClr>
              </a:buClr>
              <a:buFont typeface="Wingdings" panose="05000000000000000000" pitchFamily="2" charset="2"/>
              <a:buChar char="v"/>
            </a:pPr>
            <a:r>
              <a:rPr lang="en-US" sz="2400" dirty="0">
                <a:solidFill>
                  <a:schemeClr val="tx1"/>
                </a:solidFill>
                <a:latin typeface="Calibri" panose="020F0502020204030204" pitchFamily="34" charset="0"/>
              </a:rPr>
              <a:t>An institution may not submit applications as both a consortium and stand-alone program unless the programs are located on and serve two </a:t>
            </a:r>
            <a:r>
              <a:rPr lang="en-US" sz="2400" b="1" i="1" dirty="0">
                <a:solidFill>
                  <a:srgbClr val="FF0000"/>
                </a:solidFill>
                <a:latin typeface="Calibri" panose="020F0502020204030204" pitchFamily="34" charset="0"/>
              </a:rPr>
              <a:t>geographically separate </a:t>
            </a:r>
            <a:r>
              <a:rPr lang="en-US" sz="2400" dirty="0">
                <a:solidFill>
                  <a:schemeClr val="tx1"/>
                </a:solidFill>
                <a:latin typeface="Calibri" panose="020F0502020204030204" pitchFamily="34" charset="0"/>
              </a:rPr>
              <a:t>campuses. </a:t>
            </a:r>
          </a:p>
          <a:p>
            <a:pPr marL="404813" indent="-344488" algn="just">
              <a:spcBef>
                <a:spcPts val="1200"/>
              </a:spcBef>
              <a:buClr>
                <a:schemeClr val="accent6">
                  <a:lumMod val="50000"/>
                </a:schemeClr>
              </a:buClr>
              <a:buFont typeface="Wingdings" panose="05000000000000000000" pitchFamily="2" charset="2"/>
              <a:buChar char="v"/>
            </a:pPr>
            <a:r>
              <a:rPr lang="en-US" sz="2400" dirty="0">
                <a:solidFill>
                  <a:schemeClr val="tx1"/>
                </a:solidFill>
                <a:latin typeface="Calibri" panose="020F0502020204030204" pitchFamily="34" charset="0"/>
              </a:rPr>
              <a:t>A consortium must meet all requirements established in </a:t>
            </a:r>
            <a:r>
              <a:rPr lang="en-US" sz="2400" dirty="0">
                <a:solidFill>
                  <a:srgbClr val="FF0000"/>
                </a:solidFill>
                <a:latin typeface="Calibri" panose="020F0502020204030204" pitchFamily="34" charset="0"/>
              </a:rPr>
              <a:t>NYSED’s Consortium Policy for State and Federal Discretionary Grant Programs found in </a:t>
            </a:r>
            <a:r>
              <a:rPr lang="en-US" sz="2400" b="1" dirty="0">
                <a:solidFill>
                  <a:srgbClr val="FF0000"/>
                </a:solidFill>
                <a:latin typeface="Calibri" panose="020F0502020204030204" pitchFamily="34" charset="0"/>
              </a:rPr>
              <a:t>Section VI of this RFP</a:t>
            </a:r>
            <a:r>
              <a:rPr lang="en-US" sz="2400" dirty="0">
                <a:solidFill>
                  <a:schemeClr val="tx1"/>
                </a:solidFill>
                <a:latin typeface="Calibri" panose="020F0502020204030204" pitchFamily="34" charset="0"/>
              </a:rPr>
              <a:t>. </a:t>
            </a:r>
          </a:p>
          <a:p>
            <a:pPr marL="282575" indent="-282575" algn="just">
              <a:lnSpc>
                <a:spcPct val="100000"/>
              </a:lnSpc>
              <a:buClr>
                <a:schemeClr val="accent6">
                  <a:lumMod val="50000"/>
                </a:schemeClr>
              </a:buClr>
              <a:buFont typeface="Wingdings" panose="05000000000000000000" pitchFamily="2" charset="2"/>
              <a:buChar char="v"/>
            </a:pPr>
            <a:r>
              <a:rPr lang="en-US" sz="2400" spc="-5" dirty="0">
                <a:solidFill>
                  <a:srgbClr val="292934"/>
                </a:solidFill>
                <a:latin typeface="Calibri"/>
                <a:cs typeface="Calibri"/>
              </a:rPr>
              <a:t>Th</a:t>
            </a:r>
            <a:r>
              <a:rPr lang="en-US" sz="2400" dirty="0">
                <a:solidFill>
                  <a:srgbClr val="292934"/>
                </a:solidFill>
                <a:latin typeface="Calibri"/>
                <a:cs typeface="Calibri"/>
              </a:rPr>
              <a:t>e</a:t>
            </a:r>
            <a:r>
              <a:rPr lang="en-US" sz="2400" spc="-10" dirty="0">
                <a:solidFill>
                  <a:srgbClr val="292934"/>
                </a:solidFill>
                <a:latin typeface="Calibri"/>
                <a:cs typeface="Calibri"/>
              </a:rPr>
              <a:t> </a:t>
            </a:r>
            <a:r>
              <a:rPr lang="en-US" sz="2400" spc="-30" dirty="0">
                <a:solidFill>
                  <a:srgbClr val="292934"/>
                </a:solidFill>
                <a:latin typeface="Calibri"/>
                <a:cs typeface="Calibri"/>
              </a:rPr>
              <a:t>c</a:t>
            </a:r>
            <a:r>
              <a:rPr lang="en-US" sz="2400" spc="-5" dirty="0">
                <a:solidFill>
                  <a:srgbClr val="292934"/>
                </a:solidFill>
                <a:latin typeface="Calibri"/>
                <a:cs typeface="Calibri"/>
              </a:rPr>
              <a:t>onsor</a:t>
            </a:r>
            <a:r>
              <a:rPr lang="en-US" sz="2400" spc="-10" dirty="0">
                <a:solidFill>
                  <a:srgbClr val="292934"/>
                </a:solidFill>
                <a:latin typeface="Calibri"/>
                <a:cs typeface="Calibri"/>
              </a:rPr>
              <a:t>t</a:t>
            </a:r>
            <a:r>
              <a:rPr lang="en-US" sz="2400" dirty="0">
                <a:solidFill>
                  <a:srgbClr val="292934"/>
                </a:solidFill>
                <a:latin typeface="Calibri"/>
                <a:cs typeface="Calibri"/>
              </a:rPr>
              <a:t>ium</a:t>
            </a:r>
            <a:r>
              <a:rPr lang="en-US" sz="2400" spc="-25" dirty="0">
                <a:solidFill>
                  <a:srgbClr val="292934"/>
                </a:solidFill>
                <a:latin typeface="Calibri"/>
                <a:cs typeface="Calibri"/>
              </a:rPr>
              <a:t> </a:t>
            </a:r>
            <a:r>
              <a:rPr lang="en-US" sz="2400" dirty="0">
                <a:solidFill>
                  <a:srgbClr val="292934"/>
                </a:solidFill>
                <a:latin typeface="Calibri"/>
                <a:cs typeface="Calibri"/>
              </a:rPr>
              <a:t>mu</a:t>
            </a:r>
            <a:r>
              <a:rPr lang="en-US" sz="2400" spc="-40" dirty="0">
                <a:solidFill>
                  <a:srgbClr val="292934"/>
                </a:solidFill>
                <a:latin typeface="Calibri"/>
                <a:cs typeface="Calibri"/>
              </a:rPr>
              <a:t>s</a:t>
            </a:r>
            <a:r>
              <a:rPr lang="en-US" sz="2400" dirty="0">
                <a:solidFill>
                  <a:srgbClr val="292934"/>
                </a:solidFill>
                <a:latin typeface="Calibri"/>
                <a:cs typeface="Calibri"/>
              </a:rPr>
              <a:t>t </a:t>
            </a:r>
            <a:r>
              <a:rPr lang="en-US" sz="2400" spc="-5" dirty="0">
                <a:solidFill>
                  <a:srgbClr val="292934"/>
                </a:solidFill>
                <a:latin typeface="Calibri"/>
                <a:cs typeface="Calibri"/>
              </a:rPr>
              <a:t>d</a:t>
            </a:r>
            <a:r>
              <a:rPr lang="en-US" sz="2400" spc="-10" dirty="0">
                <a:solidFill>
                  <a:srgbClr val="292934"/>
                </a:solidFill>
                <a:latin typeface="Calibri"/>
                <a:cs typeface="Calibri"/>
              </a:rPr>
              <a:t>e</a:t>
            </a:r>
            <a:r>
              <a:rPr lang="en-US" sz="2400" spc="-5" dirty="0">
                <a:solidFill>
                  <a:srgbClr val="292934"/>
                </a:solidFill>
                <a:latin typeface="Calibri"/>
                <a:cs typeface="Calibri"/>
              </a:rPr>
              <a:t>sign</a:t>
            </a:r>
            <a:r>
              <a:rPr lang="en-US" sz="2400" spc="-25" dirty="0">
                <a:solidFill>
                  <a:srgbClr val="292934"/>
                </a:solidFill>
                <a:latin typeface="Calibri"/>
                <a:cs typeface="Calibri"/>
              </a:rPr>
              <a:t>a</a:t>
            </a:r>
            <a:r>
              <a:rPr lang="en-US" sz="2400" spc="-30" dirty="0">
                <a:solidFill>
                  <a:srgbClr val="292934"/>
                </a:solidFill>
                <a:latin typeface="Calibri"/>
                <a:cs typeface="Calibri"/>
              </a:rPr>
              <a:t>t</a:t>
            </a:r>
            <a:r>
              <a:rPr lang="en-US" sz="2400" dirty="0">
                <a:solidFill>
                  <a:srgbClr val="292934"/>
                </a:solidFill>
                <a:latin typeface="Calibri"/>
                <a:cs typeface="Calibri"/>
              </a:rPr>
              <a:t>e</a:t>
            </a:r>
            <a:r>
              <a:rPr lang="en-US" sz="2400" spc="-40" dirty="0">
                <a:solidFill>
                  <a:srgbClr val="292934"/>
                </a:solidFill>
                <a:latin typeface="Calibri"/>
                <a:cs typeface="Calibri"/>
              </a:rPr>
              <a:t> </a:t>
            </a:r>
            <a:r>
              <a:rPr lang="en-US" sz="2400" spc="-5" dirty="0">
                <a:solidFill>
                  <a:srgbClr val="292934"/>
                </a:solidFill>
                <a:latin typeface="Calibri"/>
                <a:cs typeface="Calibri"/>
              </a:rPr>
              <a:t>on</a:t>
            </a:r>
            <a:r>
              <a:rPr lang="en-US" sz="2400" dirty="0">
                <a:solidFill>
                  <a:srgbClr val="292934"/>
                </a:solidFill>
                <a:latin typeface="Calibri"/>
                <a:cs typeface="Calibri"/>
              </a:rPr>
              <a:t>e</a:t>
            </a:r>
            <a:r>
              <a:rPr lang="en-US" sz="2400" spc="-10" dirty="0">
                <a:solidFill>
                  <a:srgbClr val="292934"/>
                </a:solidFill>
                <a:latin typeface="Calibri"/>
                <a:cs typeface="Calibri"/>
              </a:rPr>
              <a:t> </a:t>
            </a:r>
            <a:r>
              <a:rPr lang="en-US" sz="2400" spc="-5" dirty="0">
                <a:solidFill>
                  <a:srgbClr val="292934"/>
                </a:solidFill>
                <a:latin typeface="Calibri"/>
                <a:cs typeface="Calibri"/>
              </a:rPr>
              <a:t>o</a:t>
            </a:r>
            <a:r>
              <a:rPr lang="en-US" sz="2400" dirty="0">
                <a:solidFill>
                  <a:srgbClr val="292934"/>
                </a:solidFill>
                <a:latin typeface="Calibri"/>
                <a:cs typeface="Calibri"/>
              </a:rPr>
              <a:t>f</a:t>
            </a:r>
            <a:r>
              <a:rPr lang="en-US" sz="2400" spc="5" dirty="0">
                <a:solidFill>
                  <a:srgbClr val="292934"/>
                </a:solidFill>
                <a:latin typeface="Calibri"/>
                <a:cs typeface="Calibri"/>
              </a:rPr>
              <a:t> </a:t>
            </a:r>
            <a:r>
              <a:rPr lang="en-US" sz="2400" dirty="0">
                <a:solidFill>
                  <a:srgbClr val="292934"/>
                </a:solidFill>
                <a:latin typeface="Calibri"/>
                <a:cs typeface="Calibri"/>
              </a:rPr>
              <a:t>the</a:t>
            </a:r>
            <a:r>
              <a:rPr lang="en-US" sz="2400" spc="-25" dirty="0">
                <a:solidFill>
                  <a:srgbClr val="292934"/>
                </a:solidFill>
                <a:latin typeface="Calibri"/>
                <a:cs typeface="Calibri"/>
              </a:rPr>
              <a:t> </a:t>
            </a:r>
            <a:r>
              <a:rPr lang="en-US" sz="2400" dirty="0">
                <a:solidFill>
                  <a:srgbClr val="292934"/>
                </a:solidFill>
                <a:latin typeface="Calibri"/>
                <a:cs typeface="Calibri"/>
              </a:rPr>
              <a:t>membe</a:t>
            </a:r>
            <a:r>
              <a:rPr lang="en-US" sz="2400" spc="-55" dirty="0">
                <a:solidFill>
                  <a:srgbClr val="292934"/>
                </a:solidFill>
                <a:latin typeface="Calibri"/>
                <a:cs typeface="Calibri"/>
              </a:rPr>
              <a:t>r</a:t>
            </a:r>
            <a:r>
              <a:rPr lang="en-US" sz="2400" dirty="0">
                <a:solidFill>
                  <a:srgbClr val="292934"/>
                </a:solidFill>
                <a:latin typeface="Calibri"/>
                <a:cs typeface="Calibri"/>
              </a:rPr>
              <a:t>s </a:t>
            </a:r>
            <a:r>
              <a:rPr lang="en-US" sz="2400" spc="-40" dirty="0">
                <a:solidFill>
                  <a:srgbClr val="292934"/>
                </a:solidFill>
                <a:latin typeface="Calibri"/>
                <a:cs typeface="Calibri"/>
              </a:rPr>
              <a:t>t</a:t>
            </a:r>
            <a:r>
              <a:rPr lang="en-US" sz="2400" dirty="0">
                <a:solidFill>
                  <a:srgbClr val="292934"/>
                </a:solidFill>
                <a:latin typeface="Calibri"/>
                <a:cs typeface="Calibri"/>
              </a:rPr>
              <a:t>o</a:t>
            </a:r>
            <a:r>
              <a:rPr lang="en-US" sz="2400" spc="-5" dirty="0">
                <a:solidFill>
                  <a:srgbClr val="292934"/>
                </a:solidFill>
                <a:latin typeface="Calibri"/>
                <a:cs typeface="Calibri"/>
              </a:rPr>
              <a:t> </a:t>
            </a:r>
            <a:r>
              <a:rPr lang="en-US" sz="2400" spc="-20" dirty="0">
                <a:solidFill>
                  <a:srgbClr val="292934"/>
                </a:solidFill>
                <a:latin typeface="Calibri"/>
                <a:cs typeface="Calibri"/>
              </a:rPr>
              <a:t>se</a:t>
            </a:r>
            <a:r>
              <a:rPr lang="en-US" sz="2400" spc="5" dirty="0">
                <a:solidFill>
                  <a:srgbClr val="292934"/>
                </a:solidFill>
                <a:latin typeface="Calibri"/>
                <a:cs typeface="Calibri"/>
              </a:rPr>
              <a:t>r</a:t>
            </a:r>
            <a:r>
              <a:rPr lang="en-US" sz="2400" spc="-40" dirty="0">
                <a:solidFill>
                  <a:srgbClr val="292934"/>
                </a:solidFill>
                <a:latin typeface="Calibri"/>
                <a:cs typeface="Calibri"/>
              </a:rPr>
              <a:t>v</a:t>
            </a:r>
            <a:r>
              <a:rPr lang="en-US" sz="2400" spc="-15" dirty="0">
                <a:solidFill>
                  <a:srgbClr val="292934"/>
                </a:solidFill>
                <a:latin typeface="Calibri"/>
                <a:cs typeface="Calibri"/>
              </a:rPr>
              <a:t>e</a:t>
            </a:r>
            <a:r>
              <a:rPr lang="en-US" sz="2400" spc="-25" dirty="0">
                <a:solidFill>
                  <a:srgbClr val="292934"/>
                </a:solidFill>
                <a:latin typeface="Calibri"/>
                <a:cs typeface="Calibri"/>
              </a:rPr>
              <a:t> </a:t>
            </a:r>
            <a:r>
              <a:rPr lang="en-US" sz="2400" dirty="0">
                <a:solidFill>
                  <a:srgbClr val="292934"/>
                </a:solidFill>
                <a:latin typeface="Calibri"/>
                <a:cs typeface="Calibri"/>
              </a:rPr>
              <a:t>as</a:t>
            </a:r>
            <a:r>
              <a:rPr lang="en-US" sz="2400" spc="-5" dirty="0">
                <a:solidFill>
                  <a:srgbClr val="292934"/>
                </a:solidFill>
                <a:latin typeface="Calibri"/>
                <a:cs typeface="Calibri"/>
              </a:rPr>
              <a:t> </a:t>
            </a:r>
            <a:r>
              <a:rPr lang="en-US" sz="2400" spc="-25" dirty="0">
                <a:solidFill>
                  <a:srgbClr val="292934"/>
                </a:solidFill>
                <a:latin typeface="Calibri"/>
                <a:cs typeface="Calibri"/>
              </a:rPr>
              <a:t>t</a:t>
            </a:r>
            <a:r>
              <a:rPr lang="en-US" sz="2400" spc="-20" dirty="0">
                <a:solidFill>
                  <a:srgbClr val="292934"/>
                </a:solidFill>
                <a:latin typeface="Calibri"/>
                <a:cs typeface="Calibri"/>
              </a:rPr>
              <a:t>h</a:t>
            </a:r>
            <a:r>
              <a:rPr lang="en-US" sz="2400" spc="-15" dirty="0">
                <a:solidFill>
                  <a:srgbClr val="292934"/>
                </a:solidFill>
                <a:latin typeface="Calibri"/>
                <a:cs typeface="Calibri"/>
              </a:rPr>
              <a:t>e </a:t>
            </a:r>
            <a:r>
              <a:rPr lang="en-US" sz="2400" dirty="0">
                <a:solidFill>
                  <a:srgbClr val="292934"/>
                </a:solidFill>
                <a:latin typeface="Calibri"/>
                <a:cs typeface="Calibri"/>
              </a:rPr>
              <a:t>appli</a:t>
            </a:r>
            <a:r>
              <a:rPr lang="en-US" sz="2400" spc="-25" dirty="0">
                <a:solidFill>
                  <a:srgbClr val="292934"/>
                </a:solidFill>
                <a:latin typeface="Calibri"/>
                <a:cs typeface="Calibri"/>
              </a:rPr>
              <a:t>c</a:t>
            </a:r>
            <a:r>
              <a:rPr lang="en-US" sz="2400" dirty="0">
                <a:solidFill>
                  <a:srgbClr val="292934"/>
                </a:solidFill>
                <a:latin typeface="Calibri"/>
                <a:cs typeface="Calibri"/>
              </a:rPr>
              <a:t>a</a:t>
            </a:r>
            <a:r>
              <a:rPr lang="en-US" sz="2400" spc="-25" dirty="0">
                <a:solidFill>
                  <a:srgbClr val="292934"/>
                </a:solidFill>
                <a:latin typeface="Calibri"/>
                <a:cs typeface="Calibri"/>
              </a:rPr>
              <a:t>n</a:t>
            </a:r>
            <a:r>
              <a:rPr lang="en-US" sz="2400" spc="-10" dirty="0">
                <a:solidFill>
                  <a:srgbClr val="292934"/>
                </a:solidFill>
                <a:latin typeface="Calibri"/>
                <a:cs typeface="Calibri"/>
              </a:rPr>
              <a:t>t</a:t>
            </a:r>
            <a:r>
              <a:rPr lang="en-US" sz="2400" spc="-30" dirty="0">
                <a:solidFill>
                  <a:srgbClr val="292934"/>
                </a:solidFill>
                <a:latin typeface="Calibri"/>
                <a:cs typeface="Calibri"/>
              </a:rPr>
              <a:t> </a:t>
            </a:r>
            <a:r>
              <a:rPr lang="en-US" sz="2400" dirty="0">
                <a:solidFill>
                  <a:srgbClr val="292934"/>
                </a:solidFill>
                <a:latin typeface="Calibri"/>
                <a:cs typeface="Calibri"/>
              </a:rPr>
              <a:t>and</a:t>
            </a:r>
            <a:r>
              <a:rPr lang="en-US" sz="2400" spc="-15" dirty="0">
                <a:solidFill>
                  <a:srgbClr val="292934"/>
                </a:solidFill>
                <a:latin typeface="Calibri"/>
                <a:cs typeface="Calibri"/>
              </a:rPr>
              <a:t> </a:t>
            </a:r>
            <a:r>
              <a:rPr lang="en-US" sz="2400" spc="-5" dirty="0">
                <a:solidFill>
                  <a:srgbClr val="292934"/>
                </a:solidFill>
                <a:latin typeface="Calibri"/>
                <a:cs typeface="Calibri"/>
              </a:rPr>
              <a:t>fis</a:t>
            </a:r>
            <a:r>
              <a:rPr lang="en-US" sz="2400" spc="-20" dirty="0">
                <a:solidFill>
                  <a:srgbClr val="292934"/>
                </a:solidFill>
                <a:latin typeface="Calibri"/>
                <a:cs typeface="Calibri"/>
              </a:rPr>
              <a:t>c</a:t>
            </a:r>
            <a:r>
              <a:rPr lang="en-US" sz="2400" dirty="0">
                <a:solidFill>
                  <a:srgbClr val="292934"/>
                </a:solidFill>
                <a:latin typeface="Calibri"/>
                <a:cs typeface="Calibri"/>
              </a:rPr>
              <a:t>al</a:t>
            </a:r>
            <a:r>
              <a:rPr lang="en-US" sz="2400" spc="-15" dirty="0">
                <a:solidFill>
                  <a:srgbClr val="292934"/>
                </a:solidFill>
                <a:latin typeface="Calibri"/>
                <a:cs typeface="Calibri"/>
              </a:rPr>
              <a:t> a</a:t>
            </a:r>
            <a:r>
              <a:rPr lang="en-US" sz="2400" spc="-40" dirty="0">
                <a:solidFill>
                  <a:srgbClr val="292934"/>
                </a:solidFill>
                <a:latin typeface="Calibri"/>
                <a:cs typeface="Calibri"/>
              </a:rPr>
              <a:t>g</a:t>
            </a:r>
            <a:r>
              <a:rPr lang="en-US" sz="2400" spc="-15" dirty="0">
                <a:solidFill>
                  <a:srgbClr val="292934"/>
                </a:solidFill>
                <a:latin typeface="Calibri"/>
                <a:cs typeface="Calibri"/>
              </a:rPr>
              <a:t>e</a:t>
            </a:r>
            <a:r>
              <a:rPr lang="en-US" sz="2400" spc="-45" dirty="0">
                <a:solidFill>
                  <a:srgbClr val="292934"/>
                </a:solidFill>
                <a:latin typeface="Calibri"/>
                <a:cs typeface="Calibri"/>
              </a:rPr>
              <a:t>n</a:t>
            </a:r>
            <a:r>
              <a:rPr lang="en-US" sz="2400" spc="-10" dirty="0">
                <a:solidFill>
                  <a:srgbClr val="292934"/>
                </a:solidFill>
                <a:latin typeface="Calibri"/>
                <a:cs typeface="Calibri"/>
              </a:rPr>
              <a:t>t</a:t>
            </a:r>
            <a:r>
              <a:rPr lang="en-US" sz="2400" spc="-15" dirty="0">
                <a:solidFill>
                  <a:srgbClr val="292934"/>
                </a:solidFill>
                <a:latin typeface="Calibri"/>
                <a:cs typeface="Calibri"/>
              </a:rPr>
              <a:t> </a:t>
            </a:r>
            <a:r>
              <a:rPr lang="en-US" sz="2400" spc="-60" dirty="0">
                <a:solidFill>
                  <a:srgbClr val="292934"/>
                </a:solidFill>
                <a:latin typeface="Calibri"/>
                <a:cs typeface="Calibri"/>
              </a:rPr>
              <a:t>f</a:t>
            </a:r>
            <a:r>
              <a:rPr lang="en-US" sz="2400" spc="-20" dirty="0">
                <a:solidFill>
                  <a:srgbClr val="292934"/>
                </a:solidFill>
                <a:latin typeface="Calibri"/>
                <a:cs typeface="Calibri"/>
              </a:rPr>
              <a:t>o</a:t>
            </a:r>
            <a:r>
              <a:rPr lang="en-US" sz="2400" spc="-10" dirty="0">
                <a:solidFill>
                  <a:srgbClr val="292934"/>
                </a:solidFill>
                <a:latin typeface="Calibri"/>
                <a:cs typeface="Calibri"/>
              </a:rPr>
              <a:t>r</a:t>
            </a:r>
            <a:r>
              <a:rPr lang="en-US" sz="2400" dirty="0">
                <a:solidFill>
                  <a:srgbClr val="292934"/>
                </a:solidFill>
                <a:latin typeface="Calibri"/>
                <a:cs typeface="Calibri"/>
              </a:rPr>
              <a:t> </a:t>
            </a:r>
            <a:r>
              <a:rPr lang="en-US" sz="2400" spc="-15" dirty="0">
                <a:solidFill>
                  <a:srgbClr val="292934"/>
                </a:solidFill>
                <a:latin typeface="Calibri"/>
                <a:cs typeface="Calibri"/>
              </a:rPr>
              <a:t>the</a:t>
            </a:r>
            <a:r>
              <a:rPr lang="en-US" sz="2400" spc="-20" dirty="0">
                <a:solidFill>
                  <a:srgbClr val="292934"/>
                </a:solidFill>
                <a:latin typeface="Calibri"/>
                <a:cs typeface="Calibri"/>
              </a:rPr>
              <a:t> </a:t>
            </a:r>
            <a:r>
              <a:rPr lang="en-US" sz="2400" spc="-15" dirty="0">
                <a:solidFill>
                  <a:srgbClr val="292934"/>
                </a:solidFill>
                <a:latin typeface="Calibri"/>
                <a:cs typeface="Calibri"/>
              </a:rPr>
              <a:t>g</a:t>
            </a:r>
            <a:r>
              <a:rPr lang="en-US" sz="2400" spc="-75" dirty="0">
                <a:solidFill>
                  <a:srgbClr val="292934"/>
                </a:solidFill>
                <a:latin typeface="Calibri"/>
                <a:cs typeface="Calibri"/>
              </a:rPr>
              <a:t>r</a:t>
            </a:r>
            <a:r>
              <a:rPr lang="en-US" sz="2400" dirty="0">
                <a:solidFill>
                  <a:srgbClr val="292934"/>
                </a:solidFill>
                <a:latin typeface="Calibri"/>
                <a:cs typeface="Calibri"/>
              </a:rPr>
              <a:t>a</a:t>
            </a:r>
            <a:r>
              <a:rPr lang="en-US" sz="2400" spc="-25" dirty="0">
                <a:solidFill>
                  <a:srgbClr val="292934"/>
                </a:solidFill>
                <a:latin typeface="Calibri"/>
                <a:cs typeface="Calibri"/>
              </a:rPr>
              <a:t>n</a:t>
            </a:r>
            <a:r>
              <a:rPr lang="en-US" sz="2400" dirty="0">
                <a:solidFill>
                  <a:srgbClr val="292934"/>
                </a:solidFill>
                <a:latin typeface="Calibri"/>
                <a:cs typeface="Calibri"/>
              </a:rPr>
              <a:t>t. </a:t>
            </a:r>
            <a:r>
              <a:rPr lang="en-US" sz="2400" b="1" spc="-5" dirty="0">
                <a:solidFill>
                  <a:srgbClr val="FF0000"/>
                </a:solidFill>
                <a:latin typeface="Calibri"/>
                <a:cs typeface="Calibri"/>
              </a:rPr>
              <a:t>Th</a:t>
            </a:r>
            <a:r>
              <a:rPr lang="en-US" sz="2400" b="1" dirty="0">
                <a:solidFill>
                  <a:srgbClr val="FF0000"/>
                </a:solidFill>
                <a:latin typeface="Calibri"/>
                <a:cs typeface="Calibri"/>
              </a:rPr>
              <a:t>e</a:t>
            </a:r>
            <a:r>
              <a:rPr lang="en-US" sz="2400" b="1" spc="5" dirty="0">
                <a:solidFill>
                  <a:srgbClr val="FF0000"/>
                </a:solidFill>
                <a:latin typeface="Calibri"/>
                <a:cs typeface="Calibri"/>
              </a:rPr>
              <a:t> </a:t>
            </a:r>
            <a:r>
              <a:rPr lang="en-US" sz="2400" b="1" spc="-15" dirty="0">
                <a:solidFill>
                  <a:srgbClr val="FF0000"/>
                </a:solidFill>
                <a:latin typeface="Calibri"/>
                <a:cs typeface="Calibri"/>
              </a:rPr>
              <a:t>appli</a:t>
            </a:r>
            <a:r>
              <a:rPr lang="en-US" sz="2400" b="1" spc="-35" dirty="0">
                <a:solidFill>
                  <a:srgbClr val="FF0000"/>
                </a:solidFill>
                <a:latin typeface="Calibri"/>
                <a:cs typeface="Calibri"/>
              </a:rPr>
              <a:t>c</a:t>
            </a:r>
            <a:r>
              <a:rPr lang="en-US" sz="2400" b="1" spc="-15" dirty="0">
                <a:solidFill>
                  <a:srgbClr val="FF0000"/>
                </a:solidFill>
                <a:latin typeface="Calibri"/>
                <a:cs typeface="Calibri"/>
              </a:rPr>
              <a:t>a</a:t>
            </a:r>
            <a:r>
              <a:rPr lang="en-US" sz="2400" b="1" spc="-40" dirty="0">
                <a:solidFill>
                  <a:srgbClr val="FF0000"/>
                </a:solidFill>
                <a:latin typeface="Calibri"/>
                <a:cs typeface="Calibri"/>
              </a:rPr>
              <a:t>n</a:t>
            </a:r>
            <a:r>
              <a:rPr lang="en-US" sz="2400" b="1" spc="-10" dirty="0">
                <a:solidFill>
                  <a:srgbClr val="FF0000"/>
                </a:solidFill>
                <a:latin typeface="Calibri"/>
                <a:cs typeface="Calibri"/>
              </a:rPr>
              <a:t>t</a:t>
            </a:r>
            <a:r>
              <a:rPr lang="en-US" sz="2400" b="1" dirty="0">
                <a:solidFill>
                  <a:srgbClr val="FF0000"/>
                </a:solidFill>
                <a:latin typeface="Calibri"/>
                <a:cs typeface="Calibri"/>
              </a:rPr>
              <a:t> </a:t>
            </a:r>
            <a:r>
              <a:rPr lang="en-US" sz="2400" b="1" spc="-15" dirty="0">
                <a:solidFill>
                  <a:srgbClr val="FF0000"/>
                </a:solidFill>
                <a:latin typeface="Calibri"/>
                <a:cs typeface="Calibri"/>
              </a:rPr>
              <a:t>a</a:t>
            </a:r>
            <a:r>
              <a:rPr lang="en-US" sz="2400" b="1" spc="-40" dirty="0">
                <a:solidFill>
                  <a:srgbClr val="FF0000"/>
                </a:solidFill>
                <a:latin typeface="Calibri"/>
                <a:cs typeface="Calibri"/>
              </a:rPr>
              <a:t>g</a:t>
            </a:r>
            <a:r>
              <a:rPr lang="en-US" sz="2400" b="1" spc="-5" dirty="0">
                <a:solidFill>
                  <a:srgbClr val="FF0000"/>
                </a:solidFill>
                <a:latin typeface="Calibri"/>
                <a:cs typeface="Calibri"/>
              </a:rPr>
              <a:t>enc</a:t>
            </a:r>
            <a:r>
              <a:rPr lang="en-US" sz="2400" b="1" dirty="0">
                <a:solidFill>
                  <a:srgbClr val="FF0000"/>
                </a:solidFill>
                <a:latin typeface="Calibri"/>
                <a:cs typeface="Calibri"/>
              </a:rPr>
              <a:t>y</a:t>
            </a:r>
            <a:r>
              <a:rPr lang="en-US" sz="2400" b="1" spc="5" dirty="0">
                <a:solidFill>
                  <a:srgbClr val="FF0000"/>
                </a:solidFill>
                <a:latin typeface="Calibri"/>
                <a:cs typeface="Calibri"/>
              </a:rPr>
              <a:t> </a:t>
            </a:r>
            <a:r>
              <a:rPr lang="en-US" sz="2400" b="1" spc="-5" dirty="0">
                <a:solidFill>
                  <a:srgbClr val="FF0000"/>
                </a:solidFill>
                <a:latin typeface="Calibri"/>
                <a:cs typeface="Calibri"/>
              </a:rPr>
              <a:t>mu</a:t>
            </a:r>
            <a:r>
              <a:rPr lang="en-US" sz="2400" b="1" spc="-35" dirty="0">
                <a:solidFill>
                  <a:srgbClr val="FF0000"/>
                </a:solidFill>
                <a:latin typeface="Calibri"/>
                <a:cs typeface="Calibri"/>
              </a:rPr>
              <a:t>s</a:t>
            </a:r>
            <a:r>
              <a:rPr lang="en-US" sz="2400" b="1" spc="-10" dirty="0">
                <a:solidFill>
                  <a:srgbClr val="FF0000"/>
                </a:solidFill>
                <a:latin typeface="Calibri"/>
                <a:cs typeface="Calibri"/>
              </a:rPr>
              <a:t>t</a:t>
            </a:r>
            <a:r>
              <a:rPr lang="en-US" sz="2400" b="1" dirty="0">
                <a:solidFill>
                  <a:srgbClr val="FF0000"/>
                </a:solidFill>
                <a:latin typeface="Calibri"/>
                <a:cs typeface="Calibri"/>
              </a:rPr>
              <a:t> be</a:t>
            </a:r>
            <a:r>
              <a:rPr lang="en-US" sz="2400" b="1" spc="5" dirty="0">
                <a:solidFill>
                  <a:srgbClr val="FF0000"/>
                </a:solidFill>
                <a:latin typeface="Calibri"/>
                <a:cs typeface="Calibri"/>
              </a:rPr>
              <a:t> </a:t>
            </a:r>
            <a:r>
              <a:rPr lang="en-US" sz="2400" b="1" spc="-15" dirty="0">
                <a:solidFill>
                  <a:srgbClr val="FF0000"/>
                </a:solidFill>
                <a:latin typeface="Calibri"/>
                <a:cs typeface="Calibri"/>
              </a:rPr>
              <a:t>an</a:t>
            </a:r>
            <a:r>
              <a:rPr lang="en-US" sz="2400" b="1" dirty="0">
                <a:solidFill>
                  <a:srgbClr val="FF0000"/>
                </a:solidFill>
                <a:latin typeface="Calibri"/>
                <a:cs typeface="Calibri"/>
              </a:rPr>
              <a:t> </a:t>
            </a:r>
            <a:r>
              <a:rPr lang="en-US" sz="2400" b="1" spc="-15" dirty="0">
                <a:solidFill>
                  <a:srgbClr val="FF0000"/>
                </a:solidFill>
                <a:latin typeface="Calibri"/>
                <a:cs typeface="Calibri"/>
              </a:rPr>
              <a:t>eligible</a:t>
            </a:r>
            <a:r>
              <a:rPr lang="en-US" sz="2400" b="1" spc="10" dirty="0">
                <a:solidFill>
                  <a:srgbClr val="FF0000"/>
                </a:solidFill>
                <a:latin typeface="Calibri"/>
                <a:cs typeface="Calibri"/>
              </a:rPr>
              <a:t> </a:t>
            </a:r>
            <a:r>
              <a:rPr lang="en-US" sz="2400" b="1" spc="-5" dirty="0">
                <a:solidFill>
                  <a:srgbClr val="FF0000"/>
                </a:solidFill>
                <a:latin typeface="Calibri"/>
                <a:cs typeface="Calibri"/>
              </a:rPr>
              <a:t>g</a:t>
            </a:r>
            <a:r>
              <a:rPr lang="en-US" sz="2400" b="1" spc="-60" dirty="0">
                <a:solidFill>
                  <a:srgbClr val="FF0000"/>
                </a:solidFill>
                <a:latin typeface="Calibri"/>
                <a:cs typeface="Calibri"/>
              </a:rPr>
              <a:t>r</a:t>
            </a:r>
            <a:r>
              <a:rPr lang="en-US" sz="2400" b="1" spc="-15" dirty="0">
                <a:solidFill>
                  <a:srgbClr val="FF0000"/>
                </a:solidFill>
                <a:latin typeface="Calibri"/>
                <a:cs typeface="Calibri"/>
              </a:rPr>
              <a:t>a</a:t>
            </a:r>
            <a:r>
              <a:rPr lang="en-US" sz="2400" b="1" spc="-40" dirty="0">
                <a:solidFill>
                  <a:srgbClr val="FF0000"/>
                </a:solidFill>
                <a:latin typeface="Calibri"/>
                <a:cs typeface="Calibri"/>
              </a:rPr>
              <a:t>n</a:t>
            </a:r>
            <a:r>
              <a:rPr lang="en-US" sz="2400" b="1" spc="-10" dirty="0">
                <a:solidFill>
                  <a:srgbClr val="FF0000"/>
                </a:solidFill>
                <a:latin typeface="Calibri"/>
                <a:cs typeface="Calibri"/>
              </a:rPr>
              <a:t>t </a:t>
            </a:r>
            <a:r>
              <a:rPr lang="en-US" sz="2400" b="1" spc="-40" dirty="0">
                <a:solidFill>
                  <a:srgbClr val="FF0000"/>
                </a:solidFill>
                <a:latin typeface="Calibri"/>
                <a:cs typeface="Calibri"/>
              </a:rPr>
              <a:t>r</a:t>
            </a:r>
            <a:r>
              <a:rPr lang="en-US" sz="2400" b="1" spc="-5" dirty="0">
                <a:solidFill>
                  <a:srgbClr val="FF0000"/>
                </a:solidFill>
                <a:latin typeface="Calibri"/>
                <a:cs typeface="Calibri"/>
              </a:rPr>
              <a:t>ec</a:t>
            </a:r>
            <a:r>
              <a:rPr lang="en-US" sz="2400" b="1" spc="-10" dirty="0">
                <a:solidFill>
                  <a:srgbClr val="FF0000"/>
                </a:solidFill>
                <a:latin typeface="Calibri"/>
                <a:cs typeface="Calibri"/>
              </a:rPr>
              <a:t>i</a:t>
            </a:r>
            <a:r>
              <a:rPr lang="en-US" sz="2400" b="1" dirty="0">
                <a:solidFill>
                  <a:srgbClr val="FF0000"/>
                </a:solidFill>
                <a:latin typeface="Calibri"/>
                <a:cs typeface="Calibri"/>
              </a:rPr>
              <a:t>pie</a:t>
            </a:r>
            <a:r>
              <a:rPr lang="en-US" sz="2400" b="1" spc="-35" dirty="0">
                <a:solidFill>
                  <a:srgbClr val="FF0000"/>
                </a:solidFill>
                <a:latin typeface="Calibri"/>
                <a:cs typeface="Calibri"/>
              </a:rPr>
              <a:t>n</a:t>
            </a:r>
            <a:r>
              <a:rPr lang="en-US" sz="2400" b="1" dirty="0">
                <a:solidFill>
                  <a:srgbClr val="FF0000"/>
                </a:solidFill>
                <a:latin typeface="Calibri"/>
                <a:cs typeface="Calibri"/>
              </a:rPr>
              <a:t>t.</a:t>
            </a:r>
          </a:p>
          <a:p>
            <a:pPr marL="282575" indent="-282575" algn="just">
              <a:lnSpc>
                <a:spcPct val="100000"/>
              </a:lnSpc>
              <a:buClr>
                <a:schemeClr val="accent6">
                  <a:lumMod val="50000"/>
                </a:schemeClr>
              </a:buClr>
              <a:buFont typeface="Wingdings" panose="05000000000000000000" pitchFamily="2" charset="2"/>
              <a:buChar char="v"/>
            </a:pPr>
            <a:r>
              <a:rPr lang="en-US" sz="2400" dirty="0">
                <a:solidFill>
                  <a:srgbClr val="292934"/>
                </a:solidFill>
                <a:latin typeface="Calibri"/>
                <a:cs typeface="Calibri"/>
              </a:rPr>
              <a:t>In</a:t>
            </a:r>
            <a:r>
              <a:rPr lang="en-US" sz="2400" spc="-15" dirty="0">
                <a:solidFill>
                  <a:srgbClr val="292934"/>
                </a:solidFill>
                <a:latin typeface="Calibri"/>
                <a:cs typeface="Calibri"/>
              </a:rPr>
              <a:t> </a:t>
            </a:r>
            <a:r>
              <a:rPr lang="en-US" sz="2400" dirty="0">
                <a:solidFill>
                  <a:srgbClr val="292934"/>
                </a:solidFill>
                <a:latin typeface="Calibri"/>
                <a:cs typeface="Calibri"/>
              </a:rPr>
              <a:t>the</a:t>
            </a:r>
            <a:r>
              <a:rPr lang="en-US" sz="2400" spc="-25" dirty="0">
                <a:solidFill>
                  <a:srgbClr val="292934"/>
                </a:solidFill>
                <a:latin typeface="Calibri"/>
                <a:cs typeface="Calibri"/>
              </a:rPr>
              <a:t> </a:t>
            </a:r>
            <a:r>
              <a:rPr lang="en-US" sz="2400" spc="-15" dirty="0">
                <a:solidFill>
                  <a:srgbClr val="292934"/>
                </a:solidFill>
                <a:latin typeface="Calibri"/>
                <a:cs typeface="Calibri"/>
              </a:rPr>
              <a:t>e</a:t>
            </a:r>
            <a:r>
              <a:rPr lang="en-US" sz="2400" spc="-25" dirty="0">
                <a:solidFill>
                  <a:srgbClr val="292934"/>
                </a:solidFill>
                <a:latin typeface="Calibri"/>
                <a:cs typeface="Calibri"/>
              </a:rPr>
              <a:t>v</a:t>
            </a:r>
            <a:r>
              <a:rPr lang="en-US" sz="2400" dirty="0">
                <a:solidFill>
                  <a:srgbClr val="292934"/>
                </a:solidFill>
                <a:latin typeface="Calibri"/>
                <a:cs typeface="Calibri"/>
              </a:rPr>
              <a:t>e</a:t>
            </a:r>
            <a:r>
              <a:rPr lang="en-US" sz="2400" spc="-35" dirty="0">
                <a:solidFill>
                  <a:srgbClr val="292934"/>
                </a:solidFill>
                <a:latin typeface="Calibri"/>
                <a:cs typeface="Calibri"/>
              </a:rPr>
              <a:t>n</a:t>
            </a:r>
            <a:r>
              <a:rPr lang="en-US" sz="2400" dirty="0">
                <a:solidFill>
                  <a:srgbClr val="292934"/>
                </a:solidFill>
                <a:latin typeface="Calibri"/>
                <a:cs typeface="Calibri"/>
              </a:rPr>
              <a:t>t</a:t>
            </a:r>
            <a:r>
              <a:rPr lang="en-US" sz="2400" spc="-20" dirty="0">
                <a:solidFill>
                  <a:srgbClr val="292934"/>
                </a:solidFill>
                <a:latin typeface="Calibri"/>
                <a:cs typeface="Calibri"/>
              </a:rPr>
              <a:t> </a:t>
            </a:r>
            <a:r>
              <a:rPr lang="en-US" sz="2400" dirty="0">
                <a:solidFill>
                  <a:srgbClr val="292934"/>
                </a:solidFill>
                <a:latin typeface="Calibri"/>
                <a:cs typeface="Calibri"/>
              </a:rPr>
              <a:t>a</a:t>
            </a:r>
            <a:r>
              <a:rPr lang="en-US" sz="2400" spc="-10" dirty="0">
                <a:solidFill>
                  <a:srgbClr val="292934"/>
                </a:solidFill>
                <a:latin typeface="Calibri"/>
                <a:cs typeface="Calibri"/>
              </a:rPr>
              <a:t> </a:t>
            </a:r>
            <a:r>
              <a:rPr lang="en-US" sz="2400" dirty="0">
                <a:solidFill>
                  <a:srgbClr val="292934"/>
                </a:solidFill>
                <a:latin typeface="Calibri"/>
                <a:cs typeface="Calibri"/>
              </a:rPr>
              <a:t>g</a:t>
            </a:r>
            <a:r>
              <a:rPr lang="en-US" sz="2400" spc="-70" dirty="0">
                <a:solidFill>
                  <a:srgbClr val="292934"/>
                </a:solidFill>
                <a:latin typeface="Calibri"/>
                <a:cs typeface="Calibri"/>
              </a:rPr>
              <a:t>r</a:t>
            </a:r>
            <a:r>
              <a:rPr lang="en-US" sz="2400" dirty="0">
                <a:solidFill>
                  <a:srgbClr val="292934"/>
                </a:solidFill>
                <a:latin typeface="Calibri"/>
                <a:cs typeface="Calibri"/>
              </a:rPr>
              <a:t>a</a:t>
            </a:r>
            <a:r>
              <a:rPr lang="en-US" sz="2400" spc="-30" dirty="0">
                <a:solidFill>
                  <a:srgbClr val="292934"/>
                </a:solidFill>
                <a:latin typeface="Calibri"/>
                <a:cs typeface="Calibri"/>
              </a:rPr>
              <a:t>n</a:t>
            </a:r>
            <a:r>
              <a:rPr lang="en-US" sz="2400" dirty="0">
                <a:solidFill>
                  <a:srgbClr val="292934"/>
                </a:solidFill>
                <a:latin typeface="Calibri"/>
                <a:cs typeface="Calibri"/>
              </a:rPr>
              <a:t>t is</a:t>
            </a:r>
            <a:r>
              <a:rPr lang="en-US" sz="2400" spc="-15" dirty="0">
                <a:solidFill>
                  <a:srgbClr val="292934"/>
                </a:solidFill>
                <a:latin typeface="Calibri"/>
                <a:cs typeface="Calibri"/>
              </a:rPr>
              <a:t> </a:t>
            </a:r>
            <a:r>
              <a:rPr lang="en-US" sz="2400" spc="-25" dirty="0">
                <a:solidFill>
                  <a:srgbClr val="292934"/>
                </a:solidFill>
                <a:latin typeface="Calibri"/>
                <a:cs typeface="Calibri"/>
              </a:rPr>
              <a:t>a</a:t>
            </a:r>
            <a:r>
              <a:rPr lang="en-US" sz="2400" spc="-35" dirty="0">
                <a:solidFill>
                  <a:srgbClr val="292934"/>
                </a:solidFill>
                <a:latin typeface="Calibri"/>
                <a:cs typeface="Calibri"/>
              </a:rPr>
              <a:t>w</a:t>
            </a:r>
            <a:r>
              <a:rPr lang="en-US" sz="2400" dirty="0">
                <a:solidFill>
                  <a:srgbClr val="292934"/>
                </a:solidFill>
                <a:latin typeface="Calibri"/>
                <a:cs typeface="Calibri"/>
              </a:rPr>
              <a:t>a</a:t>
            </a:r>
            <a:r>
              <a:rPr lang="en-US" sz="2400" spc="-40" dirty="0">
                <a:solidFill>
                  <a:srgbClr val="292934"/>
                </a:solidFill>
                <a:latin typeface="Calibri"/>
                <a:cs typeface="Calibri"/>
              </a:rPr>
              <a:t>r</a:t>
            </a:r>
            <a:r>
              <a:rPr lang="en-US" sz="2400" spc="-5" dirty="0">
                <a:solidFill>
                  <a:srgbClr val="292934"/>
                </a:solidFill>
                <a:latin typeface="Calibri"/>
                <a:cs typeface="Calibri"/>
              </a:rPr>
              <a:t>de</a:t>
            </a:r>
            <a:r>
              <a:rPr lang="en-US" sz="2400" dirty="0">
                <a:solidFill>
                  <a:srgbClr val="292934"/>
                </a:solidFill>
                <a:latin typeface="Calibri"/>
                <a:cs typeface="Calibri"/>
              </a:rPr>
              <a:t>d</a:t>
            </a:r>
            <a:r>
              <a:rPr lang="en-US" sz="2400" spc="-30" dirty="0">
                <a:solidFill>
                  <a:srgbClr val="292934"/>
                </a:solidFill>
                <a:latin typeface="Calibri"/>
                <a:cs typeface="Calibri"/>
              </a:rPr>
              <a:t> t</a:t>
            </a:r>
            <a:r>
              <a:rPr lang="en-US" sz="2400" dirty="0">
                <a:solidFill>
                  <a:srgbClr val="292934"/>
                </a:solidFill>
                <a:latin typeface="Calibri"/>
                <a:cs typeface="Calibri"/>
              </a:rPr>
              <a:t>o</a:t>
            </a:r>
            <a:r>
              <a:rPr lang="en-US" sz="2400" spc="-5" dirty="0">
                <a:solidFill>
                  <a:srgbClr val="292934"/>
                </a:solidFill>
                <a:latin typeface="Calibri"/>
                <a:cs typeface="Calibri"/>
              </a:rPr>
              <a:t> </a:t>
            </a:r>
            <a:r>
              <a:rPr lang="en-US" sz="2400" dirty="0">
                <a:solidFill>
                  <a:srgbClr val="292934"/>
                </a:solidFill>
                <a:latin typeface="Calibri"/>
                <a:cs typeface="Calibri"/>
              </a:rPr>
              <a:t>a</a:t>
            </a:r>
            <a:r>
              <a:rPr lang="en-US" sz="2400" spc="-5" dirty="0">
                <a:solidFill>
                  <a:srgbClr val="292934"/>
                </a:solidFill>
                <a:latin typeface="Calibri"/>
                <a:cs typeface="Calibri"/>
              </a:rPr>
              <a:t> </a:t>
            </a:r>
            <a:r>
              <a:rPr lang="en-US" sz="2400" spc="-30" dirty="0">
                <a:solidFill>
                  <a:srgbClr val="292934"/>
                </a:solidFill>
                <a:latin typeface="Calibri"/>
                <a:cs typeface="Calibri"/>
              </a:rPr>
              <a:t>c</a:t>
            </a:r>
            <a:r>
              <a:rPr lang="en-US" sz="2400" spc="-5" dirty="0">
                <a:solidFill>
                  <a:srgbClr val="292934"/>
                </a:solidFill>
                <a:latin typeface="Calibri"/>
                <a:cs typeface="Calibri"/>
              </a:rPr>
              <a:t>onsor</a:t>
            </a:r>
            <a:r>
              <a:rPr lang="en-US" sz="2400" spc="-10" dirty="0">
                <a:solidFill>
                  <a:srgbClr val="292934"/>
                </a:solidFill>
                <a:latin typeface="Calibri"/>
                <a:cs typeface="Calibri"/>
              </a:rPr>
              <a:t>t</a:t>
            </a:r>
            <a:r>
              <a:rPr lang="en-US" sz="2400" dirty="0">
                <a:solidFill>
                  <a:srgbClr val="292934"/>
                </a:solidFill>
                <a:latin typeface="Calibri"/>
                <a:cs typeface="Calibri"/>
              </a:rPr>
              <a:t>ium,</a:t>
            </a:r>
            <a:r>
              <a:rPr lang="en-US" sz="2400" spc="-20" dirty="0">
                <a:solidFill>
                  <a:srgbClr val="292934"/>
                </a:solidFill>
                <a:latin typeface="Calibri"/>
                <a:cs typeface="Calibri"/>
              </a:rPr>
              <a:t> </a:t>
            </a:r>
            <a:r>
              <a:rPr lang="en-US" sz="2400" dirty="0">
                <a:solidFill>
                  <a:srgbClr val="292934"/>
                </a:solidFill>
                <a:latin typeface="Calibri"/>
                <a:cs typeface="Calibri"/>
              </a:rPr>
              <a:t>the </a:t>
            </a:r>
            <a:r>
              <a:rPr lang="en-US" sz="2400" spc="-15" dirty="0">
                <a:solidFill>
                  <a:srgbClr val="292934"/>
                </a:solidFill>
                <a:latin typeface="Calibri"/>
                <a:cs typeface="Calibri"/>
              </a:rPr>
              <a:t>g</a:t>
            </a:r>
            <a:r>
              <a:rPr lang="en-US" sz="2400" spc="-75" dirty="0">
                <a:solidFill>
                  <a:srgbClr val="292934"/>
                </a:solidFill>
                <a:latin typeface="Calibri"/>
                <a:cs typeface="Calibri"/>
              </a:rPr>
              <a:t>r</a:t>
            </a:r>
            <a:r>
              <a:rPr lang="en-US" sz="2400" dirty="0">
                <a:solidFill>
                  <a:srgbClr val="292934"/>
                </a:solidFill>
                <a:latin typeface="Calibri"/>
                <a:cs typeface="Calibri"/>
              </a:rPr>
              <a:t>a</a:t>
            </a:r>
            <a:r>
              <a:rPr lang="en-US" sz="2400" spc="-25" dirty="0">
                <a:solidFill>
                  <a:srgbClr val="292934"/>
                </a:solidFill>
                <a:latin typeface="Calibri"/>
                <a:cs typeface="Calibri"/>
              </a:rPr>
              <a:t>n</a:t>
            </a:r>
            <a:r>
              <a:rPr lang="en-US" sz="2400" spc="-10" dirty="0">
                <a:solidFill>
                  <a:srgbClr val="292934"/>
                </a:solidFill>
                <a:latin typeface="Calibri"/>
                <a:cs typeface="Calibri"/>
              </a:rPr>
              <a:t>t</a:t>
            </a:r>
            <a:r>
              <a:rPr lang="en-US" sz="2400" dirty="0">
                <a:solidFill>
                  <a:srgbClr val="292934"/>
                </a:solidFill>
                <a:latin typeface="Calibri"/>
                <a:cs typeface="Calibri"/>
              </a:rPr>
              <a:t> </a:t>
            </a:r>
            <a:r>
              <a:rPr lang="en-US" sz="2400" spc="-20" dirty="0">
                <a:solidFill>
                  <a:srgbClr val="292934"/>
                </a:solidFill>
                <a:latin typeface="Calibri"/>
                <a:cs typeface="Calibri"/>
              </a:rPr>
              <a:t>o</a:t>
            </a:r>
            <a:r>
              <a:rPr lang="en-US" sz="2400" spc="-10" dirty="0">
                <a:solidFill>
                  <a:srgbClr val="292934"/>
                </a:solidFill>
                <a:latin typeface="Calibri"/>
                <a:cs typeface="Calibri"/>
              </a:rPr>
              <a:t>r</a:t>
            </a:r>
            <a:r>
              <a:rPr lang="en-US" sz="2400" spc="-5" dirty="0">
                <a:solidFill>
                  <a:srgbClr val="292934"/>
                </a:solidFill>
                <a:latin typeface="Calibri"/>
                <a:cs typeface="Calibri"/>
              </a:rPr>
              <a:t> </a:t>
            </a:r>
            <a:r>
              <a:rPr lang="en-US" sz="2400" b="1" spc="-5" dirty="0">
                <a:solidFill>
                  <a:srgbClr val="FF0000"/>
                </a:solidFill>
                <a:latin typeface="Calibri"/>
                <a:cs typeface="Calibri"/>
              </a:rPr>
              <a:t>g</a:t>
            </a:r>
            <a:r>
              <a:rPr lang="en-US" sz="2400" b="1" spc="-60" dirty="0">
                <a:solidFill>
                  <a:srgbClr val="FF0000"/>
                </a:solidFill>
                <a:latin typeface="Calibri"/>
                <a:cs typeface="Calibri"/>
              </a:rPr>
              <a:t>r</a:t>
            </a:r>
            <a:r>
              <a:rPr lang="en-US" sz="2400" b="1" spc="-15" dirty="0">
                <a:solidFill>
                  <a:srgbClr val="FF0000"/>
                </a:solidFill>
                <a:latin typeface="Calibri"/>
                <a:cs typeface="Calibri"/>
              </a:rPr>
              <a:t>a</a:t>
            </a:r>
            <a:r>
              <a:rPr lang="en-US" sz="2400" b="1" spc="-40" dirty="0">
                <a:solidFill>
                  <a:srgbClr val="FF0000"/>
                </a:solidFill>
                <a:latin typeface="Calibri"/>
                <a:cs typeface="Calibri"/>
              </a:rPr>
              <a:t>n</a:t>
            </a:r>
            <a:r>
              <a:rPr lang="en-US" sz="2400" b="1" spc="-10" dirty="0">
                <a:solidFill>
                  <a:srgbClr val="FF0000"/>
                </a:solidFill>
                <a:latin typeface="Calibri"/>
                <a:cs typeface="Calibri"/>
              </a:rPr>
              <a:t>t</a:t>
            </a:r>
            <a:r>
              <a:rPr lang="en-US" sz="2400" b="1" dirty="0">
                <a:solidFill>
                  <a:srgbClr val="FF0000"/>
                </a:solidFill>
                <a:latin typeface="Calibri"/>
                <a:cs typeface="Calibri"/>
              </a:rPr>
              <a:t> </a:t>
            </a:r>
            <a:r>
              <a:rPr lang="en-US" sz="2400" b="1" spc="-15" dirty="0">
                <a:solidFill>
                  <a:srgbClr val="FF0000"/>
                </a:solidFill>
                <a:latin typeface="Calibri"/>
                <a:cs typeface="Calibri"/>
              </a:rPr>
              <a:t>co</a:t>
            </a:r>
            <a:r>
              <a:rPr lang="en-US" sz="2400" b="1" spc="-40" dirty="0">
                <a:solidFill>
                  <a:srgbClr val="FF0000"/>
                </a:solidFill>
                <a:latin typeface="Calibri"/>
                <a:cs typeface="Calibri"/>
              </a:rPr>
              <a:t>n</a:t>
            </a:r>
            <a:r>
              <a:rPr lang="en-US" sz="2400" b="1" dirty="0">
                <a:solidFill>
                  <a:srgbClr val="FF0000"/>
                </a:solidFill>
                <a:latin typeface="Calibri"/>
                <a:cs typeface="Calibri"/>
              </a:rPr>
              <a:t>t</a:t>
            </a:r>
            <a:r>
              <a:rPr lang="en-US" sz="2400" b="1" spc="-65" dirty="0">
                <a:solidFill>
                  <a:srgbClr val="FF0000"/>
                </a:solidFill>
                <a:latin typeface="Calibri"/>
                <a:cs typeface="Calibri"/>
              </a:rPr>
              <a:t>r</a:t>
            </a:r>
            <a:r>
              <a:rPr lang="en-US" sz="2400" b="1" spc="-15" dirty="0">
                <a:solidFill>
                  <a:srgbClr val="FF0000"/>
                </a:solidFill>
                <a:latin typeface="Calibri"/>
                <a:cs typeface="Calibri"/>
              </a:rPr>
              <a:t>act</a:t>
            </a:r>
            <a:r>
              <a:rPr lang="en-US" sz="2400" b="1" spc="-5" dirty="0">
                <a:solidFill>
                  <a:srgbClr val="FF0000"/>
                </a:solidFill>
                <a:latin typeface="Calibri"/>
                <a:cs typeface="Calibri"/>
              </a:rPr>
              <a:t> </a:t>
            </a:r>
            <a:r>
              <a:rPr lang="en-US" sz="2400" b="1" spc="-20" dirty="0">
                <a:solidFill>
                  <a:srgbClr val="FF0000"/>
                </a:solidFill>
                <a:latin typeface="Calibri"/>
                <a:cs typeface="Calibri"/>
              </a:rPr>
              <a:t>wil</a:t>
            </a:r>
            <a:r>
              <a:rPr lang="en-US" sz="2400" b="1" spc="-10" dirty="0">
                <a:solidFill>
                  <a:srgbClr val="FF0000"/>
                </a:solidFill>
                <a:latin typeface="Calibri"/>
                <a:cs typeface="Calibri"/>
              </a:rPr>
              <a:t>l</a:t>
            </a:r>
            <a:r>
              <a:rPr lang="en-US" sz="2400" b="1" dirty="0">
                <a:solidFill>
                  <a:srgbClr val="FF0000"/>
                </a:solidFill>
                <a:latin typeface="Calibri"/>
                <a:cs typeface="Calibri"/>
              </a:rPr>
              <a:t> be</a:t>
            </a:r>
            <a:r>
              <a:rPr lang="en-US" sz="2400" b="1" spc="-5" dirty="0">
                <a:solidFill>
                  <a:srgbClr val="FF0000"/>
                </a:solidFill>
                <a:latin typeface="Calibri"/>
                <a:cs typeface="Calibri"/>
              </a:rPr>
              <a:t> </a:t>
            </a:r>
            <a:r>
              <a:rPr lang="en-US" sz="2400" b="1" dirty="0">
                <a:solidFill>
                  <a:srgbClr val="FF0000"/>
                </a:solidFill>
                <a:latin typeface="Calibri"/>
                <a:cs typeface="Calibri"/>
              </a:rPr>
              <a:t>p</a:t>
            </a:r>
            <a:r>
              <a:rPr lang="en-US" sz="2400" b="1" spc="-40" dirty="0">
                <a:solidFill>
                  <a:srgbClr val="FF0000"/>
                </a:solidFill>
                <a:latin typeface="Calibri"/>
                <a:cs typeface="Calibri"/>
              </a:rPr>
              <a:t>r</a:t>
            </a:r>
            <a:r>
              <a:rPr lang="en-US" sz="2400" b="1" spc="-5" dirty="0">
                <a:solidFill>
                  <a:srgbClr val="FF0000"/>
                </a:solidFill>
                <a:latin typeface="Calibri"/>
                <a:cs typeface="Calibri"/>
              </a:rPr>
              <a:t>epa</a:t>
            </a:r>
            <a:r>
              <a:rPr lang="en-US" sz="2400" b="1" spc="-35" dirty="0">
                <a:solidFill>
                  <a:srgbClr val="FF0000"/>
                </a:solidFill>
                <a:latin typeface="Calibri"/>
                <a:cs typeface="Calibri"/>
              </a:rPr>
              <a:t>r</a:t>
            </a:r>
            <a:r>
              <a:rPr lang="en-US" sz="2400" b="1" spc="-5" dirty="0">
                <a:solidFill>
                  <a:srgbClr val="FF0000"/>
                </a:solidFill>
                <a:latin typeface="Calibri"/>
                <a:cs typeface="Calibri"/>
              </a:rPr>
              <a:t>e</a:t>
            </a:r>
            <a:r>
              <a:rPr lang="en-US" sz="2400" b="1" dirty="0">
                <a:solidFill>
                  <a:srgbClr val="FF0000"/>
                </a:solidFill>
                <a:latin typeface="Calibri"/>
                <a:cs typeface="Calibri"/>
              </a:rPr>
              <a:t>d</a:t>
            </a:r>
            <a:r>
              <a:rPr lang="en-US" sz="2400" b="1" spc="35" dirty="0">
                <a:solidFill>
                  <a:srgbClr val="FF0000"/>
                </a:solidFill>
                <a:latin typeface="Calibri"/>
                <a:cs typeface="Calibri"/>
              </a:rPr>
              <a:t> </a:t>
            </a:r>
            <a:r>
              <a:rPr lang="en-US" sz="2400" b="1" spc="-15" dirty="0">
                <a:solidFill>
                  <a:srgbClr val="FF0000"/>
                </a:solidFill>
                <a:latin typeface="Calibri"/>
                <a:cs typeface="Calibri"/>
              </a:rPr>
              <a:t>in</a:t>
            </a:r>
            <a:r>
              <a:rPr lang="en-US" sz="2400" b="1" dirty="0">
                <a:solidFill>
                  <a:srgbClr val="FF0000"/>
                </a:solidFill>
                <a:latin typeface="Calibri"/>
                <a:cs typeface="Calibri"/>
              </a:rPr>
              <a:t> </a:t>
            </a:r>
            <a:r>
              <a:rPr lang="en-US" sz="2400" b="1" spc="-15" dirty="0">
                <a:solidFill>
                  <a:srgbClr val="FF0000"/>
                </a:solidFill>
                <a:latin typeface="Calibri"/>
                <a:cs typeface="Calibri"/>
              </a:rPr>
              <a:t>the</a:t>
            </a:r>
            <a:r>
              <a:rPr lang="en-US" sz="2400" b="1" spc="-5" dirty="0">
                <a:solidFill>
                  <a:srgbClr val="FF0000"/>
                </a:solidFill>
                <a:latin typeface="Calibri"/>
                <a:cs typeface="Calibri"/>
              </a:rPr>
              <a:t> </a:t>
            </a:r>
            <a:r>
              <a:rPr lang="en-US" sz="2400" b="1" dirty="0">
                <a:solidFill>
                  <a:srgbClr val="FF0000"/>
                </a:solidFill>
                <a:latin typeface="Calibri"/>
                <a:cs typeface="Calibri"/>
              </a:rPr>
              <a:t>name of</a:t>
            </a:r>
            <a:r>
              <a:rPr lang="en-US" sz="2400" b="1" spc="-5" dirty="0">
                <a:solidFill>
                  <a:srgbClr val="FF0000"/>
                </a:solidFill>
                <a:latin typeface="Calibri"/>
                <a:cs typeface="Calibri"/>
              </a:rPr>
              <a:t> </a:t>
            </a:r>
            <a:r>
              <a:rPr lang="en-US" sz="2400" b="1" spc="-15" dirty="0">
                <a:solidFill>
                  <a:srgbClr val="FF0000"/>
                </a:solidFill>
                <a:latin typeface="Calibri"/>
                <a:cs typeface="Calibri"/>
              </a:rPr>
              <a:t>the</a:t>
            </a:r>
            <a:r>
              <a:rPr lang="en-US" sz="2400" b="1" spc="-5" dirty="0">
                <a:solidFill>
                  <a:srgbClr val="FF0000"/>
                </a:solidFill>
                <a:latin typeface="Calibri"/>
                <a:cs typeface="Calibri"/>
              </a:rPr>
              <a:t> </a:t>
            </a:r>
            <a:r>
              <a:rPr lang="en-US" sz="2400" b="1" spc="-15" dirty="0">
                <a:solidFill>
                  <a:srgbClr val="FF0000"/>
                </a:solidFill>
                <a:latin typeface="Calibri"/>
                <a:cs typeface="Calibri"/>
              </a:rPr>
              <a:t>appli</a:t>
            </a:r>
            <a:r>
              <a:rPr lang="en-US" sz="2400" b="1" spc="-35" dirty="0">
                <a:solidFill>
                  <a:srgbClr val="FF0000"/>
                </a:solidFill>
                <a:latin typeface="Calibri"/>
                <a:cs typeface="Calibri"/>
              </a:rPr>
              <a:t>c</a:t>
            </a:r>
            <a:r>
              <a:rPr lang="en-US" sz="2400" b="1" spc="-15" dirty="0">
                <a:solidFill>
                  <a:srgbClr val="FF0000"/>
                </a:solidFill>
                <a:latin typeface="Calibri"/>
                <a:cs typeface="Calibri"/>
              </a:rPr>
              <a:t>a</a:t>
            </a:r>
            <a:r>
              <a:rPr lang="en-US" sz="2400" b="1" spc="-40" dirty="0">
                <a:solidFill>
                  <a:srgbClr val="FF0000"/>
                </a:solidFill>
                <a:latin typeface="Calibri"/>
                <a:cs typeface="Calibri"/>
              </a:rPr>
              <a:t>n</a:t>
            </a:r>
            <a:r>
              <a:rPr lang="en-US" sz="2400" b="1" spc="-10" dirty="0">
                <a:solidFill>
                  <a:srgbClr val="FF0000"/>
                </a:solidFill>
                <a:latin typeface="Calibri"/>
                <a:cs typeface="Calibri"/>
              </a:rPr>
              <a:t>t</a:t>
            </a:r>
            <a:r>
              <a:rPr lang="en-US" sz="2400" b="1" spc="10" dirty="0">
                <a:solidFill>
                  <a:srgbClr val="FF0000"/>
                </a:solidFill>
                <a:latin typeface="Calibri"/>
                <a:cs typeface="Calibri"/>
              </a:rPr>
              <a:t> </a:t>
            </a:r>
            <a:r>
              <a:rPr lang="en-US" sz="2400" b="1" spc="-15" dirty="0">
                <a:solidFill>
                  <a:srgbClr val="FF0000"/>
                </a:solidFill>
                <a:latin typeface="Calibri"/>
                <a:cs typeface="Calibri"/>
              </a:rPr>
              <a:t>a</a:t>
            </a:r>
            <a:r>
              <a:rPr lang="en-US" sz="2400" b="1" spc="-40" dirty="0">
                <a:solidFill>
                  <a:srgbClr val="FF0000"/>
                </a:solidFill>
                <a:latin typeface="Calibri"/>
                <a:cs typeface="Calibri"/>
              </a:rPr>
              <a:t>g</a:t>
            </a:r>
            <a:r>
              <a:rPr lang="en-US" sz="2400" b="1" spc="-5" dirty="0">
                <a:solidFill>
                  <a:srgbClr val="FF0000"/>
                </a:solidFill>
                <a:latin typeface="Calibri"/>
                <a:cs typeface="Calibri"/>
              </a:rPr>
              <a:t>ency/fis</a:t>
            </a:r>
            <a:r>
              <a:rPr lang="en-US" sz="2400" b="1" dirty="0">
                <a:solidFill>
                  <a:srgbClr val="FF0000"/>
                </a:solidFill>
                <a:latin typeface="Calibri"/>
                <a:cs typeface="Calibri"/>
              </a:rPr>
              <a:t>c</a:t>
            </a:r>
            <a:r>
              <a:rPr lang="en-US" sz="2400" b="1" spc="-10" dirty="0">
                <a:solidFill>
                  <a:srgbClr val="FF0000"/>
                </a:solidFill>
                <a:latin typeface="Calibri"/>
                <a:cs typeface="Calibri"/>
              </a:rPr>
              <a:t>al</a:t>
            </a:r>
            <a:r>
              <a:rPr lang="en-US" sz="2400" b="1" spc="-30" dirty="0">
                <a:solidFill>
                  <a:srgbClr val="FF0000"/>
                </a:solidFill>
                <a:latin typeface="Calibri"/>
                <a:cs typeface="Calibri"/>
              </a:rPr>
              <a:t> </a:t>
            </a:r>
            <a:r>
              <a:rPr lang="en-US" sz="2400" b="1" spc="-15" dirty="0">
                <a:solidFill>
                  <a:srgbClr val="FF0000"/>
                </a:solidFill>
                <a:latin typeface="Calibri"/>
                <a:cs typeface="Calibri"/>
              </a:rPr>
              <a:t>a</a:t>
            </a:r>
            <a:r>
              <a:rPr lang="en-US" sz="2400" b="1" spc="-40" dirty="0">
                <a:solidFill>
                  <a:srgbClr val="FF0000"/>
                </a:solidFill>
                <a:latin typeface="Calibri"/>
                <a:cs typeface="Calibri"/>
              </a:rPr>
              <a:t>g</a:t>
            </a:r>
            <a:r>
              <a:rPr lang="en-US" sz="2400" b="1" spc="-5" dirty="0">
                <a:solidFill>
                  <a:srgbClr val="FF0000"/>
                </a:solidFill>
                <a:latin typeface="Calibri"/>
                <a:cs typeface="Calibri"/>
              </a:rPr>
              <a:t>e</a:t>
            </a:r>
            <a:r>
              <a:rPr lang="en-US" sz="2400" b="1" spc="-25" dirty="0">
                <a:solidFill>
                  <a:srgbClr val="FF0000"/>
                </a:solidFill>
                <a:latin typeface="Calibri"/>
                <a:cs typeface="Calibri"/>
              </a:rPr>
              <a:t>n</a:t>
            </a:r>
            <a:r>
              <a:rPr lang="en-US" sz="2400" b="1" spc="-10" dirty="0">
                <a:solidFill>
                  <a:srgbClr val="FF0000"/>
                </a:solidFill>
                <a:latin typeface="Calibri"/>
                <a:cs typeface="Calibri"/>
              </a:rPr>
              <a:t>t,</a:t>
            </a:r>
            <a:r>
              <a:rPr lang="en-US" sz="2400" b="1" spc="-5" dirty="0">
                <a:solidFill>
                  <a:srgbClr val="FF0000"/>
                </a:solidFill>
                <a:latin typeface="Calibri"/>
                <a:cs typeface="Calibri"/>
              </a:rPr>
              <a:t> </a:t>
            </a:r>
            <a:r>
              <a:rPr lang="en-US" sz="2400" b="1" spc="-15" dirty="0">
                <a:solidFill>
                  <a:srgbClr val="FF0000"/>
                </a:solidFill>
                <a:latin typeface="Calibri"/>
                <a:cs typeface="Calibri"/>
              </a:rPr>
              <a:t>not</a:t>
            </a:r>
            <a:r>
              <a:rPr lang="en-US" sz="2400" b="1" spc="-5" dirty="0">
                <a:solidFill>
                  <a:srgbClr val="FF0000"/>
                </a:solidFill>
                <a:latin typeface="Calibri"/>
                <a:cs typeface="Calibri"/>
              </a:rPr>
              <a:t> </a:t>
            </a:r>
            <a:r>
              <a:rPr lang="en-US" sz="2400" b="1" spc="-15" dirty="0">
                <a:solidFill>
                  <a:srgbClr val="FF0000"/>
                </a:solidFill>
                <a:latin typeface="Calibri"/>
                <a:cs typeface="Calibri"/>
              </a:rPr>
              <a:t>the</a:t>
            </a:r>
            <a:r>
              <a:rPr lang="en-US" sz="2400" b="1" spc="-10" dirty="0">
                <a:solidFill>
                  <a:srgbClr val="FF0000"/>
                </a:solidFill>
                <a:latin typeface="Calibri"/>
                <a:cs typeface="Calibri"/>
              </a:rPr>
              <a:t> </a:t>
            </a:r>
            <a:r>
              <a:rPr lang="en-US" sz="2400" b="1" spc="-15" dirty="0">
                <a:solidFill>
                  <a:srgbClr val="FF0000"/>
                </a:solidFill>
                <a:latin typeface="Calibri"/>
                <a:cs typeface="Calibri"/>
              </a:rPr>
              <a:t>c</a:t>
            </a:r>
            <a:r>
              <a:rPr lang="en-US" sz="2400" b="1" dirty="0">
                <a:solidFill>
                  <a:srgbClr val="FF0000"/>
                </a:solidFill>
                <a:latin typeface="Calibri"/>
                <a:cs typeface="Calibri"/>
              </a:rPr>
              <a:t>onsortiu</a:t>
            </a:r>
            <a:r>
              <a:rPr lang="en-US" sz="2400" b="1" spc="-15" dirty="0">
                <a:solidFill>
                  <a:srgbClr val="FF0000"/>
                </a:solidFill>
                <a:latin typeface="Calibri"/>
                <a:cs typeface="Calibri"/>
              </a:rPr>
              <a:t>m</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5" dirty="0">
                <a:solidFill>
                  <a:srgbClr val="292934"/>
                </a:solidFill>
                <a:latin typeface="Calibri"/>
                <a:cs typeface="Calibri"/>
              </a:rPr>
              <a:t>unles</a:t>
            </a:r>
            <a:r>
              <a:rPr lang="en-US" sz="2400" dirty="0">
                <a:solidFill>
                  <a:srgbClr val="292934"/>
                </a:solidFill>
                <a:latin typeface="Calibri"/>
                <a:cs typeface="Calibri"/>
              </a:rPr>
              <a:t>s</a:t>
            </a:r>
            <a:r>
              <a:rPr lang="en-US" sz="2400" spc="-25" dirty="0">
                <a:solidFill>
                  <a:srgbClr val="292934"/>
                </a:solidFill>
                <a:latin typeface="Calibri"/>
                <a:cs typeface="Calibri"/>
              </a:rPr>
              <a:t> </a:t>
            </a:r>
            <a:r>
              <a:rPr lang="en-US" sz="2400" dirty="0">
                <a:solidFill>
                  <a:srgbClr val="292934"/>
                </a:solidFill>
                <a:latin typeface="Calibri"/>
                <a:cs typeface="Calibri"/>
              </a:rPr>
              <a:t>the</a:t>
            </a:r>
            <a:r>
              <a:rPr lang="en-US" sz="2400" spc="-25" dirty="0">
                <a:solidFill>
                  <a:srgbClr val="292934"/>
                </a:solidFill>
                <a:latin typeface="Calibri"/>
                <a:cs typeface="Calibri"/>
              </a:rPr>
              <a:t> </a:t>
            </a:r>
            <a:r>
              <a:rPr lang="en-US" sz="2400" spc="-30" dirty="0">
                <a:solidFill>
                  <a:srgbClr val="292934"/>
                </a:solidFill>
                <a:latin typeface="Calibri"/>
                <a:cs typeface="Calibri"/>
              </a:rPr>
              <a:t>c</a:t>
            </a:r>
            <a:r>
              <a:rPr lang="en-US" sz="2400" spc="-5" dirty="0">
                <a:solidFill>
                  <a:srgbClr val="292934"/>
                </a:solidFill>
                <a:latin typeface="Calibri"/>
                <a:cs typeface="Calibri"/>
              </a:rPr>
              <a:t>onsor</a:t>
            </a:r>
            <a:r>
              <a:rPr lang="en-US" sz="2400" spc="-10" dirty="0">
                <a:solidFill>
                  <a:srgbClr val="292934"/>
                </a:solidFill>
                <a:latin typeface="Calibri"/>
                <a:cs typeface="Calibri"/>
              </a:rPr>
              <a:t>t</a:t>
            </a:r>
            <a:r>
              <a:rPr lang="en-US" sz="2400" dirty="0">
                <a:solidFill>
                  <a:srgbClr val="292934"/>
                </a:solidFill>
                <a:latin typeface="Calibri"/>
                <a:cs typeface="Calibri"/>
              </a:rPr>
              <a:t>ium</a:t>
            </a:r>
            <a:r>
              <a:rPr lang="en-US" sz="2400" spc="-5" dirty="0">
                <a:solidFill>
                  <a:srgbClr val="292934"/>
                </a:solidFill>
                <a:latin typeface="Calibri"/>
                <a:cs typeface="Calibri"/>
              </a:rPr>
              <a:t> </a:t>
            </a:r>
            <a:r>
              <a:rPr lang="en-US" sz="2400" dirty="0">
                <a:solidFill>
                  <a:srgbClr val="292934"/>
                </a:solidFill>
                <a:latin typeface="Calibri"/>
                <a:cs typeface="Calibri"/>
              </a:rPr>
              <a:t>is</a:t>
            </a:r>
            <a:r>
              <a:rPr lang="en-US" sz="2400" spc="-20" dirty="0">
                <a:solidFill>
                  <a:srgbClr val="292934"/>
                </a:solidFill>
                <a:latin typeface="Calibri"/>
                <a:cs typeface="Calibri"/>
              </a:rPr>
              <a:t> </a:t>
            </a:r>
            <a:r>
              <a:rPr lang="en-US" sz="2400" dirty="0">
                <a:solidFill>
                  <a:srgbClr val="292934"/>
                </a:solidFill>
                <a:latin typeface="Calibri"/>
                <a:cs typeface="Calibri"/>
              </a:rPr>
              <a:t>a le</a:t>
            </a:r>
            <a:r>
              <a:rPr lang="en-US" sz="2400" spc="-50" dirty="0">
                <a:solidFill>
                  <a:srgbClr val="292934"/>
                </a:solidFill>
                <a:latin typeface="Calibri"/>
                <a:cs typeface="Calibri"/>
              </a:rPr>
              <a:t>g</a:t>
            </a:r>
            <a:r>
              <a:rPr lang="en-US" sz="2400" dirty="0">
                <a:solidFill>
                  <a:srgbClr val="292934"/>
                </a:solidFill>
                <a:latin typeface="Calibri"/>
                <a:cs typeface="Calibri"/>
              </a:rPr>
              <a:t>al </a:t>
            </a:r>
            <a:r>
              <a:rPr lang="en-US" sz="2400" spc="-10" dirty="0">
                <a:solidFill>
                  <a:srgbClr val="292934"/>
                </a:solidFill>
                <a:latin typeface="Calibri"/>
                <a:cs typeface="Calibri"/>
              </a:rPr>
              <a:t>e</a:t>
            </a:r>
            <a:r>
              <a:rPr lang="en-US" sz="2400" spc="-30" dirty="0">
                <a:solidFill>
                  <a:srgbClr val="292934"/>
                </a:solidFill>
                <a:latin typeface="Calibri"/>
                <a:cs typeface="Calibri"/>
              </a:rPr>
              <a:t>n</a:t>
            </a:r>
            <a:r>
              <a:rPr lang="en-US" sz="2400" dirty="0">
                <a:solidFill>
                  <a:srgbClr val="292934"/>
                </a:solidFill>
                <a:latin typeface="Calibri"/>
                <a:cs typeface="Calibri"/>
              </a:rPr>
              <a:t>ti</a:t>
            </a:r>
            <a:r>
              <a:rPr lang="en-US" sz="2400" spc="-10" dirty="0">
                <a:solidFill>
                  <a:srgbClr val="292934"/>
                </a:solidFill>
                <a:latin typeface="Calibri"/>
                <a:cs typeface="Calibri"/>
              </a:rPr>
              <a:t>t</a:t>
            </a:r>
            <a:r>
              <a:rPr lang="en-US" sz="2400" spc="-180" dirty="0">
                <a:solidFill>
                  <a:srgbClr val="292934"/>
                </a:solidFill>
                <a:latin typeface="Calibri"/>
                <a:cs typeface="Calibri"/>
              </a:rPr>
              <a:t>y</a:t>
            </a:r>
            <a:r>
              <a:rPr lang="en-US" sz="2400" dirty="0">
                <a:solidFill>
                  <a:srgbClr val="292934"/>
                </a:solidFill>
                <a:latin typeface="Calibri"/>
                <a:cs typeface="Calibri"/>
              </a:rPr>
              <a:t>.</a:t>
            </a:r>
            <a:endParaRPr lang="en-US" sz="2400" dirty="0">
              <a:latin typeface="Calibri"/>
              <a:cs typeface="Calibri"/>
            </a:endParaRPr>
          </a:p>
          <a:p>
            <a:pPr marL="404813" indent="-344488" algn="just">
              <a:spcBef>
                <a:spcPts val="1200"/>
              </a:spcBef>
              <a:buClr>
                <a:schemeClr val="accent6">
                  <a:lumMod val="50000"/>
                </a:schemeClr>
              </a:buClr>
              <a:buFont typeface="Wingdings" panose="05000000000000000000" pitchFamily="2" charset="2"/>
              <a:buChar char="v"/>
            </a:pPr>
            <a:endParaRPr lang="en-US" sz="2400" dirty="0">
              <a:solidFill>
                <a:schemeClr val="tx1"/>
              </a:solidFill>
              <a:latin typeface="Calibri" panose="020F0502020204030204" pitchFamily="34" charset="0"/>
            </a:endParaRPr>
          </a:p>
          <a:p>
            <a:endParaRPr lang="en-US" dirty="0"/>
          </a:p>
        </p:txBody>
      </p:sp>
      <p:pic>
        <p:nvPicPr>
          <p:cNvPr id="6" name="Audio 5" descr="This is an Audio Icon. When not running Slide Show, you may click the play button to hear audio for this slide.">
            <a:hlinkClick r:id="" action="ppaction://media"/>
            <a:extLst>
              <a:ext uri="{FF2B5EF4-FFF2-40B4-BE49-F238E27FC236}">
                <a16:creationId xmlns:a16="http://schemas.microsoft.com/office/drawing/2014/main" id="{F9BA640D-A867-23A7-452E-D7F8DBCA41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958538225"/>
      </p:ext>
    </p:extLst>
  </p:cSld>
  <p:clrMapOvr>
    <a:masterClrMapping/>
  </p:clrMapOvr>
  <mc:AlternateContent xmlns:mc="http://schemas.openxmlformats.org/markup-compatibility/2006" xmlns:p14="http://schemas.microsoft.com/office/powerpoint/2010/main">
    <mc:Choice Requires="p14">
      <p:transition spd="slow" p14:dur="2000" advTm="69298"/>
    </mc:Choice>
    <mc:Fallback xmlns="">
      <p:transition spd="slow" advTm="6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asis">
  <a:themeElements>
    <a:clrScheme name="Custom 5">
      <a:dk1>
        <a:sysClr val="windowText" lastClr="000000"/>
      </a:dk1>
      <a:lt1>
        <a:sysClr val="window" lastClr="FFFFFF"/>
      </a:lt1>
      <a:dk2>
        <a:srgbClr val="323232"/>
      </a:dk2>
      <a:lt2>
        <a:srgbClr val="E3DED1"/>
      </a:lt2>
      <a:accent1>
        <a:srgbClr val="FFC653"/>
      </a:accent1>
      <a:accent2>
        <a:srgbClr val="9F2936"/>
      </a:accent2>
      <a:accent3>
        <a:srgbClr val="1B587C"/>
      </a:accent3>
      <a:accent4>
        <a:srgbClr val="4E8542"/>
      </a:accent4>
      <a:accent5>
        <a:srgbClr val="604878"/>
      </a:accent5>
      <a:accent6>
        <a:srgbClr val="005CB8"/>
      </a:accent6>
      <a:hlink>
        <a:srgbClr val="6B9F25"/>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9440</TotalTime>
  <Words>4937</Words>
  <Application>Microsoft Office PowerPoint</Application>
  <PresentationFormat>On-screen Show (4:3)</PresentationFormat>
  <Paragraphs>314</Paragraphs>
  <Slides>40</Slides>
  <Notes>24</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Corbel</vt:lpstr>
      <vt:lpstr>Times New Roman</vt:lpstr>
      <vt:lpstr>Wingdings</vt:lpstr>
      <vt:lpstr>Basis</vt:lpstr>
      <vt:lpstr>Collegiate  Science &amp; Technology Entry Program </vt:lpstr>
      <vt:lpstr>Important Dates</vt:lpstr>
      <vt:lpstr>Background &amp; Purpose</vt:lpstr>
      <vt:lpstr>Funding Projections</vt:lpstr>
      <vt:lpstr>Application Submission</vt:lpstr>
      <vt:lpstr>Prequalification Requirement</vt:lpstr>
      <vt:lpstr>Application Submission (Continued)</vt:lpstr>
      <vt:lpstr>Eligible Institutional Applicant</vt:lpstr>
      <vt:lpstr>Institutional Eligibility: Consortium</vt:lpstr>
      <vt:lpstr>Eligible Participant (Student)</vt:lpstr>
      <vt:lpstr>Program Requirements</vt:lpstr>
      <vt:lpstr>Program Requirements (Continued)</vt:lpstr>
      <vt:lpstr>Additional Program  Requirements</vt:lpstr>
      <vt:lpstr>Additional Program  Requirements (Continued)</vt:lpstr>
      <vt:lpstr>Funding Limitations</vt:lpstr>
      <vt:lpstr>Funding Limitations (Continued)</vt:lpstr>
      <vt:lpstr>Funding Limitations (Continued)</vt:lpstr>
      <vt:lpstr>Funding Limitations (Continued)</vt:lpstr>
      <vt:lpstr>Funding Limitations (Continued)</vt:lpstr>
      <vt:lpstr>First Half of Funding Charts</vt:lpstr>
      <vt:lpstr>Second Half of Funding Charts</vt:lpstr>
      <vt:lpstr>Shortfalls in Enrollment Goals</vt:lpstr>
      <vt:lpstr>Use of Funds</vt:lpstr>
      <vt:lpstr>Allowable Expenses</vt:lpstr>
      <vt:lpstr>Allowable Expenses (Continued)</vt:lpstr>
      <vt:lpstr>Allowable Expenses (Continued)</vt:lpstr>
      <vt:lpstr>Non-Allowable Expenses </vt:lpstr>
      <vt:lpstr>Non-Allowable Expenses (Continued)</vt:lpstr>
      <vt:lpstr>Funding</vt:lpstr>
      <vt:lpstr>Transfer of Funds</vt:lpstr>
      <vt:lpstr>Reports</vt:lpstr>
      <vt:lpstr>Minority and Women Owned Business Enterprises (M/WBE)</vt:lpstr>
      <vt:lpstr>Minority and Women Owned Business Enterprises (M/WBE) - (Continued)</vt:lpstr>
      <vt:lpstr>Proposal Narrative Format</vt:lpstr>
      <vt:lpstr>Attachment C - Work Plan</vt:lpstr>
      <vt:lpstr>Priority Points</vt:lpstr>
      <vt:lpstr>The State Education Department Contacts</vt:lpstr>
      <vt:lpstr>Questions</vt:lpstr>
      <vt:lpstr>One More Time - Important Dates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Arthur O. Eve Higher Education Opportunity Program</dc:title>
  <dc:creator>Richard Rose</dc:creator>
  <cp:lastModifiedBy>Tarin Bready</cp:lastModifiedBy>
  <cp:revision>97</cp:revision>
  <dcterms:created xsi:type="dcterms:W3CDTF">2019-08-14T13:40:14Z</dcterms:created>
  <dcterms:modified xsi:type="dcterms:W3CDTF">2024-10-21T13:53:57Z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2015-01-30T00:00:00Z</vt:filetime>
  </property>
  <property fmtid="{D5CDD505-2E9C-101B-9397-08002B2CF9AE}" pid="3" name="LastSaved">
    <vt:filetime>2019-08-14T00:00:00Z</vt:filetime>
  </property>
</Properties>
</file>